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realpython.com/pygame-a-primer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realpython.com/pygame-a-primer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D4CDD-7D9D-4C83-9216-0ABBF79B39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17846F-ED5A-4BFD-8CF2-54CCE9F0114B}">
      <dgm:prSet/>
      <dgm:spPr/>
      <dgm:t>
        <a:bodyPr/>
        <a:lstStyle/>
        <a:p>
          <a:r>
            <a:rPr lang="en-US" dirty="0"/>
            <a:t>Try </a:t>
          </a:r>
          <a:r>
            <a:rPr lang="en-US" dirty="0" err="1"/>
            <a:t>pygame</a:t>
          </a:r>
          <a:r>
            <a:rPr lang="en-US" dirty="0"/>
            <a:t>. to create a graphic-version.</a:t>
          </a:r>
        </a:p>
      </dgm:t>
    </dgm:pt>
    <dgm:pt modelId="{9F001F83-02CC-484E-9D9B-044EC586E61D}" type="parTrans" cxnId="{2DF8AFE9-46F5-4802-949F-5A5690A17937}">
      <dgm:prSet/>
      <dgm:spPr/>
      <dgm:t>
        <a:bodyPr/>
        <a:lstStyle/>
        <a:p>
          <a:endParaRPr lang="en-US"/>
        </a:p>
      </dgm:t>
    </dgm:pt>
    <dgm:pt modelId="{0770C487-FF98-4AFC-BBB4-1050BA252891}" type="sibTrans" cxnId="{2DF8AFE9-46F5-4802-949F-5A5690A17937}">
      <dgm:prSet/>
      <dgm:spPr/>
      <dgm:t>
        <a:bodyPr/>
        <a:lstStyle/>
        <a:p>
          <a:endParaRPr lang="en-US"/>
        </a:p>
      </dgm:t>
    </dgm:pt>
    <dgm:pt modelId="{E41C4C66-FDE5-4D74-9DFC-85C12942E6FC}">
      <dgm:prSet/>
      <dgm:spPr/>
      <dgm:t>
        <a:bodyPr/>
        <a:lstStyle/>
        <a:p>
          <a:r>
            <a:rPr lang="en-US" dirty="0"/>
            <a:t>Go over 2 </a:t>
          </a:r>
          <a:r>
            <a:rPr lang="en-US" dirty="0" err="1"/>
            <a:t>pygame</a:t>
          </a:r>
          <a:r>
            <a:rPr lang="en-US" dirty="0"/>
            <a:t> tutorial articles, which created two simple games with animation.</a:t>
          </a:r>
        </a:p>
      </dgm:t>
    </dgm:pt>
    <dgm:pt modelId="{CD8B67B2-D55D-4BBD-9A7C-85EC279C5F23}" type="parTrans" cxnId="{57B31DDB-D2D7-40C6-AB79-92CAB709D387}">
      <dgm:prSet/>
      <dgm:spPr/>
      <dgm:t>
        <a:bodyPr/>
        <a:lstStyle/>
        <a:p>
          <a:endParaRPr lang="en-US"/>
        </a:p>
      </dgm:t>
    </dgm:pt>
    <dgm:pt modelId="{55DFB0E5-F6BD-42C2-8007-C904AF461D6A}" type="sibTrans" cxnId="{57B31DDB-D2D7-40C6-AB79-92CAB709D387}">
      <dgm:prSet/>
      <dgm:spPr/>
      <dgm:t>
        <a:bodyPr/>
        <a:lstStyle/>
        <a:p>
          <a:endParaRPr lang="en-US"/>
        </a:p>
      </dgm:t>
    </dgm:pt>
    <dgm:pt modelId="{7A2BC6C1-C0F9-420F-BD30-DFE830FC3DF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https://realpython.com/pygame-a-primer/</a:t>
          </a:r>
          <a:endParaRPr lang="en-US" dirty="0"/>
        </a:p>
      </dgm:t>
    </dgm:pt>
    <dgm:pt modelId="{15A4C1E9-7DB8-48DF-A874-EF7F505D2543}" type="parTrans" cxnId="{00B7924B-76DD-4E19-94D0-A3D12D4F0E05}">
      <dgm:prSet/>
      <dgm:spPr/>
      <dgm:t>
        <a:bodyPr/>
        <a:lstStyle/>
        <a:p>
          <a:endParaRPr lang="en-US"/>
        </a:p>
      </dgm:t>
    </dgm:pt>
    <dgm:pt modelId="{BC117582-EDBF-4A79-8140-84DBBB1FEFF3}" type="sibTrans" cxnId="{00B7924B-76DD-4E19-94D0-A3D12D4F0E05}">
      <dgm:prSet/>
      <dgm:spPr/>
      <dgm:t>
        <a:bodyPr/>
        <a:lstStyle/>
        <a:p>
          <a:endParaRPr lang="en-US"/>
        </a:p>
      </dgm:t>
    </dgm:pt>
    <dgm:pt modelId="{739E9AE9-23F9-40A1-A6D7-691B1EAB0E8F}">
      <dgm:prSet/>
      <dgm:spPr/>
      <dgm:t>
        <a:bodyPr/>
        <a:lstStyle/>
        <a:p>
          <a:r>
            <a:rPr lang="en-US" u="sng"/>
            <a:t>https://www.edureka.co/blog/snake-game-with-pygame/</a:t>
          </a:r>
          <a:endParaRPr lang="en-US"/>
        </a:p>
      </dgm:t>
    </dgm:pt>
    <dgm:pt modelId="{E5B96A72-27EF-4A1C-AC72-8242690C0397}" type="parTrans" cxnId="{92752964-542F-4980-A1FF-6BFC29626488}">
      <dgm:prSet/>
      <dgm:spPr/>
      <dgm:t>
        <a:bodyPr/>
        <a:lstStyle/>
        <a:p>
          <a:endParaRPr lang="en-US"/>
        </a:p>
      </dgm:t>
    </dgm:pt>
    <dgm:pt modelId="{64F18D8A-6FAC-4C16-91CF-5CB85D34F187}" type="sibTrans" cxnId="{92752964-542F-4980-A1FF-6BFC29626488}">
      <dgm:prSet/>
      <dgm:spPr/>
      <dgm:t>
        <a:bodyPr/>
        <a:lstStyle/>
        <a:p>
          <a:endParaRPr lang="en-US"/>
        </a:p>
      </dgm:t>
    </dgm:pt>
    <dgm:pt modelId="{04B28BA3-9851-468D-A7C6-15CA1D57AABC}">
      <dgm:prSet/>
      <dgm:spPr/>
      <dgm:t>
        <a:bodyPr/>
        <a:lstStyle/>
        <a:p>
          <a:r>
            <a:rPr lang="en-US" dirty="0"/>
            <a:t>I want to have the blocks move!</a:t>
          </a:r>
        </a:p>
      </dgm:t>
    </dgm:pt>
    <dgm:pt modelId="{7A9672D9-1CDA-4612-BF41-2C3EE63F0243}" type="parTrans" cxnId="{7EED7D5A-33DF-4E85-8DA7-4535D485BE66}">
      <dgm:prSet/>
      <dgm:spPr/>
      <dgm:t>
        <a:bodyPr/>
        <a:lstStyle/>
        <a:p>
          <a:endParaRPr lang="en-US"/>
        </a:p>
      </dgm:t>
    </dgm:pt>
    <dgm:pt modelId="{9A96F501-2EBE-4705-83A3-09C003D06C95}" type="sibTrans" cxnId="{7EED7D5A-33DF-4E85-8DA7-4535D485BE66}">
      <dgm:prSet/>
      <dgm:spPr/>
      <dgm:t>
        <a:bodyPr/>
        <a:lstStyle/>
        <a:p>
          <a:endParaRPr lang="en-US"/>
        </a:p>
      </dgm:t>
    </dgm:pt>
    <dgm:pt modelId="{DA298967-1182-4E7F-8467-64C1BB42103D}">
      <dgm:prSet/>
      <dgm:spPr/>
      <dgm:t>
        <a:bodyPr/>
        <a:lstStyle/>
        <a:p>
          <a:r>
            <a:rPr lang="en-US" dirty="0"/>
            <a:t>Failed, need more time.</a:t>
          </a:r>
        </a:p>
      </dgm:t>
    </dgm:pt>
    <dgm:pt modelId="{E8E37CF3-B881-4E58-BF38-77308D99CCA3}" type="parTrans" cxnId="{A4A4F950-9033-47D6-94A8-19C16CA824B7}">
      <dgm:prSet/>
      <dgm:spPr/>
      <dgm:t>
        <a:bodyPr/>
        <a:lstStyle/>
        <a:p>
          <a:endParaRPr lang="en-US"/>
        </a:p>
      </dgm:t>
    </dgm:pt>
    <dgm:pt modelId="{9FE7E2FE-09F4-4C21-9A02-0C1493F309E1}" type="sibTrans" cxnId="{A4A4F950-9033-47D6-94A8-19C16CA824B7}">
      <dgm:prSet/>
      <dgm:spPr/>
      <dgm:t>
        <a:bodyPr/>
        <a:lstStyle/>
        <a:p>
          <a:endParaRPr lang="en-US"/>
        </a:p>
      </dgm:t>
    </dgm:pt>
    <dgm:pt modelId="{14ABF4F6-6FB6-4C4B-B8E0-7138EC141CC0}">
      <dgm:prSet/>
      <dgm:spPr/>
      <dgm:t>
        <a:bodyPr/>
        <a:lstStyle/>
        <a:p>
          <a:r>
            <a:rPr lang="en-US" dirty="0"/>
            <a:t>Need to trace the move of each block, determine where they go or end.</a:t>
          </a:r>
        </a:p>
      </dgm:t>
    </dgm:pt>
    <dgm:pt modelId="{B869152F-B515-491C-A94F-EFBE9FFDB2CA}" type="parTrans" cxnId="{E65CED8C-C183-4064-955D-DCBE98911321}">
      <dgm:prSet/>
      <dgm:spPr/>
      <dgm:t>
        <a:bodyPr/>
        <a:lstStyle/>
        <a:p>
          <a:endParaRPr lang="en-US"/>
        </a:p>
      </dgm:t>
    </dgm:pt>
    <dgm:pt modelId="{6F673653-C334-494F-B664-FA90E56A7180}" type="sibTrans" cxnId="{E65CED8C-C183-4064-955D-DCBE98911321}">
      <dgm:prSet/>
      <dgm:spPr/>
      <dgm:t>
        <a:bodyPr/>
        <a:lstStyle/>
        <a:p>
          <a:endParaRPr lang="en-US"/>
        </a:p>
      </dgm:t>
    </dgm:pt>
    <dgm:pt modelId="{7641BBC7-BA1E-4E75-AE34-7E7C63BBBB3C}" type="pres">
      <dgm:prSet presAssocID="{027D4CDD-7D9D-4C83-9216-0ABBF79B39EE}" presName="linear" presStyleCnt="0">
        <dgm:presLayoutVars>
          <dgm:animLvl val="lvl"/>
          <dgm:resizeHandles val="exact"/>
        </dgm:presLayoutVars>
      </dgm:prSet>
      <dgm:spPr/>
    </dgm:pt>
    <dgm:pt modelId="{502AC730-F1E6-45FC-A469-FDAA56A5439E}" type="pres">
      <dgm:prSet presAssocID="{2B17846F-ED5A-4BFD-8CF2-54CCE9F0114B}" presName="parentText" presStyleLbl="node1" presStyleIdx="0" presStyleCnt="5" custLinFactNeighborX="-264" custLinFactNeighborY="12782">
        <dgm:presLayoutVars>
          <dgm:chMax val="0"/>
          <dgm:bulletEnabled val="1"/>
        </dgm:presLayoutVars>
      </dgm:prSet>
      <dgm:spPr/>
    </dgm:pt>
    <dgm:pt modelId="{37E6ACF8-FCF6-4581-9D57-D9F0D926B006}" type="pres">
      <dgm:prSet presAssocID="{0770C487-FF98-4AFC-BBB4-1050BA252891}" presName="spacer" presStyleCnt="0"/>
      <dgm:spPr/>
    </dgm:pt>
    <dgm:pt modelId="{96107F6A-615B-4A9B-B78D-A02A8DA47C74}" type="pres">
      <dgm:prSet presAssocID="{E41C4C66-FDE5-4D74-9DFC-85C12942E6F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5812149-9FA7-421E-BA5D-305D84B687B1}" type="pres">
      <dgm:prSet presAssocID="{E41C4C66-FDE5-4D74-9DFC-85C12942E6FC}" presName="childText" presStyleLbl="revTx" presStyleIdx="0" presStyleCnt="1">
        <dgm:presLayoutVars>
          <dgm:bulletEnabled val="1"/>
        </dgm:presLayoutVars>
      </dgm:prSet>
      <dgm:spPr/>
    </dgm:pt>
    <dgm:pt modelId="{3383DF0B-3D90-48F5-8975-E4249A0D5513}" type="pres">
      <dgm:prSet presAssocID="{04B28BA3-9851-468D-A7C6-15CA1D57AAB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80256A-E4C8-4783-9D36-7D10D5299D00}" type="pres">
      <dgm:prSet presAssocID="{9A96F501-2EBE-4705-83A3-09C003D06C95}" presName="spacer" presStyleCnt="0"/>
      <dgm:spPr/>
    </dgm:pt>
    <dgm:pt modelId="{729F3003-5EBD-4163-940F-99283C342584}" type="pres">
      <dgm:prSet presAssocID="{DA298967-1182-4E7F-8467-64C1BB42103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09E776D-DF0D-49B4-B677-C5A5E2A497E5}" type="pres">
      <dgm:prSet presAssocID="{9FE7E2FE-09F4-4C21-9A02-0C1493F309E1}" presName="spacer" presStyleCnt="0"/>
      <dgm:spPr/>
    </dgm:pt>
    <dgm:pt modelId="{51C06FB3-E742-45E2-8219-BCB3E268EBE0}" type="pres">
      <dgm:prSet presAssocID="{14ABF4F6-6FB6-4C4B-B8E0-7138EC141CC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B98012-BDAB-4527-8940-641FB2B8375A}" type="presOf" srcId="{14ABF4F6-6FB6-4C4B-B8E0-7138EC141CC0}" destId="{51C06FB3-E742-45E2-8219-BCB3E268EBE0}" srcOrd="0" destOrd="0" presId="urn:microsoft.com/office/officeart/2005/8/layout/vList2"/>
    <dgm:cxn modelId="{6925DC1D-017C-423C-BE4A-9D0D072F7300}" type="presOf" srcId="{027D4CDD-7D9D-4C83-9216-0ABBF79B39EE}" destId="{7641BBC7-BA1E-4E75-AE34-7E7C63BBBB3C}" srcOrd="0" destOrd="0" presId="urn:microsoft.com/office/officeart/2005/8/layout/vList2"/>
    <dgm:cxn modelId="{92752964-542F-4980-A1FF-6BFC29626488}" srcId="{E41C4C66-FDE5-4D74-9DFC-85C12942E6FC}" destId="{739E9AE9-23F9-40A1-A6D7-691B1EAB0E8F}" srcOrd="1" destOrd="0" parTransId="{E5B96A72-27EF-4A1C-AC72-8242690C0397}" sibTransId="{64F18D8A-6FAC-4C16-91CF-5CB85D34F187}"/>
    <dgm:cxn modelId="{9F258646-B594-4556-A70A-437BDE42C36A}" type="presOf" srcId="{739E9AE9-23F9-40A1-A6D7-691B1EAB0E8F}" destId="{D5812149-9FA7-421E-BA5D-305D84B687B1}" srcOrd="0" destOrd="1" presId="urn:microsoft.com/office/officeart/2005/8/layout/vList2"/>
    <dgm:cxn modelId="{00B7924B-76DD-4E19-94D0-A3D12D4F0E05}" srcId="{E41C4C66-FDE5-4D74-9DFC-85C12942E6FC}" destId="{7A2BC6C1-C0F9-420F-BD30-DFE830FC3DFD}" srcOrd="0" destOrd="0" parTransId="{15A4C1E9-7DB8-48DF-A874-EF7F505D2543}" sibTransId="{BC117582-EDBF-4A79-8140-84DBBB1FEFF3}"/>
    <dgm:cxn modelId="{ACA8F36C-2638-414A-BCFB-A4C36FAC543A}" type="presOf" srcId="{E41C4C66-FDE5-4D74-9DFC-85C12942E6FC}" destId="{96107F6A-615B-4A9B-B78D-A02A8DA47C74}" srcOrd="0" destOrd="0" presId="urn:microsoft.com/office/officeart/2005/8/layout/vList2"/>
    <dgm:cxn modelId="{A4A4F950-9033-47D6-94A8-19C16CA824B7}" srcId="{027D4CDD-7D9D-4C83-9216-0ABBF79B39EE}" destId="{DA298967-1182-4E7F-8467-64C1BB42103D}" srcOrd="3" destOrd="0" parTransId="{E8E37CF3-B881-4E58-BF38-77308D99CCA3}" sibTransId="{9FE7E2FE-09F4-4C21-9A02-0C1493F309E1}"/>
    <dgm:cxn modelId="{7EED7D5A-33DF-4E85-8DA7-4535D485BE66}" srcId="{027D4CDD-7D9D-4C83-9216-0ABBF79B39EE}" destId="{04B28BA3-9851-468D-A7C6-15CA1D57AABC}" srcOrd="2" destOrd="0" parTransId="{7A9672D9-1CDA-4612-BF41-2C3EE63F0243}" sibTransId="{9A96F501-2EBE-4705-83A3-09C003D06C95}"/>
    <dgm:cxn modelId="{E65CED8C-C183-4064-955D-DCBE98911321}" srcId="{027D4CDD-7D9D-4C83-9216-0ABBF79B39EE}" destId="{14ABF4F6-6FB6-4C4B-B8E0-7138EC141CC0}" srcOrd="4" destOrd="0" parTransId="{B869152F-B515-491C-A94F-EFBE9FFDB2CA}" sibTransId="{6F673653-C334-494F-B664-FA90E56A7180}"/>
    <dgm:cxn modelId="{8916729D-A36C-4579-BA12-80B30292D0F2}" type="presOf" srcId="{2B17846F-ED5A-4BFD-8CF2-54CCE9F0114B}" destId="{502AC730-F1E6-45FC-A469-FDAA56A5439E}" srcOrd="0" destOrd="0" presId="urn:microsoft.com/office/officeart/2005/8/layout/vList2"/>
    <dgm:cxn modelId="{4C40409E-7908-4E02-B046-507E64485BF5}" type="presOf" srcId="{7A2BC6C1-C0F9-420F-BD30-DFE830FC3DFD}" destId="{D5812149-9FA7-421E-BA5D-305D84B687B1}" srcOrd="0" destOrd="0" presId="urn:microsoft.com/office/officeart/2005/8/layout/vList2"/>
    <dgm:cxn modelId="{7EE488B7-9B28-414E-AA79-C197D7A49082}" type="presOf" srcId="{04B28BA3-9851-468D-A7C6-15CA1D57AABC}" destId="{3383DF0B-3D90-48F5-8975-E4249A0D5513}" srcOrd="0" destOrd="0" presId="urn:microsoft.com/office/officeart/2005/8/layout/vList2"/>
    <dgm:cxn modelId="{4FE764CB-5748-44C9-943A-7B44F3337310}" type="presOf" srcId="{DA298967-1182-4E7F-8467-64C1BB42103D}" destId="{729F3003-5EBD-4163-940F-99283C342584}" srcOrd="0" destOrd="0" presId="urn:microsoft.com/office/officeart/2005/8/layout/vList2"/>
    <dgm:cxn modelId="{57B31DDB-D2D7-40C6-AB79-92CAB709D387}" srcId="{027D4CDD-7D9D-4C83-9216-0ABBF79B39EE}" destId="{E41C4C66-FDE5-4D74-9DFC-85C12942E6FC}" srcOrd="1" destOrd="0" parTransId="{CD8B67B2-D55D-4BBD-9A7C-85EC279C5F23}" sibTransId="{55DFB0E5-F6BD-42C2-8007-C904AF461D6A}"/>
    <dgm:cxn modelId="{2DF8AFE9-46F5-4802-949F-5A5690A17937}" srcId="{027D4CDD-7D9D-4C83-9216-0ABBF79B39EE}" destId="{2B17846F-ED5A-4BFD-8CF2-54CCE9F0114B}" srcOrd="0" destOrd="0" parTransId="{9F001F83-02CC-484E-9D9B-044EC586E61D}" sibTransId="{0770C487-FF98-4AFC-BBB4-1050BA252891}"/>
    <dgm:cxn modelId="{1EC48FD5-07E8-429E-BBCC-31D850526892}" type="presParOf" srcId="{7641BBC7-BA1E-4E75-AE34-7E7C63BBBB3C}" destId="{502AC730-F1E6-45FC-A469-FDAA56A5439E}" srcOrd="0" destOrd="0" presId="urn:microsoft.com/office/officeart/2005/8/layout/vList2"/>
    <dgm:cxn modelId="{0D74218C-8A20-4B6C-9F45-BF0A0034C725}" type="presParOf" srcId="{7641BBC7-BA1E-4E75-AE34-7E7C63BBBB3C}" destId="{37E6ACF8-FCF6-4581-9D57-D9F0D926B006}" srcOrd="1" destOrd="0" presId="urn:microsoft.com/office/officeart/2005/8/layout/vList2"/>
    <dgm:cxn modelId="{5C981F1F-C900-4CA6-A386-87FC037E795F}" type="presParOf" srcId="{7641BBC7-BA1E-4E75-AE34-7E7C63BBBB3C}" destId="{96107F6A-615B-4A9B-B78D-A02A8DA47C74}" srcOrd="2" destOrd="0" presId="urn:microsoft.com/office/officeart/2005/8/layout/vList2"/>
    <dgm:cxn modelId="{2C1F7741-100B-4639-841F-835F66BC369F}" type="presParOf" srcId="{7641BBC7-BA1E-4E75-AE34-7E7C63BBBB3C}" destId="{D5812149-9FA7-421E-BA5D-305D84B687B1}" srcOrd="3" destOrd="0" presId="urn:microsoft.com/office/officeart/2005/8/layout/vList2"/>
    <dgm:cxn modelId="{1EF963F6-B57E-4DED-9468-B9614E3D72DA}" type="presParOf" srcId="{7641BBC7-BA1E-4E75-AE34-7E7C63BBBB3C}" destId="{3383DF0B-3D90-48F5-8975-E4249A0D5513}" srcOrd="4" destOrd="0" presId="urn:microsoft.com/office/officeart/2005/8/layout/vList2"/>
    <dgm:cxn modelId="{3269EB8D-B618-4F96-B657-42D724E25491}" type="presParOf" srcId="{7641BBC7-BA1E-4E75-AE34-7E7C63BBBB3C}" destId="{8880256A-E4C8-4783-9D36-7D10D5299D00}" srcOrd="5" destOrd="0" presId="urn:microsoft.com/office/officeart/2005/8/layout/vList2"/>
    <dgm:cxn modelId="{0E95DAD1-F7C7-4858-8C02-80F5F6C5012D}" type="presParOf" srcId="{7641BBC7-BA1E-4E75-AE34-7E7C63BBBB3C}" destId="{729F3003-5EBD-4163-940F-99283C342584}" srcOrd="6" destOrd="0" presId="urn:microsoft.com/office/officeart/2005/8/layout/vList2"/>
    <dgm:cxn modelId="{A83D505A-8BF1-49B9-AFE2-BB7ED0C111AF}" type="presParOf" srcId="{7641BBC7-BA1E-4E75-AE34-7E7C63BBBB3C}" destId="{009E776D-DF0D-49B4-B677-C5A5E2A497E5}" srcOrd="7" destOrd="0" presId="urn:microsoft.com/office/officeart/2005/8/layout/vList2"/>
    <dgm:cxn modelId="{1A080E97-D0E2-4054-A8B0-970D04E1FFE7}" type="presParOf" srcId="{7641BBC7-BA1E-4E75-AE34-7E7C63BBBB3C}" destId="{51C06FB3-E742-45E2-8219-BCB3E268EBE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6EE64-E950-4862-82B7-AC36EE5D5A8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D54EC6-D83B-4841-AA26-B0E499039714}">
      <dgm:prSet/>
      <dgm:spPr/>
      <dgm:t>
        <a:bodyPr/>
        <a:lstStyle/>
        <a:p>
          <a:r>
            <a:rPr lang="en-US" dirty="0"/>
            <a:t>No animation, Main goal first!.</a:t>
          </a:r>
        </a:p>
      </dgm:t>
    </dgm:pt>
    <dgm:pt modelId="{7102C0B1-180A-46C4-9D21-2C08BC628261}" type="parTrans" cxnId="{7E695298-702B-45C6-8F6F-570D44EA8F7E}">
      <dgm:prSet/>
      <dgm:spPr/>
      <dgm:t>
        <a:bodyPr/>
        <a:lstStyle/>
        <a:p>
          <a:endParaRPr lang="en-US"/>
        </a:p>
      </dgm:t>
    </dgm:pt>
    <dgm:pt modelId="{666ECEA9-0230-4D3E-BB97-2714C4F7A346}" type="sibTrans" cxnId="{7E695298-702B-45C6-8F6F-570D44EA8F7E}">
      <dgm:prSet/>
      <dgm:spPr/>
      <dgm:t>
        <a:bodyPr/>
        <a:lstStyle/>
        <a:p>
          <a:endParaRPr lang="en-US"/>
        </a:p>
      </dgm:t>
    </dgm:pt>
    <dgm:pt modelId="{9DDE4359-0146-485C-9A35-FBD35B119326}">
      <dgm:prSet/>
      <dgm:spPr/>
      <dgm:t>
        <a:bodyPr/>
        <a:lstStyle/>
        <a:p>
          <a:r>
            <a:rPr lang="en-US"/>
            <a:t>Go over some tutorial on YouTube!</a:t>
          </a:r>
        </a:p>
      </dgm:t>
    </dgm:pt>
    <dgm:pt modelId="{32D3BACA-1EF9-4A3F-A876-1B5F3B444BFF}" type="parTrans" cxnId="{25B0208B-DEB6-40E1-BA93-8F3F0F5319D5}">
      <dgm:prSet/>
      <dgm:spPr/>
      <dgm:t>
        <a:bodyPr/>
        <a:lstStyle/>
        <a:p>
          <a:endParaRPr lang="en-US"/>
        </a:p>
      </dgm:t>
    </dgm:pt>
    <dgm:pt modelId="{E3798B98-718A-42C9-9E40-26F965F3405F}" type="sibTrans" cxnId="{25B0208B-DEB6-40E1-BA93-8F3F0F5319D5}">
      <dgm:prSet/>
      <dgm:spPr/>
      <dgm:t>
        <a:bodyPr/>
        <a:lstStyle/>
        <a:p>
          <a:endParaRPr lang="en-US"/>
        </a:p>
      </dgm:t>
    </dgm:pt>
    <dgm:pt modelId="{85D61EEA-D440-47A4-8D3A-58794A682980}">
      <dgm:prSet/>
      <dgm:spPr/>
      <dgm:t>
        <a:bodyPr/>
        <a:lstStyle/>
        <a:p>
          <a:r>
            <a:rPr lang="en-US" dirty="0"/>
            <a:t>Class was created!</a:t>
          </a:r>
        </a:p>
      </dgm:t>
    </dgm:pt>
    <dgm:pt modelId="{FE0B3F9C-725D-470D-8083-CF56C529D3B9}" type="parTrans" cxnId="{BD2E8952-C416-4FEB-AA7C-F33A4DDDCB98}">
      <dgm:prSet/>
      <dgm:spPr/>
      <dgm:t>
        <a:bodyPr/>
        <a:lstStyle/>
        <a:p>
          <a:endParaRPr lang="en-US"/>
        </a:p>
      </dgm:t>
    </dgm:pt>
    <dgm:pt modelId="{708D3E8C-10EA-4E70-B323-16C882FA3E7E}" type="sibTrans" cxnId="{BD2E8952-C416-4FEB-AA7C-F33A4DDDCB98}">
      <dgm:prSet/>
      <dgm:spPr/>
      <dgm:t>
        <a:bodyPr/>
        <a:lstStyle/>
        <a:p>
          <a:endParaRPr lang="en-US"/>
        </a:p>
      </dgm:t>
    </dgm:pt>
    <dgm:pt modelId="{7CEF928F-90AF-4ED9-9EA2-299BFD1B9886}" type="pres">
      <dgm:prSet presAssocID="{37B6EE64-E950-4862-82B7-AC36EE5D5A86}" presName="vert0" presStyleCnt="0">
        <dgm:presLayoutVars>
          <dgm:dir/>
          <dgm:animOne val="branch"/>
          <dgm:animLvl val="lvl"/>
        </dgm:presLayoutVars>
      </dgm:prSet>
      <dgm:spPr/>
    </dgm:pt>
    <dgm:pt modelId="{84A6AD1D-578C-4294-B269-86C15A38D804}" type="pres">
      <dgm:prSet presAssocID="{5AD54EC6-D83B-4841-AA26-B0E499039714}" presName="thickLine" presStyleLbl="alignNode1" presStyleIdx="0" presStyleCnt="3"/>
      <dgm:spPr/>
    </dgm:pt>
    <dgm:pt modelId="{D183EEBB-1B71-425A-AC27-BC515E06715C}" type="pres">
      <dgm:prSet presAssocID="{5AD54EC6-D83B-4841-AA26-B0E499039714}" presName="horz1" presStyleCnt="0"/>
      <dgm:spPr/>
    </dgm:pt>
    <dgm:pt modelId="{9EA3BA71-1AB4-4204-9970-429E3BB44D61}" type="pres">
      <dgm:prSet presAssocID="{5AD54EC6-D83B-4841-AA26-B0E499039714}" presName="tx1" presStyleLbl="revTx" presStyleIdx="0" presStyleCnt="3"/>
      <dgm:spPr/>
    </dgm:pt>
    <dgm:pt modelId="{B72BEEE8-16D6-4FFB-98BF-8AA320B8433F}" type="pres">
      <dgm:prSet presAssocID="{5AD54EC6-D83B-4841-AA26-B0E499039714}" presName="vert1" presStyleCnt="0"/>
      <dgm:spPr/>
    </dgm:pt>
    <dgm:pt modelId="{3F93D814-6472-46A9-982B-CE4F094E8FDF}" type="pres">
      <dgm:prSet presAssocID="{9DDE4359-0146-485C-9A35-FBD35B119326}" presName="thickLine" presStyleLbl="alignNode1" presStyleIdx="1" presStyleCnt="3"/>
      <dgm:spPr/>
    </dgm:pt>
    <dgm:pt modelId="{2A9FFED6-46BF-4875-A9C7-324E79C1782B}" type="pres">
      <dgm:prSet presAssocID="{9DDE4359-0146-485C-9A35-FBD35B119326}" presName="horz1" presStyleCnt="0"/>
      <dgm:spPr/>
    </dgm:pt>
    <dgm:pt modelId="{CF929F09-B986-49F0-8646-A044D9749D23}" type="pres">
      <dgm:prSet presAssocID="{9DDE4359-0146-485C-9A35-FBD35B119326}" presName="tx1" presStyleLbl="revTx" presStyleIdx="1" presStyleCnt="3"/>
      <dgm:spPr/>
    </dgm:pt>
    <dgm:pt modelId="{AE698293-C676-4942-B178-3C25B30DD817}" type="pres">
      <dgm:prSet presAssocID="{9DDE4359-0146-485C-9A35-FBD35B119326}" presName="vert1" presStyleCnt="0"/>
      <dgm:spPr/>
    </dgm:pt>
    <dgm:pt modelId="{96AE5939-D6ED-4B32-92C0-1FF901844BCB}" type="pres">
      <dgm:prSet presAssocID="{85D61EEA-D440-47A4-8D3A-58794A682980}" presName="thickLine" presStyleLbl="alignNode1" presStyleIdx="2" presStyleCnt="3"/>
      <dgm:spPr/>
    </dgm:pt>
    <dgm:pt modelId="{B7423B6A-6992-4A96-84F4-64DDBE86C759}" type="pres">
      <dgm:prSet presAssocID="{85D61EEA-D440-47A4-8D3A-58794A682980}" presName="horz1" presStyleCnt="0"/>
      <dgm:spPr/>
    </dgm:pt>
    <dgm:pt modelId="{68D4BC30-9E21-4797-B733-D090A9B3D350}" type="pres">
      <dgm:prSet presAssocID="{85D61EEA-D440-47A4-8D3A-58794A682980}" presName="tx1" presStyleLbl="revTx" presStyleIdx="2" presStyleCnt="3"/>
      <dgm:spPr/>
    </dgm:pt>
    <dgm:pt modelId="{6AB61624-1FE7-4E97-B14A-1A68B62BD6C7}" type="pres">
      <dgm:prSet presAssocID="{85D61EEA-D440-47A4-8D3A-58794A682980}" presName="vert1" presStyleCnt="0"/>
      <dgm:spPr/>
    </dgm:pt>
  </dgm:ptLst>
  <dgm:cxnLst>
    <dgm:cxn modelId="{9B16F519-88A6-4265-95B0-D51D12773C90}" type="presOf" srcId="{85D61EEA-D440-47A4-8D3A-58794A682980}" destId="{68D4BC30-9E21-4797-B733-D090A9B3D350}" srcOrd="0" destOrd="0" presId="urn:microsoft.com/office/officeart/2008/layout/LinedList"/>
    <dgm:cxn modelId="{7CB7F16E-B0F9-474A-9CBC-7945C3AA3F9A}" type="presOf" srcId="{9DDE4359-0146-485C-9A35-FBD35B119326}" destId="{CF929F09-B986-49F0-8646-A044D9749D23}" srcOrd="0" destOrd="0" presId="urn:microsoft.com/office/officeart/2008/layout/LinedList"/>
    <dgm:cxn modelId="{BD2E8952-C416-4FEB-AA7C-F33A4DDDCB98}" srcId="{37B6EE64-E950-4862-82B7-AC36EE5D5A86}" destId="{85D61EEA-D440-47A4-8D3A-58794A682980}" srcOrd="2" destOrd="0" parTransId="{FE0B3F9C-725D-470D-8083-CF56C529D3B9}" sibTransId="{708D3E8C-10EA-4E70-B323-16C882FA3E7E}"/>
    <dgm:cxn modelId="{25B0208B-DEB6-40E1-BA93-8F3F0F5319D5}" srcId="{37B6EE64-E950-4862-82B7-AC36EE5D5A86}" destId="{9DDE4359-0146-485C-9A35-FBD35B119326}" srcOrd="1" destOrd="0" parTransId="{32D3BACA-1EF9-4A3F-A876-1B5F3B444BFF}" sibTransId="{E3798B98-718A-42C9-9E40-26F965F3405F}"/>
    <dgm:cxn modelId="{7E695298-702B-45C6-8F6F-570D44EA8F7E}" srcId="{37B6EE64-E950-4862-82B7-AC36EE5D5A86}" destId="{5AD54EC6-D83B-4841-AA26-B0E499039714}" srcOrd="0" destOrd="0" parTransId="{7102C0B1-180A-46C4-9D21-2C08BC628261}" sibTransId="{666ECEA9-0230-4D3E-BB97-2714C4F7A346}"/>
    <dgm:cxn modelId="{DB6E9CAB-15A2-4DFE-8945-8EF2F6F18969}" type="presOf" srcId="{37B6EE64-E950-4862-82B7-AC36EE5D5A86}" destId="{7CEF928F-90AF-4ED9-9EA2-299BFD1B9886}" srcOrd="0" destOrd="0" presId="urn:microsoft.com/office/officeart/2008/layout/LinedList"/>
    <dgm:cxn modelId="{E906BADB-F279-46D1-AD02-DAE285CB613C}" type="presOf" srcId="{5AD54EC6-D83B-4841-AA26-B0E499039714}" destId="{9EA3BA71-1AB4-4204-9970-429E3BB44D61}" srcOrd="0" destOrd="0" presId="urn:microsoft.com/office/officeart/2008/layout/LinedList"/>
    <dgm:cxn modelId="{2B1163E0-19A4-454E-9E12-CFA58B196D00}" type="presParOf" srcId="{7CEF928F-90AF-4ED9-9EA2-299BFD1B9886}" destId="{84A6AD1D-578C-4294-B269-86C15A38D804}" srcOrd="0" destOrd="0" presId="urn:microsoft.com/office/officeart/2008/layout/LinedList"/>
    <dgm:cxn modelId="{D7E8DA0D-014C-467A-BE77-DE999D7A56AC}" type="presParOf" srcId="{7CEF928F-90AF-4ED9-9EA2-299BFD1B9886}" destId="{D183EEBB-1B71-425A-AC27-BC515E06715C}" srcOrd="1" destOrd="0" presId="urn:microsoft.com/office/officeart/2008/layout/LinedList"/>
    <dgm:cxn modelId="{C0138FEA-7182-4D10-A605-19323D253D8D}" type="presParOf" srcId="{D183EEBB-1B71-425A-AC27-BC515E06715C}" destId="{9EA3BA71-1AB4-4204-9970-429E3BB44D61}" srcOrd="0" destOrd="0" presId="urn:microsoft.com/office/officeart/2008/layout/LinedList"/>
    <dgm:cxn modelId="{18DBDFD0-D8EA-4125-8386-B30951156947}" type="presParOf" srcId="{D183EEBB-1B71-425A-AC27-BC515E06715C}" destId="{B72BEEE8-16D6-4FFB-98BF-8AA320B8433F}" srcOrd="1" destOrd="0" presId="urn:microsoft.com/office/officeart/2008/layout/LinedList"/>
    <dgm:cxn modelId="{9EEA8198-6FFE-4885-A71B-50287A41E630}" type="presParOf" srcId="{7CEF928F-90AF-4ED9-9EA2-299BFD1B9886}" destId="{3F93D814-6472-46A9-982B-CE4F094E8FDF}" srcOrd="2" destOrd="0" presId="urn:microsoft.com/office/officeart/2008/layout/LinedList"/>
    <dgm:cxn modelId="{39EAC846-F8D6-4188-93BA-DA69FB0B5BBA}" type="presParOf" srcId="{7CEF928F-90AF-4ED9-9EA2-299BFD1B9886}" destId="{2A9FFED6-46BF-4875-A9C7-324E79C1782B}" srcOrd="3" destOrd="0" presId="urn:microsoft.com/office/officeart/2008/layout/LinedList"/>
    <dgm:cxn modelId="{23145EF7-C85A-47A9-A342-F0F9FC170120}" type="presParOf" srcId="{2A9FFED6-46BF-4875-A9C7-324E79C1782B}" destId="{CF929F09-B986-49F0-8646-A044D9749D23}" srcOrd="0" destOrd="0" presId="urn:microsoft.com/office/officeart/2008/layout/LinedList"/>
    <dgm:cxn modelId="{790945B9-ED0A-437F-80B4-15D91AA511DD}" type="presParOf" srcId="{2A9FFED6-46BF-4875-A9C7-324E79C1782B}" destId="{AE698293-C676-4942-B178-3C25B30DD817}" srcOrd="1" destOrd="0" presId="urn:microsoft.com/office/officeart/2008/layout/LinedList"/>
    <dgm:cxn modelId="{A4D62B75-51A8-48E5-96F8-B442B3552139}" type="presParOf" srcId="{7CEF928F-90AF-4ED9-9EA2-299BFD1B9886}" destId="{96AE5939-D6ED-4B32-92C0-1FF901844BCB}" srcOrd="4" destOrd="0" presId="urn:microsoft.com/office/officeart/2008/layout/LinedList"/>
    <dgm:cxn modelId="{A80F65F6-0E49-4DD0-8AE6-D97558C760AF}" type="presParOf" srcId="{7CEF928F-90AF-4ED9-9EA2-299BFD1B9886}" destId="{B7423B6A-6992-4A96-84F4-64DDBE86C759}" srcOrd="5" destOrd="0" presId="urn:microsoft.com/office/officeart/2008/layout/LinedList"/>
    <dgm:cxn modelId="{B0D5F398-33A1-4DE8-BA6F-671BA1C7681D}" type="presParOf" srcId="{B7423B6A-6992-4A96-84F4-64DDBE86C759}" destId="{68D4BC30-9E21-4797-B733-D090A9B3D350}" srcOrd="0" destOrd="0" presId="urn:microsoft.com/office/officeart/2008/layout/LinedList"/>
    <dgm:cxn modelId="{D3477862-E106-44F0-83F9-45460C69A739}" type="presParOf" srcId="{B7423B6A-6992-4A96-84F4-64DDBE86C759}" destId="{6AB61624-1FE7-4E97-B14A-1A68B62BD6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D2E27B-EC1F-4A02-88EB-9E7975669F0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2D50B1-2E08-4F69-9585-375797607D36}">
      <dgm:prSet/>
      <dgm:spPr/>
      <dgm:t>
        <a:bodyPr/>
        <a:lstStyle/>
        <a:p>
          <a:r>
            <a:rPr lang="en-US"/>
            <a:t>YouTube is Great!</a:t>
          </a:r>
        </a:p>
      </dgm:t>
    </dgm:pt>
    <dgm:pt modelId="{FFE39846-7C3C-4EF4-8CEE-66FD85A8A462}" type="parTrans" cxnId="{23B4F955-BD1A-4988-9C03-6FEE68DF2936}">
      <dgm:prSet/>
      <dgm:spPr/>
      <dgm:t>
        <a:bodyPr/>
        <a:lstStyle/>
        <a:p>
          <a:endParaRPr lang="en-US"/>
        </a:p>
      </dgm:t>
    </dgm:pt>
    <dgm:pt modelId="{B18B35B0-8C86-4E69-AF19-6CEE97A225FD}" type="sibTrans" cxnId="{23B4F955-BD1A-4988-9C03-6FEE68DF2936}">
      <dgm:prSet/>
      <dgm:spPr/>
      <dgm:t>
        <a:bodyPr/>
        <a:lstStyle/>
        <a:p>
          <a:endParaRPr lang="en-US"/>
        </a:p>
      </dgm:t>
    </dgm:pt>
    <dgm:pt modelId="{1F74346A-B5B5-4D2C-86CE-73069D850309}">
      <dgm:prSet/>
      <dgm:spPr/>
      <dgm:t>
        <a:bodyPr/>
        <a:lstStyle/>
        <a:p>
          <a:r>
            <a:rPr lang="en-US"/>
            <a:t>You can see how the program is organized</a:t>
          </a:r>
        </a:p>
      </dgm:t>
    </dgm:pt>
    <dgm:pt modelId="{CCE8E696-D917-4EAD-B518-A7502F8CEDA2}" type="parTrans" cxnId="{1AA9B269-0BA0-4B36-AA07-D9E7360BC3EB}">
      <dgm:prSet/>
      <dgm:spPr/>
      <dgm:t>
        <a:bodyPr/>
        <a:lstStyle/>
        <a:p>
          <a:endParaRPr lang="en-US"/>
        </a:p>
      </dgm:t>
    </dgm:pt>
    <dgm:pt modelId="{3FE8461C-FA05-41F2-AE6D-F0312774617A}" type="sibTrans" cxnId="{1AA9B269-0BA0-4B36-AA07-D9E7360BC3EB}">
      <dgm:prSet/>
      <dgm:spPr/>
      <dgm:t>
        <a:bodyPr/>
        <a:lstStyle/>
        <a:p>
          <a:endParaRPr lang="en-US"/>
        </a:p>
      </dgm:t>
    </dgm:pt>
    <dgm:pt modelId="{29E128EC-C69E-46F4-920E-1F8412C26ADE}">
      <dgm:prSet/>
      <dgm:spPr/>
      <dgm:t>
        <a:bodyPr/>
        <a:lstStyle/>
        <a:p>
          <a:r>
            <a:rPr lang="en-US"/>
            <a:t>You can see the intermediate work.</a:t>
          </a:r>
        </a:p>
      </dgm:t>
    </dgm:pt>
    <dgm:pt modelId="{6D42B2D3-3CA3-4B6B-930C-8BBF00E8D5D7}" type="parTrans" cxnId="{F1DA341C-7D66-4854-9195-7BB17FA70D64}">
      <dgm:prSet/>
      <dgm:spPr/>
      <dgm:t>
        <a:bodyPr/>
        <a:lstStyle/>
        <a:p>
          <a:endParaRPr lang="en-US"/>
        </a:p>
      </dgm:t>
    </dgm:pt>
    <dgm:pt modelId="{EDD02D41-066F-4314-8B68-E8C81152A453}" type="sibTrans" cxnId="{F1DA341C-7D66-4854-9195-7BB17FA70D64}">
      <dgm:prSet/>
      <dgm:spPr/>
      <dgm:t>
        <a:bodyPr/>
        <a:lstStyle/>
        <a:p>
          <a:endParaRPr lang="en-US"/>
        </a:p>
      </dgm:t>
    </dgm:pt>
    <dgm:pt modelId="{A3B1066C-91D6-4C9F-B775-9575CF2E5A30}">
      <dgm:prSet/>
      <dgm:spPr/>
      <dgm:t>
        <a:bodyPr/>
        <a:lstStyle/>
        <a:p>
          <a:r>
            <a:rPr lang="en-US"/>
            <a:t>Pick up colors:</a:t>
          </a:r>
        </a:p>
      </dgm:t>
    </dgm:pt>
    <dgm:pt modelId="{4BD0490A-127E-4582-9C89-9A0F069C3EA0}" type="parTrans" cxnId="{908EBDFB-188B-4028-8A33-D357CDC7AC3D}">
      <dgm:prSet/>
      <dgm:spPr/>
      <dgm:t>
        <a:bodyPr/>
        <a:lstStyle/>
        <a:p>
          <a:endParaRPr lang="en-US"/>
        </a:p>
      </dgm:t>
    </dgm:pt>
    <dgm:pt modelId="{F649B85C-2A75-415C-9B68-80E07C127AAF}" type="sibTrans" cxnId="{908EBDFB-188B-4028-8A33-D357CDC7AC3D}">
      <dgm:prSet/>
      <dgm:spPr/>
      <dgm:t>
        <a:bodyPr/>
        <a:lstStyle/>
        <a:p>
          <a:endParaRPr lang="en-US"/>
        </a:p>
      </dgm:t>
    </dgm:pt>
    <dgm:pt modelId="{23941B77-59C8-43FE-8606-6AA4FDE90EF4}">
      <dgm:prSet/>
      <dgm:spPr/>
      <dgm:t>
        <a:bodyPr/>
        <a:lstStyle/>
        <a:p>
          <a:r>
            <a:rPr lang="en-US"/>
            <a:t>https://imagecolorpicker.com/en</a:t>
          </a:r>
        </a:p>
      </dgm:t>
    </dgm:pt>
    <dgm:pt modelId="{D0747A20-CB2F-460E-AA23-38427B13D53D}" type="parTrans" cxnId="{7DB6D11D-BA92-4079-980D-04BD7BEA58A4}">
      <dgm:prSet/>
      <dgm:spPr/>
      <dgm:t>
        <a:bodyPr/>
        <a:lstStyle/>
        <a:p>
          <a:endParaRPr lang="en-US"/>
        </a:p>
      </dgm:t>
    </dgm:pt>
    <dgm:pt modelId="{F83E4EEE-E2C0-467F-A7EC-9BC6EB798497}" type="sibTrans" cxnId="{7DB6D11D-BA92-4079-980D-04BD7BEA58A4}">
      <dgm:prSet/>
      <dgm:spPr/>
      <dgm:t>
        <a:bodyPr/>
        <a:lstStyle/>
        <a:p>
          <a:endParaRPr lang="en-US"/>
        </a:p>
      </dgm:t>
    </dgm:pt>
    <dgm:pt modelId="{DDAEB181-6C2E-44C2-9A43-1F311E716ACC}">
      <dgm:prSet/>
      <dgm:spPr/>
      <dgm:t>
        <a:bodyPr/>
        <a:lstStyle/>
        <a:p>
          <a:r>
            <a:rPr lang="en-US"/>
            <a:t>Deep copy of a lists would be useful, sometimes:</a:t>
          </a:r>
        </a:p>
      </dgm:t>
    </dgm:pt>
    <dgm:pt modelId="{98F38118-5E28-48CC-A233-50CF2DE21D9C}" type="parTrans" cxnId="{38D0552D-4AA9-42C5-BDA2-F391E30C37CA}">
      <dgm:prSet/>
      <dgm:spPr/>
      <dgm:t>
        <a:bodyPr/>
        <a:lstStyle/>
        <a:p>
          <a:endParaRPr lang="en-US"/>
        </a:p>
      </dgm:t>
    </dgm:pt>
    <dgm:pt modelId="{FA8FE81B-5263-4EEB-A6B5-DC1D52739E81}" type="sibTrans" cxnId="{38D0552D-4AA9-42C5-BDA2-F391E30C37CA}">
      <dgm:prSet/>
      <dgm:spPr/>
      <dgm:t>
        <a:bodyPr/>
        <a:lstStyle/>
        <a:p>
          <a:endParaRPr lang="en-US"/>
        </a:p>
      </dgm:t>
    </dgm:pt>
    <dgm:pt modelId="{0DCB399D-EB59-41EF-8C29-1ABB5529CAC5}">
      <dgm:prSet/>
      <dgm:spPr/>
      <dgm:t>
        <a:bodyPr/>
        <a:lstStyle/>
        <a:p>
          <a:r>
            <a:rPr lang="en-US"/>
            <a:t>Import copy</a:t>
          </a:r>
        </a:p>
      </dgm:t>
    </dgm:pt>
    <dgm:pt modelId="{16A382DB-3A5B-4943-BA95-6E895C36D015}" type="parTrans" cxnId="{1950BB56-37D1-47ED-ABC7-1620FEA40F3D}">
      <dgm:prSet/>
      <dgm:spPr/>
      <dgm:t>
        <a:bodyPr/>
        <a:lstStyle/>
        <a:p>
          <a:endParaRPr lang="en-US"/>
        </a:p>
      </dgm:t>
    </dgm:pt>
    <dgm:pt modelId="{42BC2C98-BBEB-4CE7-819A-749749176885}" type="sibTrans" cxnId="{1950BB56-37D1-47ED-ABC7-1620FEA40F3D}">
      <dgm:prSet/>
      <dgm:spPr/>
      <dgm:t>
        <a:bodyPr/>
        <a:lstStyle/>
        <a:p>
          <a:endParaRPr lang="en-US"/>
        </a:p>
      </dgm:t>
    </dgm:pt>
    <dgm:pt modelId="{3A67C499-23D9-46D9-A268-1C96434E7F0B}">
      <dgm:prSet/>
      <dgm:spPr/>
      <dgm:t>
        <a:bodyPr/>
        <a:lstStyle/>
        <a:p>
          <a:r>
            <a:rPr lang="en-US"/>
            <a:t>A = copy.deepcopy(B)</a:t>
          </a:r>
        </a:p>
      </dgm:t>
    </dgm:pt>
    <dgm:pt modelId="{01F34C0E-4023-4D0A-B670-55900B156893}" type="parTrans" cxnId="{884521C5-AB21-45C9-B161-73F02A339B20}">
      <dgm:prSet/>
      <dgm:spPr/>
      <dgm:t>
        <a:bodyPr/>
        <a:lstStyle/>
        <a:p>
          <a:endParaRPr lang="en-US"/>
        </a:p>
      </dgm:t>
    </dgm:pt>
    <dgm:pt modelId="{26085ACE-4E62-4937-8D07-B6035D6F09FC}" type="sibTrans" cxnId="{884521C5-AB21-45C9-B161-73F02A339B20}">
      <dgm:prSet/>
      <dgm:spPr/>
      <dgm:t>
        <a:bodyPr/>
        <a:lstStyle/>
        <a:p>
          <a:endParaRPr lang="en-US"/>
        </a:p>
      </dgm:t>
    </dgm:pt>
    <dgm:pt modelId="{3DFAD323-3CA7-44C7-A563-C07C90CEAE3B}" type="pres">
      <dgm:prSet presAssocID="{66D2E27B-EC1F-4A02-88EB-9E7975669F04}" presName="linear" presStyleCnt="0">
        <dgm:presLayoutVars>
          <dgm:animLvl val="lvl"/>
          <dgm:resizeHandles val="exact"/>
        </dgm:presLayoutVars>
      </dgm:prSet>
      <dgm:spPr/>
    </dgm:pt>
    <dgm:pt modelId="{3EAD6059-EB9C-4E57-AB7A-3909B310CE1F}" type="pres">
      <dgm:prSet presAssocID="{C32D50B1-2E08-4F69-9585-375797607D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605920-27C8-4E69-98EE-8AD96DBBC493}" type="pres">
      <dgm:prSet presAssocID="{C32D50B1-2E08-4F69-9585-375797607D36}" presName="childText" presStyleLbl="revTx" presStyleIdx="0" presStyleCnt="3">
        <dgm:presLayoutVars>
          <dgm:bulletEnabled val="1"/>
        </dgm:presLayoutVars>
      </dgm:prSet>
      <dgm:spPr/>
    </dgm:pt>
    <dgm:pt modelId="{4A62A2A2-1B9A-4421-8C21-475FC9A40D0D}" type="pres">
      <dgm:prSet presAssocID="{A3B1066C-91D6-4C9F-B775-9575CF2E5A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A4FFA9-CC70-4F47-8C33-907780F9C45A}" type="pres">
      <dgm:prSet presAssocID="{A3B1066C-91D6-4C9F-B775-9575CF2E5A30}" presName="childText" presStyleLbl="revTx" presStyleIdx="1" presStyleCnt="3">
        <dgm:presLayoutVars>
          <dgm:bulletEnabled val="1"/>
        </dgm:presLayoutVars>
      </dgm:prSet>
      <dgm:spPr/>
    </dgm:pt>
    <dgm:pt modelId="{DC38BD6C-D48B-4018-A595-61B3ECAEEC3D}" type="pres">
      <dgm:prSet presAssocID="{DDAEB181-6C2E-44C2-9A43-1F311E716AC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336BA4-7655-414E-9F68-8B2A7CF1F229}" type="pres">
      <dgm:prSet presAssocID="{DDAEB181-6C2E-44C2-9A43-1F311E716AC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112BF01-AF7F-4051-8688-E74538348A29}" type="presOf" srcId="{3A67C499-23D9-46D9-A268-1C96434E7F0B}" destId="{3E336BA4-7655-414E-9F68-8B2A7CF1F229}" srcOrd="0" destOrd="1" presId="urn:microsoft.com/office/officeart/2005/8/layout/vList2"/>
    <dgm:cxn modelId="{F1DA341C-7D66-4854-9195-7BB17FA70D64}" srcId="{C32D50B1-2E08-4F69-9585-375797607D36}" destId="{29E128EC-C69E-46F4-920E-1F8412C26ADE}" srcOrd="1" destOrd="0" parTransId="{6D42B2D3-3CA3-4B6B-930C-8BBF00E8D5D7}" sibTransId="{EDD02D41-066F-4314-8B68-E8C81152A453}"/>
    <dgm:cxn modelId="{7DB6D11D-BA92-4079-980D-04BD7BEA58A4}" srcId="{A3B1066C-91D6-4C9F-B775-9575CF2E5A30}" destId="{23941B77-59C8-43FE-8606-6AA4FDE90EF4}" srcOrd="0" destOrd="0" parTransId="{D0747A20-CB2F-460E-AA23-38427B13D53D}" sibTransId="{F83E4EEE-E2C0-467F-A7EC-9BC6EB798497}"/>
    <dgm:cxn modelId="{A37E1024-643C-4B81-8F95-5D4455119C7C}" type="presOf" srcId="{23941B77-59C8-43FE-8606-6AA4FDE90EF4}" destId="{C8A4FFA9-CC70-4F47-8C33-907780F9C45A}" srcOrd="0" destOrd="0" presId="urn:microsoft.com/office/officeart/2005/8/layout/vList2"/>
    <dgm:cxn modelId="{38D0552D-4AA9-42C5-BDA2-F391E30C37CA}" srcId="{66D2E27B-EC1F-4A02-88EB-9E7975669F04}" destId="{DDAEB181-6C2E-44C2-9A43-1F311E716ACC}" srcOrd="2" destOrd="0" parTransId="{98F38118-5E28-48CC-A233-50CF2DE21D9C}" sibTransId="{FA8FE81B-5263-4EEB-A6B5-DC1D52739E81}"/>
    <dgm:cxn modelId="{08A6173C-13EF-4F44-889D-4D9EF9B0C2EB}" type="presOf" srcId="{DDAEB181-6C2E-44C2-9A43-1F311E716ACC}" destId="{DC38BD6C-D48B-4018-A595-61B3ECAEEC3D}" srcOrd="0" destOrd="0" presId="urn:microsoft.com/office/officeart/2005/8/layout/vList2"/>
    <dgm:cxn modelId="{EE11735F-B3E8-49C0-961F-95D8D13C7153}" type="presOf" srcId="{A3B1066C-91D6-4C9F-B775-9575CF2E5A30}" destId="{4A62A2A2-1B9A-4421-8C21-475FC9A40D0D}" srcOrd="0" destOrd="0" presId="urn:microsoft.com/office/officeart/2005/8/layout/vList2"/>
    <dgm:cxn modelId="{B0A36D45-F38B-48A6-A094-EA1FABE1AA21}" type="presOf" srcId="{1F74346A-B5B5-4D2C-86CE-73069D850309}" destId="{63605920-27C8-4E69-98EE-8AD96DBBC493}" srcOrd="0" destOrd="0" presId="urn:microsoft.com/office/officeart/2005/8/layout/vList2"/>
    <dgm:cxn modelId="{1AA9B269-0BA0-4B36-AA07-D9E7360BC3EB}" srcId="{C32D50B1-2E08-4F69-9585-375797607D36}" destId="{1F74346A-B5B5-4D2C-86CE-73069D850309}" srcOrd="0" destOrd="0" parTransId="{CCE8E696-D917-4EAD-B518-A7502F8CEDA2}" sibTransId="{3FE8461C-FA05-41F2-AE6D-F0312774617A}"/>
    <dgm:cxn modelId="{FE17264B-45D6-4606-9F14-53C1FB7707AA}" type="presOf" srcId="{66D2E27B-EC1F-4A02-88EB-9E7975669F04}" destId="{3DFAD323-3CA7-44C7-A563-C07C90CEAE3B}" srcOrd="0" destOrd="0" presId="urn:microsoft.com/office/officeart/2005/8/layout/vList2"/>
    <dgm:cxn modelId="{23B4F955-BD1A-4988-9C03-6FEE68DF2936}" srcId="{66D2E27B-EC1F-4A02-88EB-9E7975669F04}" destId="{C32D50B1-2E08-4F69-9585-375797607D36}" srcOrd="0" destOrd="0" parTransId="{FFE39846-7C3C-4EF4-8CEE-66FD85A8A462}" sibTransId="{B18B35B0-8C86-4E69-AF19-6CEE97A225FD}"/>
    <dgm:cxn modelId="{1950BB56-37D1-47ED-ABC7-1620FEA40F3D}" srcId="{DDAEB181-6C2E-44C2-9A43-1F311E716ACC}" destId="{0DCB399D-EB59-41EF-8C29-1ABB5529CAC5}" srcOrd="0" destOrd="0" parTransId="{16A382DB-3A5B-4943-BA95-6E895C36D015}" sibTransId="{42BC2C98-BBEB-4CE7-819A-749749176885}"/>
    <dgm:cxn modelId="{C282BA8A-10FD-4673-870C-64CD5E0500D7}" type="presOf" srcId="{0DCB399D-EB59-41EF-8C29-1ABB5529CAC5}" destId="{3E336BA4-7655-414E-9F68-8B2A7CF1F229}" srcOrd="0" destOrd="0" presId="urn:microsoft.com/office/officeart/2005/8/layout/vList2"/>
    <dgm:cxn modelId="{08C55EB2-C2AA-4693-A7C7-30542280E82F}" type="presOf" srcId="{C32D50B1-2E08-4F69-9585-375797607D36}" destId="{3EAD6059-EB9C-4E57-AB7A-3909B310CE1F}" srcOrd="0" destOrd="0" presId="urn:microsoft.com/office/officeart/2005/8/layout/vList2"/>
    <dgm:cxn modelId="{884521C5-AB21-45C9-B161-73F02A339B20}" srcId="{DDAEB181-6C2E-44C2-9A43-1F311E716ACC}" destId="{3A67C499-23D9-46D9-A268-1C96434E7F0B}" srcOrd="1" destOrd="0" parTransId="{01F34C0E-4023-4D0A-B670-55900B156893}" sibTransId="{26085ACE-4E62-4937-8D07-B6035D6F09FC}"/>
    <dgm:cxn modelId="{57B44BE6-79DA-4AF3-BD32-DD8FC7D1EAF8}" type="presOf" srcId="{29E128EC-C69E-46F4-920E-1F8412C26ADE}" destId="{63605920-27C8-4E69-98EE-8AD96DBBC493}" srcOrd="0" destOrd="1" presId="urn:microsoft.com/office/officeart/2005/8/layout/vList2"/>
    <dgm:cxn modelId="{908EBDFB-188B-4028-8A33-D357CDC7AC3D}" srcId="{66D2E27B-EC1F-4A02-88EB-9E7975669F04}" destId="{A3B1066C-91D6-4C9F-B775-9575CF2E5A30}" srcOrd="1" destOrd="0" parTransId="{4BD0490A-127E-4582-9C89-9A0F069C3EA0}" sibTransId="{F649B85C-2A75-415C-9B68-80E07C127AAF}"/>
    <dgm:cxn modelId="{3D91818A-F46C-4352-BF40-F83F9806D2EE}" type="presParOf" srcId="{3DFAD323-3CA7-44C7-A563-C07C90CEAE3B}" destId="{3EAD6059-EB9C-4E57-AB7A-3909B310CE1F}" srcOrd="0" destOrd="0" presId="urn:microsoft.com/office/officeart/2005/8/layout/vList2"/>
    <dgm:cxn modelId="{2A992DC4-2BFA-4600-BE61-A96FB9734063}" type="presParOf" srcId="{3DFAD323-3CA7-44C7-A563-C07C90CEAE3B}" destId="{63605920-27C8-4E69-98EE-8AD96DBBC493}" srcOrd="1" destOrd="0" presId="urn:microsoft.com/office/officeart/2005/8/layout/vList2"/>
    <dgm:cxn modelId="{90C9889F-F15D-4A82-AC05-D29F11FB40B1}" type="presParOf" srcId="{3DFAD323-3CA7-44C7-A563-C07C90CEAE3B}" destId="{4A62A2A2-1B9A-4421-8C21-475FC9A40D0D}" srcOrd="2" destOrd="0" presId="urn:microsoft.com/office/officeart/2005/8/layout/vList2"/>
    <dgm:cxn modelId="{6793CB56-DE08-4C3E-B61A-C5C50E2217E1}" type="presParOf" srcId="{3DFAD323-3CA7-44C7-A563-C07C90CEAE3B}" destId="{C8A4FFA9-CC70-4F47-8C33-907780F9C45A}" srcOrd="3" destOrd="0" presId="urn:microsoft.com/office/officeart/2005/8/layout/vList2"/>
    <dgm:cxn modelId="{31B00A7F-E285-43BC-8B6A-CBC13FD81C68}" type="presParOf" srcId="{3DFAD323-3CA7-44C7-A563-C07C90CEAE3B}" destId="{DC38BD6C-D48B-4018-A595-61B3ECAEEC3D}" srcOrd="4" destOrd="0" presId="urn:microsoft.com/office/officeart/2005/8/layout/vList2"/>
    <dgm:cxn modelId="{E6CB29DF-F8D3-4287-98FA-FBD148030E12}" type="presParOf" srcId="{3DFAD323-3CA7-44C7-A563-C07C90CEAE3B}" destId="{3E336BA4-7655-414E-9F68-8B2A7CF1F22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AC730-F1E6-45FC-A469-FDAA56A5439E}">
      <dsp:nvSpPr>
        <dsp:cNvPr id="0" name=""/>
        <dsp:cNvSpPr/>
      </dsp:nvSpPr>
      <dsp:spPr>
        <a:xfrm>
          <a:off x="0" y="170605"/>
          <a:ext cx="5029199" cy="7848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Try </a:t>
          </a:r>
          <a:r>
            <a:rPr lang="en-US" sz="1800" kern="1200" dirty="0" err="1"/>
            <a:t>pygame</a:t>
          </a:r>
          <a:r>
            <a:rPr lang="en-US" sz="1800" kern="1200" dirty="0"/>
            <a:t>. to create a graphic-version.</a:t>
          </a:r>
        </a:p>
      </dsp:txBody>
      <dsp:txXfrm>
        <a:off x="38311" y="208916"/>
        <a:ext cx="4952577" cy="708192"/>
      </dsp:txXfrm>
    </dsp:sp>
    <dsp:sp modelId="{96107F6A-615B-4A9B-B78D-A02A8DA47C74}">
      <dsp:nvSpPr>
        <dsp:cNvPr id="0" name=""/>
        <dsp:cNvSpPr/>
      </dsp:nvSpPr>
      <dsp:spPr>
        <a:xfrm>
          <a:off x="0" y="1000632"/>
          <a:ext cx="5029199" cy="78481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 over 2 </a:t>
          </a:r>
          <a:r>
            <a:rPr lang="en-US" sz="1800" kern="1200" dirty="0" err="1"/>
            <a:t>pygame</a:t>
          </a:r>
          <a:r>
            <a:rPr lang="en-US" sz="1800" kern="1200" dirty="0"/>
            <a:t> tutorial articles, which created two simple games with animation.</a:t>
          </a:r>
        </a:p>
      </dsp:txBody>
      <dsp:txXfrm>
        <a:off x="38311" y="1038943"/>
        <a:ext cx="4952577" cy="708192"/>
      </dsp:txXfrm>
    </dsp:sp>
    <dsp:sp modelId="{D5812149-9FA7-421E-BA5D-305D84B687B1}">
      <dsp:nvSpPr>
        <dsp:cNvPr id="0" name=""/>
        <dsp:cNvSpPr/>
      </dsp:nvSpPr>
      <dsp:spPr>
        <a:xfrm>
          <a:off x="0" y="1785446"/>
          <a:ext cx="5029199" cy="54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hlinkClick xmlns:r="http://schemas.openxmlformats.org/officeDocument/2006/relationships" r:id="rId1"/>
            </a:rPr>
            <a:t>https://realpython.com/pygame-a-primer/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u="sng" kern="1200"/>
            <a:t>https://www.edureka.co/blog/snake-game-with-pygame/</a:t>
          </a:r>
          <a:endParaRPr lang="en-US" sz="1400" kern="1200"/>
        </a:p>
      </dsp:txBody>
      <dsp:txXfrm>
        <a:off x="0" y="1785446"/>
        <a:ext cx="5029199" cy="540270"/>
      </dsp:txXfrm>
    </dsp:sp>
    <dsp:sp modelId="{3383DF0B-3D90-48F5-8975-E4249A0D5513}">
      <dsp:nvSpPr>
        <dsp:cNvPr id="0" name=""/>
        <dsp:cNvSpPr/>
      </dsp:nvSpPr>
      <dsp:spPr>
        <a:xfrm>
          <a:off x="0" y="2325716"/>
          <a:ext cx="5029199" cy="78481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want to have the blocks move!</a:t>
          </a:r>
        </a:p>
      </dsp:txBody>
      <dsp:txXfrm>
        <a:off x="38311" y="2364027"/>
        <a:ext cx="4952577" cy="708192"/>
      </dsp:txXfrm>
    </dsp:sp>
    <dsp:sp modelId="{729F3003-5EBD-4163-940F-99283C342584}">
      <dsp:nvSpPr>
        <dsp:cNvPr id="0" name=""/>
        <dsp:cNvSpPr/>
      </dsp:nvSpPr>
      <dsp:spPr>
        <a:xfrm>
          <a:off x="0" y="3162371"/>
          <a:ext cx="5029199" cy="78481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Failed, need more time.</a:t>
          </a:r>
        </a:p>
      </dsp:txBody>
      <dsp:txXfrm>
        <a:off x="38311" y="3200682"/>
        <a:ext cx="4952577" cy="708192"/>
      </dsp:txXfrm>
    </dsp:sp>
    <dsp:sp modelId="{51C06FB3-E742-45E2-8219-BCB3E268EBE0}">
      <dsp:nvSpPr>
        <dsp:cNvPr id="0" name=""/>
        <dsp:cNvSpPr/>
      </dsp:nvSpPr>
      <dsp:spPr>
        <a:xfrm>
          <a:off x="0" y="3999025"/>
          <a:ext cx="5029199" cy="78481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Need to trace the move of each block, determine where they go or end.</a:t>
          </a:r>
        </a:p>
      </dsp:txBody>
      <dsp:txXfrm>
        <a:off x="38311" y="4037336"/>
        <a:ext cx="4952577" cy="708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6AD1D-578C-4294-B269-86C15A38D804}">
      <dsp:nvSpPr>
        <dsp:cNvPr id="0" name=""/>
        <dsp:cNvSpPr/>
      </dsp:nvSpPr>
      <dsp:spPr>
        <a:xfrm>
          <a:off x="0" y="1981"/>
          <a:ext cx="53292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3BA71-1AB4-4204-9970-429E3BB44D61}">
      <dsp:nvSpPr>
        <dsp:cNvPr id="0" name=""/>
        <dsp:cNvSpPr/>
      </dsp:nvSpPr>
      <dsp:spPr>
        <a:xfrm>
          <a:off x="0" y="1981"/>
          <a:ext cx="5329236" cy="1351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No animation, Main goal first!.</a:t>
          </a:r>
        </a:p>
      </dsp:txBody>
      <dsp:txXfrm>
        <a:off x="0" y="1981"/>
        <a:ext cx="5329236" cy="1351229"/>
      </dsp:txXfrm>
    </dsp:sp>
    <dsp:sp modelId="{3F93D814-6472-46A9-982B-CE4F094E8FDF}">
      <dsp:nvSpPr>
        <dsp:cNvPr id="0" name=""/>
        <dsp:cNvSpPr/>
      </dsp:nvSpPr>
      <dsp:spPr>
        <a:xfrm>
          <a:off x="0" y="1353210"/>
          <a:ext cx="532923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29F09-B986-49F0-8646-A044D9749D23}">
      <dsp:nvSpPr>
        <dsp:cNvPr id="0" name=""/>
        <dsp:cNvSpPr/>
      </dsp:nvSpPr>
      <dsp:spPr>
        <a:xfrm>
          <a:off x="0" y="1353210"/>
          <a:ext cx="5329236" cy="1351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Go over some tutorial on YouTube!</a:t>
          </a:r>
        </a:p>
      </dsp:txBody>
      <dsp:txXfrm>
        <a:off x="0" y="1353210"/>
        <a:ext cx="5329236" cy="1351229"/>
      </dsp:txXfrm>
    </dsp:sp>
    <dsp:sp modelId="{96AE5939-D6ED-4B32-92C0-1FF901844BCB}">
      <dsp:nvSpPr>
        <dsp:cNvPr id="0" name=""/>
        <dsp:cNvSpPr/>
      </dsp:nvSpPr>
      <dsp:spPr>
        <a:xfrm>
          <a:off x="0" y="2704439"/>
          <a:ext cx="532923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4BC30-9E21-4797-B733-D090A9B3D350}">
      <dsp:nvSpPr>
        <dsp:cNvPr id="0" name=""/>
        <dsp:cNvSpPr/>
      </dsp:nvSpPr>
      <dsp:spPr>
        <a:xfrm>
          <a:off x="0" y="2704439"/>
          <a:ext cx="5329236" cy="1351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Class was created!</a:t>
          </a:r>
        </a:p>
      </dsp:txBody>
      <dsp:txXfrm>
        <a:off x="0" y="2704439"/>
        <a:ext cx="5329236" cy="1351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D6059-EB9C-4E57-AB7A-3909B310CE1F}">
      <dsp:nvSpPr>
        <dsp:cNvPr id="0" name=""/>
        <dsp:cNvSpPr/>
      </dsp:nvSpPr>
      <dsp:spPr>
        <a:xfrm>
          <a:off x="0" y="88897"/>
          <a:ext cx="5029199" cy="10028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YouTube is Great!</a:t>
          </a:r>
        </a:p>
      </dsp:txBody>
      <dsp:txXfrm>
        <a:off x="48953" y="137850"/>
        <a:ext cx="4931293" cy="904911"/>
      </dsp:txXfrm>
    </dsp:sp>
    <dsp:sp modelId="{63605920-27C8-4E69-98EE-8AD96DBBC493}">
      <dsp:nvSpPr>
        <dsp:cNvPr id="0" name=""/>
        <dsp:cNvSpPr/>
      </dsp:nvSpPr>
      <dsp:spPr>
        <a:xfrm>
          <a:off x="0" y="1091715"/>
          <a:ext cx="5029199" cy="6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You can see how the program is organized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You can see the intermediate work.</a:t>
          </a:r>
        </a:p>
      </dsp:txBody>
      <dsp:txXfrm>
        <a:off x="0" y="1091715"/>
        <a:ext cx="5029199" cy="690345"/>
      </dsp:txXfrm>
    </dsp:sp>
    <dsp:sp modelId="{4A62A2A2-1B9A-4421-8C21-475FC9A40D0D}">
      <dsp:nvSpPr>
        <dsp:cNvPr id="0" name=""/>
        <dsp:cNvSpPr/>
      </dsp:nvSpPr>
      <dsp:spPr>
        <a:xfrm>
          <a:off x="0" y="1782060"/>
          <a:ext cx="5029199" cy="100281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Pick up colors:</a:t>
          </a:r>
        </a:p>
      </dsp:txBody>
      <dsp:txXfrm>
        <a:off x="48953" y="1831013"/>
        <a:ext cx="4931293" cy="904911"/>
      </dsp:txXfrm>
    </dsp:sp>
    <dsp:sp modelId="{C8A4FFA9-CC70-4F47-8C33-907780F9C45A}">
      <dsp:nvSpPr>
        <dsp:cNvPr id="0" name=""/>
        <dsp:cNvSpPr/>
      </dsp:nvSpPr>
      <dsp:spPr>
        <a:xfrm>
          <a:off x="0" y="2784877"/>
          <a:ext cx="50291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https://imagecolorpicker.com/en</a:t>
          </a:r>
        </a:p>
      </dsp:txBody>
      <dsp:txXfrm>
        <a:off x="0" y="2784877"/>
        <a:ext cx="5029199" cy="380880"/>
      </dsp:txXfrm>
    </dsp:sp>
    <dsp:sp modelId="{DC38BD6C-D48B-4018-A595-61B3ECAEEC3D}">
      <dsp:nvSpPr>
        <dsp:cNvPr id="0" name=""/>
        <dsp:cNvSpPr/>
      </dsp:nvSpPr>
      <dsp:spPr>
        <a:xfrm>
          <a:off x="0" y="3165757"/>
          <a:ext cx="5029199" cy="100281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Deep copy of a lists would be useful, sometimes:</a:t>
          </a:r>
        </a:p>
      </dsp:txBody>
      <dsp:txXfrm>
        <a:off x="48953" y="3214710"/>
        <a:ext cx="4931293" cy="904911"/>
      </dsp:txXfrm>
    </dsp:sp>
    <dsp:sp modelId="{3E336BA4-7655-414E-9F68-8B2A7CF1F229}">
      <dsp:nvSpPr>
        <dsp:cNvPr id="0" name=""/>
        <dsp:cNvSpPr/>
      </dsp:nvSpPr>
      <dsp:spPr>
        <a:xfrm>
          <a:off x="0" y="4168575"/>
          <a:ext cx="5029199" cy="6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Import copy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 = copy.deepcopy(B)</a:t>
          </a:r>
        </a:p>
      </dsp:txBody>
      <dsp:txXfrm>
        <a:off x="0" y="4168575"/>
        <a:ext cx="5029199" cy="69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35F82-590A-4271-BB09-D1A89C0CA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1E0D20-ABDF-1974-CD49-6B0245F19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29EDE-C974-3196-10E8-39F878C7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663-8818-4FCF-B243-B70BC9E9905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70BF6-5D24-8C63-C71C-B394FE94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62D2C-6661-9BAC-FC92-8F8535FC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08A-6F3B-484D-9DA6-CD6560223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8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9DAB3-A792-A9BA-1C5F-8898F745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89F71-B68D-E1D0-B94F-178833653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F091-47AC-2939-85EA-0613F69A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663-8818-4FCF-B243-B70BC9E9905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27E26-1DD6-C2B2-3F58-7EE6F622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06B33-B7C6-7D1D-D0CB-D62C0A45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08A-6F3B-484D-9DA6-CD6560223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0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52B9FD-21B8-E154-2E23-3DC13CA11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3BECAB-2639-9E09-6DE4-AF7EF3043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50639-731B-B964-F263-587BA2CD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663-8818-4FCF-B243-B70BC9E9905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9A106-00AD-1D04-752C-2B7D916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F22C-B0C6-F439-EB6B-1942C0B3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08A-6F3B-484D-9DA6-CD6560223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1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196FC-FEA2-AE7C-C245-E0F72110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CEFD0-2504-C2EE-43B1-66A8FD3E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8B500-1408-0F00-F9D7-18A5732A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663-8818-4FCF-B243-B70BC9E9905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21C9B-7D21-FB3F-35A0-C0AED4E8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FE57E-1B36-E032-E6CA-DA9EE835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08A-6F3B-484D-9DA6-CD6560223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4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73ADF-A016-5A4E-85FB-52C2AA3D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AA16A7-84D8-B729-FB6D-87BD4046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7B99B-7E58-808A-9F4F-C9FF9575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663-8818-4FCF-B243-B70BC9E9905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B763B-D19E-98FB-218A-4837CA42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6B37D-67CA-1447-FC35-0F0F5912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08A-6F3B-484D-9DA6-CD6560223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0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F0D43-F093-7B5E-0915-0F83B928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D195C-1728-24FF-D330-B90BE6BAE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72F67-7405-9058-6F4D-5DAC8086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C1EBB-1159-2530-5DE8-757F8B96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663-8818-4FCF-B243-B70BC9E9905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8C229-92C0-9292-A231-492E6B1D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6DA3F-CA8F-ECB9-F2B0-939113AB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08A-6F3B-484D-9DA6-CD6560223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2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91DEF-A5D6-7546-1AA6-F597024F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D4799-504D-5A12-4B4B-850CB0E48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062CC9-D09A-631B-B4CC-2BF3F194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3B0B3C-C065-4FC3-B886-B2C305822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AE44B5-9FBC-AFF1-D632-7EC7A2823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44A209-4F01-4BAF-443A-DA76D202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663-8818-4FCF-B243-B70BC9E9905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72AC7F-F76D-5B4A-8682-F45C1F78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4A1D4B-B788-2699-8D01-661F0F85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08A-6F3B-484D-9DA6-CD6560223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34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D9DAE-7BA8-FEB7-5ECA-CA6CDF64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F94246-9628-ADC9-306C-0C695B2F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663-8818-4FCF-B243-B70BC9E9905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0E69C6-141B-5643-DA38-A1DBE680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DE7EDB-4A3A-6AA9-89A9-C471FD5A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08A-6F3B-484D-9DA6-CD6560223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F56D40-463D-7A20-C32A-6223A3A3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663-8818-4FCF-B243-B70BC9E9905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DE3F95-8BEA-32E6-8128-9348B7D1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943117-6B44-EE15-44C4-FD9931E2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08A-6F3B-484D-9DA6-CD6560223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3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80533-C145-DF82-4654-82309AE5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24E22-C725-E418-C8B8-506C40A8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65C62B-6986-EE16-1F6C-0C6B30DA8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3F5AC7-1B09-873E-BC1F-436914D5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663-8818-4FCF-B243-B70BC9E9905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4103A-DF18-6A0A-481E-D1DE4138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091FA-4AED-3964-2011-0DE4DE83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08A-6F3B-484D-9DA6-CD6560223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3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3800E-FCE4-0694-3108-83D11671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DDD2E9-60E6-18FF-4C66-ACC4762A4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42232D-71D6-1B14-C732-44D5D00E0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75C75-1E9E-1CB7-ED34-F8B40B3A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663-8818-4FCF-B243-B70BC9E9905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8011A-9A26-8BB9-4D18-195D24C2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4721AA-AC14-0183-9B58-A504252B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08A-6F3B-484D-9DA6-CD6560223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4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F60899-AF10-B9E8-55A5-19FB1AD6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8ACF06-5FD1-CDB9-ECD2-A9DF1E3D7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12276-C0C1-9D76-8920-3583B4E9B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DB663-8818-4FCF-B243-B70BC9E9905D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ACE46-00E3-4948-138F-A17F62791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979B5-BB60-D401-30BD-C57A96F69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708A-6F3B-484D-9DA6-CD6560223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8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B510CC-9852-0A55-FAA9-40F7CA56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0" y="3865615"/>
            <a:ext cx="6757415" cy="1748006"/>
          </a:xfrm>
        </p:spPr>
        <p:txBody>
          <a:bodyPr anchor="t">
            <a:normAutofit/>
          </a:bodyPr>
          <a:lstStyle/>
          <a:p>
            <a:pPr algn="r"/>
            <a:r>
              <a:rPr lang="en-US" altLang="zh-CN" sz="7200" dirty="0"/>
              <a:t>Game 2048</a:t>
            </a:r>
            <a:endParaRPr lang="zh-CN" altLang="en-US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54A64A-EB7E-B6EB-6085-142027E3E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6365" y="917226"/>
            <a:ext cx="4178808" cy="2948389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/>
              <a:t>CS5001 final project</a:t>
            </a:r>
          </a:p>
          <a:p>
            <a:pPr algn="r"/>
            <a:r>
              <a:rPr lang="en-US" altLang="zh-CN"/>
              <a:t>Mozhi Shen</a:t>
            </a:r>
            <a:endParaRPr lang="zh-CN" altLang="en-US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E8AE460B-6191-BA1E-E812-2D17FD49B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44" y="2927807"/>
            <a:ext cx="3993777" cy="2685814"/>
          </a:xfrm>
          <a:prstGeom prst="rect">
            <a:avLst/>
          </a:prstGeom>
        </p:spPr>
      </p:pic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777B2972-8BF5-4F91-C331-EDF8FB315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7408AD-3A81-59AA-3165-3CE8B888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/>
                </a:solidFill>
              </a:rPr>
              <a:t>Version 1: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87DAF-1DB5-A390-39A6-9FE6D396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Only used random, no package or reference outside CS 5001, 100% self working.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Used most of the tools we learned during class.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Pros: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</a:rPr>
              <a:t>It works!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Cons: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</a:rPr>
              <a:t>Forget to use Class to store data.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</a:rPr>
              <a:t>A small bug: hard to judge when the game end.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</a:rPr>
              <a:t>No Graphic display</a:t>
            </a:r>
          </a:p>
        </p:txBody>
      </p:sp>
    </p:spTree>
    <p:extLst>
      <p:ext uri="{BB962C8B-B14F-4D97-AF65-F5344CB8AC3E}">
        <p14:creationId xmlns:p14="http://schemas.microsoft.com/office/powerpoint/2010/main" val="28127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21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23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24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25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26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55CE352-4526-B713-6BE3-4B4B2A82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chemeClr val="tx2"/>
                </a:solidFill>
              </a:rPr>
              <a:t>Vision 2:</a:t>
            </a:r>
            <a:endParaRPr lang="zh-CN" altLang="en-US" sz="4000">
              <a:solidFill>
                <a:schemeClr val="tx2"/>
              </a:solidFill>
            </a:endParaRPr>
          </a:p>
        </p:txBody>
      </p:sp>
      <p:graphicFrame>
        <p:nvGraphicFramePr>
          <p:cNvPr id="37" name="内容占位符 2">
            <a:extLst>
              <a:ext uri="{FF2B5EF4-FFF2-40B4-BE49-F238E27FC236}">
                <a16:creationId xmlns:a16="http://schemas.microsoft.com/office/drawing/2014/main" id="{D97B0ED4-B160-0A62-2951-4789298F9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91223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37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5615764-BD2F-B369-8C6D-2E099BB65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" r="6530" b="-3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350513-3D4A-3386-1032-631FE1E3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2611437"/>
          </a:xfrm>
        </p:spPr>
        <p:txBody>
          <a:bodyPr>
            <a:normAutofit/>
          </a:bodyPr>
          <a:lstStyle/>
          <a:p>
            <a:r>
              <a:rPr lang="en-US" altLang="zh-CN" sz="3600"/>
              <a:t>Vision 3:</a:t>
            </a:r>
            <a:endParaRPr lang="zh-CN" altLang="en-US" sz="3600"/>
          </a:p>
        </p:txBody>
      </p:sp>
      <p:graphicFrame>
        <p:nvGraphicFramePr>
          <p:cNvPr id="14" name="内容占位符 2">
            <a:extLst>
              <a:ext uri="{FF2B5EF4-FFF2-40B4-BE49-F238E27FC236}">
                <a16:creationId xmlns:a16="http://schemas.microsoft.com/office/drawing/2014/main" id="{D0409580-A1F9-6E40-2F71-C8556F3D9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25787"/>
              </p:ext>
            </p:extLst>
          </p:nvPr>
        </p:nvGraphicFramePr>
        <p:xfrm>
          <a:off x="6381750" y="2119313"/>
          <a:ext cx="5329236" cy="405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763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73B168D-321F-A397-8055-006BE51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chemeClr val="tx2"/>
                </a:solidFill>
              </a:rPr>
              <a:t>Thoughts/Tips:</a:t>
            </a:r>
            <a:endParaRPr lang="zh-CN" altLang="en-US" sz="4000">
              <a:solidFill>
                <a:schemeClr val="tx2"/>
              </a:solidFill>
            </a:endParaRPr>
          </a:p>
        </p:txBody>
      </p:sp>
      <p:graphicFrame>
        <p:nvGraphicFramePr>
          <p:cNvPr id="17" name="内容占位符 2">
            <a:extLst>
              <a:ext uri="{FF2B5EF4-FFF2-40B4-BE49-F238E27FC236}">
                <a16:creationId xmlns:a16="http://schemas.microsoft.com/office/drawing/2014/main" id="{DD615A0C-FDE1-BA3D-F44F-75BF657D7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78745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77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232F8-59C9-7C8D-0A2D-2AEB765C771D}"/>
              </a:ext>
            </a:extLst>
          </p:cNvPr>
          <p:cNvSpPr txBox="1"/>
          <p:nvPr/>
        </p:nvSpPr>
        <p:spPr>
          <a:xfrm>
            <a:off x="455664" y="1145290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Thoughts/Tips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486F-0138-1B83-83C0-804CD19F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7255" y="753856"/>
            <a:ext cx="8257521" cy="567082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altLang="zh-CN" sz="2200" dirty="0">
                <a:solidFill>
                  <a:schemeClr val="tx2"/>
                </a:solidFill>
              </a:rPr>
              <a:t>If you have “left”, no need to create “right”, “up” and “down”.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</a:rPr>
              <a:t>A = left(A)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</a:rPr>
              <a:t>Right: reverse your list, do left(A), and reverse back.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</a:rPr>
              <a:t>Up :transpose your matrix, do left(A), and transpose back.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</a:rPr>
              <a:t>Down: Right + Up.</a:t>
            </a:r>
          </a:p>
          <a:p>
            <a:pPr marL="457200" lvl="1"/>
            <a:endParaRPr lang="en-US" altLang="zh-CN" sz="2200" dirty="0">
              <a:solidFill>
                <a:schemeClr val="tx2"/>
              </a:solidFill>
            </a:endParaRPr>
          </a:p>
          <a:p>
            <a:pPr marL="457200" lvl="1"/>
            <a:r>
              <a:rPr lang="en-US" altLang="zh-CN" sz="2200" dirty="0">
                <a:solidFill>
                  <a:schemeClr val="tx2"/>
                </a:solidFill>
              </a:rPr>
              <a:t>For key in “LRUD”:</a:t>
            </a:r>
          </a:p>
          <a:p>
            <a:pPr marL="457200" lvl="1"/>
            <a:r>
              <a:rPr lang="en-US" altLang="zh-CN" sz="2200" dirty="0">
                <a:solidFill>
                  <a:schemeClr val="tx2"/>
                </a:solidFill>
              </a:rPr>
              <a:t>	</a:t>
            </a:r>
            <a:r>
              <a:rPr lang="en-US" altLang="zh-CN" sz="2200" dirty="0">
                <a:solidFill>
                  <a:srgbClr val="FF0000"/>
                </a:solidFill>
              </a:rPr>
              <a:t>if key in “UD”:</a:t>
            </a:r>
          </a:p>
          <a:p>
            <a:pPr marL="457200" lvl="1"/>
            <a:r>
              <a:rPr lang="en-US" altLang="zh-CN" sz="2200" dirty="0">
                <a:solidFill>
                  <a:srgbClr val="FF0000"/>
                </a:solidFill>
              </a:rPr>
              <a:t>		</a:t>
            </a:r>
            <a:r>
              <a:rPr lang="en-US" altLang="zh-CN" sz="2200" dirty="0" err="1">
                <a:solidFill>
                  <a:srgbClr val="FF0000"/>
                </a:solidFill>
              </a:rPr>
              <a:t>matrix.transpose</a:t>
            </a:r>
            <a:r>
              <a:rPr lang="en-US" altLang="zh-CN" sz="2200" dirty="0">
                <a:solidFill>
                  <a:srgbClr val="FF0000"/>
                </a:solidFill>
              </a:rPr>
              <a:t>()</a:t>
            </a:r>
          </a:p>
          <a:p>
            <a:pPr marL="457200" lvl="1"/>
            <a:r>
              <a:rPr lang="en-US" altLang="zh-CN" sz="2200" dirty="0">
                <a:solidFill>
                  <a:schemeClr val="tx2"/>
                </a:solidFill>
              </a:rPr>
              <a:t>	</a:t>
            </a:r>
            <a:r>
              <a:rPr lang="en-US" altLang="zh-CN" sz="2200" dirty="0">
                <a:solidFill>
                  <a:schemeClr val="accent5">
                    <a:lumMod val="75000"/>
                  </a:schemeClr>
                </a:solidFill>
              </a:rPr>
              <a:t>if key in “RD”:</a:t>
            </a:r>
          </a:p>
          <a:p>
            <a:pPr marL="457200" lvl="1"/>
            <a:r>
              <a:rPr lang="en-US" altLang="zh-CN" sz="22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</a:rPr>
              <a:t>matrix.back</a:t>
            </a:r>
            <a:r>
              <a:rPr lang="en-US" altLang="zh-CN" sz="2200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457200" lvl="1"/>
            <a:r>
              <a:rPr lang="en-US" altLang="zh-CN" sz="2200" dirty="0">
                <a:solidFill>
                  <a:schemeClr val="tx2"/>
                </a:solidFill>
              </a:rPr>
              <a:t>	</a:t>
            </a:r>
            <a:r>
              <a:rPr lang="en-US" altLang="zh-CN" sz="2200" b="1" dirty="0" err="1">
                <a:solidFill>
                  <a:schemeClr val="tx2"/>
                </a:solidFill>
              </a:rPr>
              <a:t>matrix.left</a:t>
            </a:r>
            <a:r>
              <a:rPr lang="en-US" altLang="zh-CN" sz="2200" b="1" dirty="0">
                <a:solidFill>
                  <a:schemeClr val="tx2"/>
                </a:solidFill>
              </a:rPr>
              <a:t>()</a:t>
            </a:r>
          </a:p>
          <a:p>
            <a:pPr marL="457200" lvl="1"/>
            <a:r>
              <a:rPr lang="en-US" altLang="zh-CN" sz="2200" dirty="0">
                <a:solidFill>
                  <a:schemeClr val="tx2"/>
                </a:solidFill>
              </a:rPr>
              <a:t>	</a:t>
            </a:r>
            <a:r>
              <a:rPr lang="en-US" altLang="zh-CN" sz="2200" dirty="0">
                <a:solidFill>
                  <a:srgbClr val="FF0000"/>
                </a:solidFill>
              </a:rPr>
              <a:t>if key in “UD”:</a:t>
            </a:r>
          </a:p>
          <a:p>
            <a:pPr marL="457200" lvl="1"/>
            <a:r>
              <a:rPr lang="en-US" altLang="zh-CN" sz="2200" dirty="0">
                <a:solidFill>
                  <a:srgbClr val="FF0000"/>
                </a:solidFill>
              </a:rPr>
              <a:t>		</a:t>
            </a:r>
            <a:r>
              <a:rPr lang="en-US" altLang="zh-CN" sz="2200" dirty="0" err="1">
                <a:solidFill>
                  <a:srgbClr val="FF0000"/>
                </a:solidFill>
              </a:rPr>
              <a:t>matrix.transpose</a:t>
            </a:r>
            <a:r>
              <a:rPr lang="en-US" altLang="zh-CN" sz="2200" dirty="0">
                <a:solidFill>
                  <a:srgbClr val="FF0000"/>
                </a:solidFill>
              </a:rPr>
              <a:t>()</a:t>
            </a:r>
          </a:p>
          <a:p>
            <a:pPr marL="457200" lvl="1"/>
            <a:r>
              <a:rPr lang="en-US" altLang="zh-CN" sz="2200" dirty="0">
                <a:solidFill>
                  <a:schemeClr val="tx2"/>
                </a:solidFill>
              </a:rPr>
              <a:t>	</a:t>
            </a:r>
            <a:r>
              <a:rPr lang="en-US" altLang="zh-CN" sz="2200" dirty="0">
                <a:solidFill>
                  <a:schemeClr val="accent5">
                    <a:lumMod val="75000"/>
                  </a:schemeClr>
                </a:solidFill>
              </a:rPr>
              <a:t>if key in “RD”:</a:t>
            </a:r>
          </a:p>
          <a:p>
            <a:pPr marL="457200" lvl="1"/>
            <a:r>
              <a:rPr lang="en-US" altLang="zh-CN" sz="22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</a:rPr>
              <a:t>matrix.back</a:t>
            </a:r>
            <a:r>
              <a:rPr lang="en-US" altLang="zh-CN" sz="2200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457200" lvl="1"/>
            <a:endParaRPr lang="en-US" altLang="zh-CN" sz="1400" dirty="0">
              <a:solidFill>
                <a:schemeClr val="tx2"/>
              </a:solidFill>
            </a:endParaRPr>
          </a:p>
          <a:p>
            <a:pPr marL="457200" lvl="1"/>
            <a:endParaRPr lang="en-US" altLang="zh-CN" sz="1400" dirty="0">
              <a:solidFill>
                <a:schemeClr val="tx2"/>
              </a:solidFill>
            </a:endParaRPr>
          </a:p>
          <a:p>
            <a:endParaRPr lang="en-US" altLang="zh-CN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Words>347</Words>
  <Application>Microsoft Office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Game 2048</vt:lpstr>
      <vt:lpstr>Version 1:</vt:lpstr>
      <vt:lpstr>Vision 2:</vt:lpstr>
      <vt:lpstr>Vision 3:</vt:lpstr>
      <vt:lpstr>Thoughts/Tips: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2048</dc:title>
  <dc:creator>Mozhi Shen</dc:creator>
  <cp:lastModifiedBy>Mozhi Shen</cp:lastModifiedBy>
  <cp:revision>3</cp:revision>
  <dcterms:created xsi:type="dcterms:W3CDTF">2022-05-02T05:20:49Z</dcterms:created>
  <dcterms:modified xsi:type="dcterms:W3CDTF">2022-05-02T21:57:14Z</dcterms:modified>
</cp:coreProperties>
</file>