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d22c6ab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d22c6ab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22c6ab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22c6ab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d371131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d371131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22c6ab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22c6ab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d22c6ab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d22c6ab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d22c6ab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d22c6ab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371131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371131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d37113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d37113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javatpoint.com/escape-sequence-in-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Introduction	</a:t>
            </a:r>
            <a:endParaRPr sz="30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 was developed in the early 1970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By Dennis Ritchie at Bell Laboratories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Lot of languages are based on C like Java, C++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Easy to learn other languages later.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What is C</a:t>
            </a:r>
            <a:endParaRPr sz="30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General</a:t>
            </a:r>
            <a:r>
              <a:rPr lang="en-GB" sz="2600"/>
              <a:t> purpose, high level, structured programming language.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 used as system programming language to write an operating system.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 program include low- level memory access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020">
                <a:solidFill>
                  <a:schemeClr val="dk1"/>
                </a:solidFill>
              </a:rPr>
              <a:t>Simple C Program</a:t>
            </a:r>
            <a:endParaRPr sz="302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5"/>
              <a:t>Preprocessor</a:t>
            </a:r>
            <a:r>
              <a:rPr lang="en-GB"/>
              <a:t>	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Preprocessors are programs that process our source code before the compilation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Preprocessor programs provide preprocessors directives which tell the compiler to preprocess the source code before compiling.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Preprocessor directives begin with a ‘#’ (hash) symbol.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Example of some </a:t>
            </a:r>
            <a:r>
              <a:rPr lang="en-GB" sz="2400"/>
              <a:t>preprocessor</a:t>
            </a:r>
            <a:r>
              <a:rPr lang="en-GB" sz="2400"/>
              <a:t> directive are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#include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#define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Header Files		</a:t>
            </a:r>
            <a:endParaRPr sz="3020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Large number of functions available in C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Those are called library functions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 header file is a file with extension.h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Some of header files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m</a:t>
            </a:r>
            <a:r>
              <a:rPr lang="en-GB" sz="2600"/>
              <a:t>ath.h- common mathematical functions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s</a:t>
            </a:r>
            <a:r>
              <a:rPr lang="en-GB" sz="2600"/>
              <a:t>tring.h- string handling functions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Main Function	</a:t>
            </a:r>
            <a:endParaRPr sz="3000"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 program contain one or more functions, exactly one of which must be main function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Parentheses</a:t>
            </a:r>
            <a:r>
              <a:rPr lang="en-GB" sz="2600"/>
              <a:t> () used to indicate a function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Braces {} indicate a block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Void indicate that main function doesn’t return any value.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Statement must be end with a semicolon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More example!!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Escape Sequence in C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backslash (\) is called escape character.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For more: </a:t>
            </a:r>
            <a:r>
              <a:rPr lang="en-GB" sz="2600" u="sng">
                <a:solidFill>
                  <a:schemeClr val="hlink"/>
                </a:solidFill>
                <a:hlinkClick r:id="rId3"/>
              </a:rPr>
              <a:t>https://www.javatpoint.com/escape-sequence-in-c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