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ab025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ab025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ab025e9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ab025e9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ab025e9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ab025e9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ab025e9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ab025e9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ab025e9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ab025e9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ab025e9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ab025e9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ab025e9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ab025e9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ab025e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ab025e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ab025e9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ab025e9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1ab025e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1ab025e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ab025e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ab025e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ab025e9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ab025e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ab025e9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ab025e9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1ab025e9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1ab025e9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ab025e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1ab025e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ab025e9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ab025e9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ab025e9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1ab025e9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Statement in 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the body of an if...else statement has only one statement, you do not need to use brackets {}.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1500"/>
              <a:t>if (a &gt; b)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		printf("Hello");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}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printf("Hi");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if (a &gt; b)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		printf("Hello");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printf("Hi");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Conditional Operator</a:t>
            </a:r>
            <a:endParaRPr sz="3020"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Conditional operator(?:) is related to the if ….else statement.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It takes three operands. First operand is a condition. Second is the value if the condition is true. Third is the value if the condition is false.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		</a:t>
            </a:r>
            <a:r>
              <a:rPr lang="en-GB" sz="2600"/>
              <a:t>m</a:t>
            </a:r>
            <a:r>
              <a:rPr lang="en-GB" sz="2600"/>
              <a:t>ark &gt;= 60 ? printf(“passed\n”) : printf(“failed\n”);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Switch Statement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600"/>
              <a:t>The switch statement is an alternative to the nested if-else statement provided the expressions can be written as:</a:t>
            </a:r>
            <a:endParaRPr sz="26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(variable == value)</a:t>
            </a:r>
            <a:endParaRPr sz="2600"/>
          </a:p>
          <a:p>
            <a:pPr indent="-3689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600"/>
              <a:t>The switch statement consists of a series of case labels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600"/>
              <a:t>Multiple statements can be executed for a given condition and break statement terminates the execution of the condition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Switch Statement- syntax</a:t>
            </a:r>
            <a:endParaRPr sz="3011"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switch(variable){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c</a:t>
            </a:r>
            <a:r>
              <a:rPr lang="en-GB" sz="1400"/>
              <a:t>ase c1: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	</a:t>
            </a:r>
            <a:r>
              <a:rPr lang="en-GB" sz="1400"/>
              <a:t>a</a:t>
            </a:r>
            <a:r>
              <a:rPr lang="en-GB" sz="1400"/>
              <a:t>ny_number_of_statements;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	</a:t>
            </a:r>
            <a:r>
              <a:rPr lang="en-GB" sz="1400"/>
              <a:t>b</a:t>
            </a:r>
            <a:r>
              <a:rPr lang="en-GB" sz="1400"/>
              <a:t>reak;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c</a:t>
            </a:r>
            <a:r>
              <a:rPr lang="en-GB" sz="1400"/>
              <a:t>ase c2: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	</a:t>
            </a:r>
            <a:r>
              <a:rPr lang="en-GB" sz="1400"/>
              <a:t>a</a:t>
            </a:r>
            <a:r>
              <a:rPr lang="en-GB" sz="1400"/>
              <a:t>ny_number_of_statements;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	</a:t>
            </a:r>
            <a:r>
              <a:rPr lang="en-GB" sz="1400"/>
              <a:t>b</a:t>
            </a:r>
            <a:r>
              <a:rPr lang="en-GB" sz="1400"/>
              <a:t>reak;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d</a:t>
            </a:r>
            <a:r>
              <a:rPr lang="en-GB" sz="1400"/>
              <a:t>efault: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	</a:t>
            </a:r>
            <a:r>
              <a:rPr lang="en-GB" sz="1400"/>
              <a:t>a</a:t>
            </a:r>
            <a:r>
              <a:rPr lang="en-GB" sz="1400"/>
              <a:t>ny_number_of_statements;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something using switch statement!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Char Data Type</a:t>
            </a:r>
            <a:endParaRPr sz="3011"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Characters are normally stored in variable type char.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Characters can be stored in any integer type variable too.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Character can be treated as either an integer or a character.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>
                <a:solidFill>
                  <a:srgbClr val="FF0000"/>
                </a:solidFill>
              </a:rPr>
              <a:t>g</a:t>
            </a:r>
            <a:r>
              <a:rPr lang="en-GB" sz="2600">
                <a:solidFill>
                  <a:srgbClr val="FF0000"/>
                </a:solidFill>
              </a:rPr>
              <a:t>etchar </a:t>
            </a:r>
            <a:r>
              <a:rPr lang="en-GB" sz="2600"/>
              <a:t>function reads one character from the keyboard.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332525"/>
            <a:ext cx="85206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Many computers today use ASCII character set.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Input: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printf(“The character (%c) has the value %d.”, ‘a’, ‘a’);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Output: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The character (a) has the value 97.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97 is the </a:t>
            </a:r>
            <a:r>
              <a:rPr lang="en-GB" sz="2600"/>
              <a:t>numerical</a:t>
            </a:r>
            <a:r>
              <a:rPr lang="en-GB" sz="2600"/>
              <a:t> representation of character ‘a’.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Summary</a:t>
            </a:r>
            <a:endParaRPr sz="3011"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statement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else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else ladder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Nested if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Conditional operator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Switch statement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Getchar function 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 if Statement</a:t>
            </a:r>
            <a:endParaRPr sz="301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syntax of the if statement in C programming is:</a:t>
            </a:r>
            <a:endParaRPr sz="2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if (expression) {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  // code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}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something using if statement!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C if...else Statement</a:t>
            </a:r>
            <a:endParaRPr sz="302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if statement may have an optional else block. The syntax of the if..else statement is:</a:t>
            </a:r>
            <a:endParaRPr sz="2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if (expression) {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   // run code if test expression is true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}else {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   // run code if test expression is false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}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something using if... else statement!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 if...else Ladder</a:t>
            </a:r>
            <a:endParaRPr sz="30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11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3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if (expression1) {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   // statement(s)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}else if(expression2) {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   // statement(s)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}else if (expression3) {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   // statement(s)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}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else {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   // statement(s)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30"/>
              <a:t>}</a:t>
            </a:r>
            <a:endParaRPr sz="15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something using if... else ladder!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Nested if else</a:t>
            </a:r>
            <a:endParaRPr sz="3011"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It is possible to include an if...else statement inside the body of another if...else statement.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something using nested if else!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