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ae312324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ae312324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ae312324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ae312324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ae312324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ae312324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ae312324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ae312324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ae312324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ae312324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ae312324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ae312324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ae312324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ae312324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e312324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ae312324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ae312324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ae31232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ae312324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ae312324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ae31232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ae31232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ae312324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ae312324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ae312324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ae312324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ae31232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ae31232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ae31232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ae31232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ae312324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ae312324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ae312324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ae312324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ae312324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ae312324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ae312324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ae312324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ae312324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ae312324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Repetition Statement in 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Counter-Controlled Repetition with the for statement </a:t>
            </a:r>
            <a:endParaRPr sz="3020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577725"/>
            <a:ext cx="85206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#include &lt;stdio.h&gt;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/>
              <a:t>nt main(void){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/>
              <a:t>i</a:t>
            </a:r>
            <a:r>
              <a:rPr lang="en-GB"/>
              <a:t>nt counter;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for(counter = 1; counter &lt;= 10; counter++){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printf(“%d ”, counter);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Output: 1 2 3 4 5 6 7 8 9 10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for S</a:t>
            </a:r>
            <a:r>
              <a:rPr lang="en-GB" sz="3011"/>
              <a:t>tatement</a:t>
            </a:r>
            <a:r>
              <a:rPr lang="en-GB" sz="3011"/>
              <a:t> Header Components</a:t>
            </a:r>
            <a:endParaRPr sz="3011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		for(counter = 1; counter &lt;= 10; counter++)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2851200" y="3579925"/>
            <a:ext cx="24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Separate</a:t>
            </a:r>
            <a:r>
              <a:rPr lang="en-GB"/>
              <a:t> using semicolon </a:t>
            </a:r>
            <a:endParaRPr/>
          </a:p>
        </p:txBody>
      </p:sp>
      <p:cxnSp>
        <p:nvCxnSpPr>
          <p:cNvPr id="127" name="Google Shape;127;p23"/>
          <p:cNvCxnSpPr>
            <a:stCxn id="126" idx="0"/>
          </p:cNvCxnSpPr>
          <p:nvPr/>
        </p:nvCxnSpPr>
        <p:spPr>
          <a:xfrm rot="10800000">
            <a:off x="3339450" y="2957425"/>
            <a:ext cx="756900" cy="6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3"/>
          <p:cNvCxnSpPr>
            <a:stCxn id="126" idx="0"/>
          </p:cNvCxnSpPr>
          <p:nvPr/>
        </p:nvCxnSpPr>
        <p:spPr>
          <a:xfrm flipH="1" rot="10800000">
            <a:off x="4096350" y="3006925"/>
            <a:ext cx="714600" cy="5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3"/>
          <p:cNvSpPr txBox="1"/>
          <p:nvPr/>
        </p:nvSpPr>
        <p:spPr>
          <a:xfrm>
            <a:off x="933900" y="3579925"/>
            <a:ext cx="12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r>
              <a:rPr lang="en-GB"/>
              <a:t>or keyword</a:t>
            </a:r>
            <a:endParaRPr/>
          </a:p>
        </p:txBody>
      </p:sp>
      <p:cxnSp>
        <p:nvCxnSpPr>
          <p:cNvPr id="130" name="Google Shape;130;p23"/>
          <p:cNvCxnSpPr>
            <a:stCxn id="129" idx="0"/>
          </p:cNvCxnSpPr>
          <p:nvPr/>
        </p:nvCxnSpPr>
        <p:spPr>
          <a:xfrm flipH="1" rot="10800000">
            <a:off x="1570650" y="2922025"/>
            <a:ext cx="2688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3"/>
          <p:cNvSpPr txBox="1"/>
          <p:nvPr/>
        </p:nvSpPr>
        <p:spPr>
          <a:xfrm>
            <a:off x="827775" y="1726300"/>
            <a:ext cx="21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 variable name</a:t>
            </a:r>
            <a:endParaRPr/>
          </a:p>
        </p:txBody>
      </p:sp>
      <p:cxnSp>
        <p:nvCxnSpPr>
          <p:cNvPr id="132" name="Google Shape;132;p23"/>
          <p:cNvCxnSpPr>
            <a:stCxn id="131" idx="2"/>
          </p:cNvCxnSpPr>
          <p:nvPr/>
        </p:nvCxnSpPr>
        <p:spPr>
          <a:xfrm>
            <a:off x="1899675" y="2126500"/>
            <a:ext cx="420900" cy="5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3"/>
          <p:cNvSpPr txBox="1"/>
          <p:nvPr/>
        </p:nvSpPr>
        <p:spPr>
          <a:xfrm>
            <a:off x="6169375" y="3360600"/>
            <a:ext cx="217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Increment counter control variable</a:t>
            </a:r>
            <a:endParaRPr/>
          </a:p>
        </p:txBody>
      </p:sp>
      <p:cxnSp>
        <p:nvCxnSpPr>
          <p:cNvPr id="134" name="Google Shape;134;p23"/>
          <p:cNvCxnSpPr>
            <a:stCxn id="133" idx="0"/>
          </p:cNvCxnSpPr>
          <p:nvPr/>
        </p:nvCxnSpPr>
        <p:spPr>
          <a:xfrm rot="10800000">
            <a:off x="5758975" y="2922000"/>
            <a:ext cx="1500000" cy="4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3"/>
          <p:cNvSpPr txBox="1"/>
          <p:nvPr/>
        </p:nvSpPr>
        <p:spPr>
          <a:xfrm>
            <a:off x="2072975" y="1264313"/>
            <a:ext cx="165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Initialize</a:t>
            </a:r>
            <a:r>
              <a:rPr lang="en-GB"/>
              <a:t> the value of control variable</a:t>
            </a:r>
            <a:endParaRPr/>
          </a:p>
        </p:txBody>
      </p:sp>
      <p:cxnSp>
        <p:nvCxnSpPr>
          <p:cNvPr id="136" name="Google Shape;136;p23"/>
          <p:cNvCxnSpPr>
            <a:stCxn id="135" idx="2"/>
          </p:cNvCxnSpPr>
          <p:nvPr/>
        </p:nvCxnSpPr>
        <p:spPr>
          <a:xfrm>
            <a:off x="2900675" y="1879913"/>
            <a:ext cx="268800" cy="8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3"/>
          <p:cNvSpPr txBox="1"/>
          <p:nvPr/>
        </p:nvSpPr>
        <p:spPr>
          <a:xfrm>
            <a:off x="3587000" y="1879925"/>
            <a:ext cx="10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condition</a:t>
            </a:r>
            <a:endParaRPr/>
          </a:p>
        </p:txBody>
      </p:sp>
      <p:cxnSp>
        <p:nvCxnSpPr>
          <p:cNvPr id="138" name="Google Shape;138;p23"/>
          <p:cNvCxnSpPr>
            <a:stCxn id="137" idx="2"/>
          </p:cNvCxnSpPr>
          <p:nvPr/>
        </p:nvCxnSpPr>
        <p:spPr>
          <a:xfrm>
            <a:off x="4100000" y="2280125"/>
            <a:ext cx="390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Quiz- What does the following program print?</a:t>
            </a:r>
            <a:endParaRPr sz="3011"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#include &lt;stdio.h&gt;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/>
              <a:t>nt main(void){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/>
              <a:t>i</a:t>
            </a:r>
            <a:r>
              <a:rPr lang="en-GB"/>
              <a:t>nt 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for(x = 3; x &lt;= 15; x+= 3){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printf(“%d\n”, x);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Exercise 03</a:t>
            </a:r>
            <a:endParaRPr sz="3020"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Write a program that will print the following sequence of values. 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GB" sz="3000"/>
              <a:t>3, 8, 13, 23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d</a:t>
            </a:r>
            <a:r>
              <a:rPr lang="en-GB" sz="3020"/>
              <a:t>o while Repetition Statement</a:t>
            </a:r>
            <a:endParaRPr sz="3020"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Loop continuation condition is checked after the loop body is performed.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Therefore the loop body will be executed at least once.</a:t>
            </a:r>
            <a:endParaRPr sz="26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d</a:t>
            </a:r>
            <a:r>
              <a:rPr lang="en-GB" sz="2200"/>
              <a:t>o{</a:t>
            </a:r>
            <a:endParaRPr sz="2200"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statement</a:t>
            </a:r>
            <a:endParaRPr sz="2200"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}while(condition);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 include &lt;stdio.h&gt;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 main(void)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 counter = 1;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do{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printf(“%d ”, counter);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 while (++counter &lt;= 10);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Output: 1 2 3 4 5 6 7 8 9 10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Break Statement	</a:t>
            </a:r>
            <a:endParaRPr sz="3011"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break statement, when executed in a while, for, do…while statement causes immediate exit from that statement.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Program execution continues with the next statement.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Common uses of the break statement are to escape early from a loop.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/>
              <a:t>#include &lt;stdio.h&gt;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/>
              <a:t>int main(void) { </a:t>
            </a:r>
            <a:endParaRPr sz="1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/>
              <a:t>int x = 1; </a:t>
            </a:r>
            <a:endParaRPr sz="1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/>
              <a:t>while ( x &lt;= 10) { </a:t>
            </a:r>
            <a:endParaRPr sz="125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/>
              <a:t>if ( x == 5) { </a:t>
            </a:r>
            <a:endParaRPr sz="125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/>
              <a:t>break; </a:t>
            </a:r>
            <a:endParaRPr sz="125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/>
              <a:t>} </a:t>
            </a:r>
            <a:endParaRPr sz="125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/>
              <a:t>printf(“%d ”, x); </a:t>
            </a:r>
            <a:endParaRPr sz="125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/>
              <a:t>++ x; </a:t>
            </a:r>
            <a:endParaRPr sz="1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/>
              <a:t>} // end while 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/>
              <a:t>} //end function main							</a:t>
            </a:r>
            <a:r>
              <a:rPr lang="en-GB" sz="1250">
                <a:solidFill>
                  <a:srgbClr val="FF0000"/>
                </a:solidFill>
              </a:rPr>
              <a:t>Output: 1 2 3 4</a:t>
            </a:r>
            <a:endParaRPr sz="125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Continue Statement</a:t>
            </a:r>
            <a:endParaRPr sz="3011"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The continue statement, when executed in a while, for and do...while statement, skips the remaining statements in the body of that control statement and perform the next iteration of the loop.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In while and do...while , loop continuation test is evaluated immediately after the continue statement is executed.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In the for statement, the increment expression is executed.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ontinue Statement Example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#include &lt;stdio.h&gt;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 main(void) {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 x = 1;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while ( x &lt;= 10) {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( x == 5) { 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++x; 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continue;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printf(“%d ”, x);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++ x;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 // end while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 //end function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Output: 1 2 3 4 6 7 8 9 10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Nested Iteration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#include &lt;stdio.h&gt;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int main(void) { 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int i, j; 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for ( i = ; i &lt;= 5 ; ++i){ </a:t>
            </a:r>
            <a:endParaRPr sz="2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for ( j = 1; j &lt;= i; ++j){ </a:t>
            </a:r>
            <a:endParaRPr sz="2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printf(“ *” ); </a:t>
            </a:r>
            <a:endParaRPr sz="2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} </a:t>
            </a:r>
            <a:endParaRPr sz="2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printf(“\n”);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}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}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Counter Controlled Repetition</a:t>
            </a:r>
            <a:br>
              <a:rPr lang="en-GB" sz="3011"/>
            </a:br>
            <a:endParaRPr sz="301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Number of repetitions is known before the loop begins execution.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A control variable is used to count the number of repetitions.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The control variable is incremented (usually by 1) each time the group of instructions is performed.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The repetition terminates when the counter exceeds number of repetitions.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03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Write a program that will print the following output.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1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	1 2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	1 2 3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	1 2 3 4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	1 2 3 4 5</a:t>
            </a:r>
            <a:endParaRPr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Summary</a:t>
            </a:r>
            <a:endParaRPr sz="3000"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While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For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Do while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Break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Continue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Nested loop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Counter-Controlled Repetition with the while statement </a:t>
            </a:r>
            <a:endParaRPr sz="302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478675"/>
            <a:ext cx="8520600" cy="3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/>
              <a:t>nt counter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while(counter &lt;= 10){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printf(“%d”, counter);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++counter;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2447950" y="1754600"/>
            <a:ext cx="24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Counter control variable</a:t>
            </a:r>
            <a:endParaRPr/>
          </a:p>
        </p:txBody>
      </p:sp>
      <p:cxnSp>
        <p:nvCxnSpPr>
          <p:cNvPr id="68" name="Google Shape;68;p15"/>
          <p:cNvCxnSpPr>
            <a:stCxn id="67" idx="1"/>
          </p:cNvCxnSpPr>
          <p:nvPr/>
        </p:nvCxnSpPr>
        <p:spPr>
          <a:xfrm flipH="1">
            <a:off x="1259350" y="1954700"/>
            <a:ext cx="11886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5"/>
          <p:cNvSpPr txBox="1"/>
          <p:nvPr/>
        </p:nvSpPr>
        <p:spPr>
          <a:xfrm>
            <a:off x="3919525" y="2235800"/>
            <a:ext cx="22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Repetition condition</a:t>
            </a:r>
            <a:endParaRPr/>
          </a:p>
        </p:txBody>
      </p:sp>
      <p:cxnSp>
        <p:nvCxnSpPr>
          <p:cNvPr id="70" name="Google Shape;70;p15"/>
          <p:cNvCxnSpPr>
            <a:stCxn id="69" idx="1"/>
          </p:cNvCxnSpPr>
          <p:nvPr/>
        </p:nvCxnSpPr>
        <p:spPr>
          <a:xfrm flipH="1">
            <a:off x="1938625" y="2435900"/>
            <a:ext cx="1980900" cy="1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 txBox="1"/>
          <p:nvPr/>
        </p:nvSpPr>
        <p:spPr>
          <a:xfrm>
            <a:off x="3969050" y="2879500"/>
            <a:ext cx="16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 counter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650675" y="3480875"/>
            <a:ext cx="16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Increment by 1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358400" y="3947825"/>
            <a:ext cx="19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 while loop</a:t>
            </a:r>
            <a:endParaRPr/>
          </a:p>
        </p:txBody>
      </p:sp>
      <p:cxnSp>
        <p:nvCxnSpPr>
          <p:cNvPr id="74" name="Google Shape;74;p15"/>
          <p:cNvCxnSpPr>
            <a:stCxn id="71" idx="1"/>
          </p:cNvCxnSpPr>
          <p:nvPr/>
        </p:nvCxnSpPr>
        <p:spPr>
          <a:xfrm rot="10800000">
            <a:off x="3006950" y="3007000"/>
            <a:ext cx="962100" cy="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>
            <a:stCxn id="72" idx="1"/>
          </p:cNvCxnSpPr>
          <p:nvPr/>
        </p:nvCxnSpPr>
        <p:spPr>
          <a:xfrm rot="10800000">
            <a:off x="2051675" y="3296975"/>
            <a:ext cx="15990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>
            <a:stCxn id="73" idx="1"/>
          </p:cNvCxnSpPr>
          <p:nvPr/>
        </p:nvCxnSpPr>
        <p:spPr>
          <a:xfrm rot="10800000">
            <a:off x="509400" y="3629525"/>
            <a:ext cx="849000" cy="5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 txBox="1"/>
          <p:nvPr/>
        </p:nvSpPr>
        <p:spPr>
          <a:xfrm>
            <a:off x="4464300" y="42379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Output: 1 2 3 4 5 6 7 8 9 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006650" y="1153225"/>
            <a:ext cx="252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while(condition){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Let’s try to do something using while loop!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Quiz- What does the following program print?</a:t>
            </a:r>
            <a:endParaRPr sz="302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#include &lt;stdio.h&gt;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i</a:t>
            </a:r>
            <a:r>
              <a:rPr lang="en-GB" sz="2000"/>
              <a:t>nt main(void){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	</a:t>
            </a:r>
            <a:r>
              <a:rPr lang="en-GB" sz="2000"/>
              <a:t>i</a:t>
            </a:r>
            <a:r>
              <a:rPr lang="en-GB" sz="2000"/>
              <a:t>nt x = 1, y;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	while(x &lt;= 5){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		</a:t>
            </a:r>
            <a:r>
              <a:rPr lang="en-GB" sz="2000"/>
              <a:t>y</a:t>
            </a:r>
            <a:r>
              <a:rPr lang="en-GB" sz="2000"/>
              <a:t> = x * 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		printf(“%d”, y);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		++x;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Exercise 01</a:t>
            </a:r>
            <a:endParaRPr sz="302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 Write a program that print all the even integers from 0 to 20.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Sentinel Control Repetition</a:t>
            </a:r>
            <a:endParaRPr sz="3011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When no indication is given of how many times the loop should </a:t>
            </a:r>
            <a:r>
              <a:rPr lang="en-GB" sz="2600"/>
              <a:t>execute</a:t>
            </a:r>
            <a:r>
              <a:rPr lang="en-GB" sz="2600"/>
              <a:t>, a sentinel value is used to terminate the loop.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A loop should have a statement to obtain data each time the loop is performed.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Sentinel value must chosen so that is cannot be confused with an acceptable input value.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Example</a:t>
            </a:r>
            <a:endParaRPr sz="3011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100"/>
              <a:t>#include &lt;stdio.h&gt;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100"/>
              <a:t>i</a:t>
            </a:r>
            <a:r>
              <a:rPr lang="en-GB" sz="1100"/>
              <a:t>nt main(void){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100"/>
              <a:t>	</a:t>
            </a:r>
            <a:r>
              <a:rPr lang="en-GB" sz="1100"/>
              <a:t>i</a:t>
            </a:r>
            <a:r>
              <a:rPr lang="en-GB" sz="1100"/>
              <a:t>nt grade, total, counter;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100"/>
              <a:t>	</a:t>
            </a:r>
            <a:r>
              <a:rPr lang="en-GB" sz="1100"/>
              <a:t>f</a:t>
            </a:r>
            <a:r>
              <a:rPr lang="en-GB" sz="1100"/>
              <a:t>loat average;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100"/>
              <a:t>	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100"/>
              <a:t>	</a:t>
            </a:r>
            <a:r>
              <a:rPr lang="en-GB" sz="1100"/>
              <a:t>t</a:t>
            </a:r>
            <a:r>
              <a:rPr lang="en-GB" sz="1100"/>
              <a:t>otal = 0;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100"/>
              <a:t>	</a:t>
            </a:r>
            <a:r>
              <a:rPr lang="en-GB" sz="1100"/>
              <a:t>c</a:t>
            </a:r>
            <a:r>
              <a:rPr lang="en-GB" sz="1100"/>
              <a:t>ounter = 0;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100"/>
              <a:t>	printf(“Enter grade, -1 to end: ”);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100"/>
              <a:t>	scanf(“%d”, &amp;grade);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100"/>
              <a:t>	while(grade != -1){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100"/>
              <a:t>		</a:t>
            </a:r>
            <a:r>
              <a:rPr lang="en-GB" sz="1100"/>
              <a:t>t</a:t>
            </a:r>
            <a:r>
              <a:rPr lang="en-GB" sz="1100"/>
              <a:t>otal += grade;</a:t>
            </a:r>
            <a:endParaRPr sz="1100"/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100"/>
              <a:t>c</a:t>
            </a:r>
            <a:r>
              <a:rPr lang="en-GB" sz="1100"/>
              <a:t>ounter++;</a:t>
            </a:r>
            <a:endParaRPr sz="1100"/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100"/>
              <a:t>printf(“Enter grade, -1 to end: ”);</a:t>
            </a:r>
            <a:endParaRPr sz="1100"/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100"/>
              <a:t>scanf(“%d”, &amp;grade);</a:t>
            </a:r>
            <a:endParaRPr sz="1100"/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100"/>
              <a:t>}</a:t>
            </a:r>
            <a:endParaRPr sz="1100"/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0"/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100"/>
              <a:t>a</a:t>
            </a:r>
            <a:r>
              <a:rPr lang="en-GB" sz="1100"/>
              <a:t>verage = (float) total / counter;</a:t>
            </a:r>
            <a:endParaRPr sz="1100"/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100"/>
              <a:t>printf(“Class average is %.2f”, average);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100"/>
              <a:t>}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Exercise 02</a:t>
            </a:r>
            <a:endParaRPr sz="3020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Write a program that calculates and prints the average of several integers. Assume the last value read with scanf is the sentinel 9999.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