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53a309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d53a309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53a309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53a309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d53a309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d53a309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d53a3099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d53a3099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d53a309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d53a309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d53a309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d53a309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d53a309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d53a309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53a309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53a309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53a3099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53a3099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d53a3099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d53a3099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d53a30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d53a30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d53a3099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d53a3099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53a309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53a309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53a309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53a309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53a309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d53a309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53a309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53a309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53a309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53a309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53a309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53a309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53a309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53a309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not-used-strings-scanf-functio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geeksforgeeks.org/arrays-in-c-cp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Storing String in a Character Array</a:t>
            </a:r>
            <a:endParaRPr sz="3011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 string can be stored in a character array as follows: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GB" sz="2200"/>
              <a:t>c</a:t>
            </a:r>
            <a:r>
              <a:rPr lang="en-GB" sz="2200"/>
              <a:t>har string1[] = “first”;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GB" sz="2200"/>
              <a:t>c</a:t>
            </a:r>
            <a:r>
              <a:rPr lang="en-GB" sz="2200"/>
              <a:t>har string1[] = {‘f’, ‘i’, ‘r’, ‘s’, ‘t’, ‘\0’};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Function scanf will read characters until space, tab, newline or end-of-file indicator is encountered.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GB" sz="2200">
                <a:solidFill>
                  <a:srgbClr val="FF0000"/>
                </a:solidFill>
              </a:rPr>
              <a:t>'\0' is string terminator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Get string with spaces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-GB" sz="2200">
                <a:solidFill>
                  <a:srgbClr val="FF0000"/>
                </a:solidFill>
              </a:rPr>
              <a:t>scanf("%[^\n]s",str);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You don’t need to use ‘&amp;’ when you get string as input</a:t>
            </a:r>
            <a:endParaRPr sz="22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https://www.geeksforgeeks.org/not-used-strings-scanf-function/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Display Character String	</a:t>
            </a:r>
            <a:endParaRPr sz="302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printf(“string1 is : %s\n”, string1);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( i= 0; i &lt; SIZE &amp;&amp; string1 [ i ] != ‘\0’; ++i){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printf(“%c”, string1[ i 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Passing String to a Function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displayString(char str[]);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main(void){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char str[50];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printf("Enter string: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scanf(“%s”, str);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displayString(str);     // Passing string to a function.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displayString(char str[])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printf("String Output: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puts(str);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strcpy	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# include &lt; stdio.h&gt;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# include &lt;string.h&gt;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#define SIZE1 25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int main ( void ) {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char x[ ]= ‘Happy Birthday to You”;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char y[ SIZE1];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strcpy( y , x );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printf(“The string in array y is : %s\n”, y);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return 0;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}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strlen	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trlen takes a string as an argument and return the number of characters in the string.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#include &lt;string.&gt;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nt main(){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c</a:t>
            </a:r>
            <a:r>
              <a:rPr lang="en-GB"/>
              <a:t>har string1[] = “I Love C Programming!”;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printf(“The length of string1: %d”, strlen(string1));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0;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Passing Array to Function	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Program to calculate the sum of array elements by passing to a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calculateSum(float num[]);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main(void)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result, num[] = {23.4, 55, 22.6, 3, 40.5, 18};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num array is passed to calculateSum()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= calculateSum(num);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printf("Result = %.2f", result);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calculateSum(float num[])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sum = 0.0;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(int i = 0; i &lt; 6; ++i)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+= num[i];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}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sum;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 Dimensional</a:t>
            </a:r>
            <a:r>
              <a:rPr lang="en-GB"/>
              <a:t> Array	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 language have arrays with multiple subscripts.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These arrays are refers to as multidimensional arrays.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Multidimensional arrays are used to represent table of values consisting of information arranged in rows and columns.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 array with two subscripts is called double-subscripted or Two-Dimensional array.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Dimensional Array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379" y="1523875"/>
            <a:ext cx="4843250" cy="26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2681400" y="444307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Row index</a:t>
            </a:r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4025650" y="4443075"/>
            <a:ext cx="15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Column index</a:t>
            </a:r>
            <a:endParaRPr/>
          </a:p>
        </p:txBody>
      </p:sp>
      <p:cxnSp>
        <p:nvCxnSpPr>
          <p:cNvPr id="154" name="Google Shape;154;p29"/>
          <p:cNvCxnSpPr>
            <a:stCxn id="152" idx="0"/>
          </p:cNvCxnSpPr>
          <p:nvPr/>
        </p:nvCxnSpPr>
        <p:spPr>
          <a:xfrm flipH="1" rot="10800000">
            <a:off x="3194400" y="3898275"/>
            <a:ext cx="32880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9"/>
          <p:cNvCxnSpPr>
            <a:stCxn id="153" idx="0"/>
          </p:cNvCxnSpPr>
          <p:nvPr/>
        </p:nvCxnSpPr>
        <p:spPr>
          <a:xfrm rot="10800000">
            <a:off x="3863050" y="3926475"/>
            <a:ext cx="9231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9"/>
          <p:cNvSpPr txBox="1"/>
          <p:nvPr/>
        </p:nvSpPr>
        <p:spPr>
          <a:xfrm>
            <a:off x="283000" y="44430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name</a:t>
            </a:r>
            <a:endParaRPr/>
          </a:p>
        </p:txBody>
      </p:sp>
      <p:cxnSp>
        <p:nvCxnSpPr>
          <p:cNvPr id="157" name="Google Shape;157;p29"/>
          <p:cNvCxnSpPr/>
          <p:nvPr/>
        </p:nvCxnSpPr>
        <p:spPr>
          <a:xfrm flipH="1" rot="10800000">
            <a:off x="933900" y="3856000"/>
            <a:ext cx="23064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and </a:t>
            </a:r>
            <a:r>
              <a:rPr lang="en-GB"/>
              <a:t>Initialize</a:t>
            </a:r>
            <a:r>
              <a:rPr lang="en-GB"/>
              <a:t> 2D Array 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ways to initialize 2d array.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 c[2][3] = {{1, 3, 0}, {-1, 5, 9}};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 c[][3] = {{1, 3, 0}, {-1, 5, 9}};      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 c[2][3] = {1, 3, 0, -1, 5, 9};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to get sum of a 2D array!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Introduction</a:t>
            </a:r>
            <a:endParaRPr sz="3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Array is a data </a:t>
            </a:r>
            <a:r>
              <a:rPr lang="en-GB" sz="2600"/>
              <a:t>structure</a:t>
            </a:r>
            <a:r>
              <a:rPr lang="en-GB" sz="2600"/>
              <a:t> which store the data items of the same data type.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We can use normal variables (v1, v2, v3, ..) when we have a small number of objects, but if we want to store a large number of instances, it becomes difficult to manage them with normal variables. The idea of an array is to represent many instances in one variable.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5"/>
              <a:t>Summary</a:t>
            </a:r>
            <a:endParaRPr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1D array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String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Passing array to function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2D array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Representation of an Array</a:t>
            </a:r>
            <a:endParaRPr sz="302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747838"/>
            <a:ext cx="563880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91450" y="3884150"/>
            <a:ext cx="7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more: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https://www.geeksforgeeks.org/arrays-in-c-cpp/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How to declare a array?</a:t>
            </a:r>
            <a:endParaRPr sz="301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To define a array, we need to specify the type of data elements, name and the number of elements(size).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		</a:t>
            </a:r>
            <a:r>
              <a:rPr lang="en-GB" sz="2600">
                <a:solidFill>
                  <a:srgbClr val="FF0000"/>
                </a:solidFill>
              </a:rPr>
              <a:t>dataType arrayName[arraySize];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		</a:t>
            </a:r>
            <a:r>
              <a:rPr lang="en-GB" sz="2600"/>
              <a:t>i</a:t>
            </a:r>
            <a:r>
              <a:rPr lang="en-GB" sz="2600"/>
              <a:t>nt numbers[8];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above definition reserves 8 elements for integer array.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11"/>
              <a:t>Using Arrays</a:t>
            </a:r>
            <a:endParaRPr sz="301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Print the element in array.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Print the sum of first three elements in the array.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Add value to a element</a:t>
            </a:r>
            <a:endParaRPr sz="261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Defining and initializing an array  </a:t>
            </a:r>
            <a:endParaRPr sz="30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#include &lt;stdio.h&gt;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</a:t>
            </a:r>
            <a:r>
              <a:rPr lang="en-GB" sz="1300"/>
              <a:t>nt main(void){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lang="en-GB" sz="1300"/>
              <a:t>i</a:t>
            </a:r>
            <a:r>
              <a:rPr lang="en-GB" sz="1300"/>
              <a:t>nt n[5];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lang="en-GB" sz="1300"/>
              <a:t>i</a:t>
            </a:r>
            <a:r>
              <a:rPr lang="en-GB" sz="1300"/>
              <a:t>nt i;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for(i = 0; i &lt; 5; i++){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lang="en-GB" sz="1300"/>
              <a:t>n</a:t>
            </a:r>
            <a:r>
              <a:rPr lang="en-GB" sz="1300"/>
              <a:t>[i] = 0;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}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for(i = 0; i &lt; 5; i++){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printf(“%d %d”, i, n[i]);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}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</a:t>
            </a:r>
            <a:r>
              <a:rPr lang="en-GB" sz="1300"/>
              <a:t>eturn 0;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}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Initializing array using an initializer list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#include &lt;stdio.h&gt;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int main(void){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int n[5] = {4, 7, 1, 3 , 9};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// int n[] = {4, 7, 1, 3 , 9};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// int [5] = {0};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int i;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for(i = 0; i &lt; 5; i++){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printf(“%d %d”, i, n[i]);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}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return 0;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Summing the Elements of an Array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#include &lt;stdio.h&gt;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#define SIZE 12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</a:t>
            </a:r>
            <a:r>
              <a:rPr lang="en-GB" sz="1400"/>
              <a:t>nt main(void){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i</a:t>
            </a:r>
            <a:r>
              <a:rPr lang="en-GB" sz="1400"/>
              <a:t>nt a[SIZE];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i</a:t>
            </a:r>
            <a:r>
              <a:rPr lang="en-GB" sz="1400"/>
              <a:t>nt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i</a:t>
            </a:r>
            <a:r>
              <a:rPr lang="en-GB" sz="1400"/>
              <a:t>nt total = 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for(i = 0; i &lt; SIZE; i++){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	printf(“a[%d]: ”, i);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	scanf(“%d”, &amp;a[i]);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for(i = 0; i &lt; SIZE; i++){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t</a:t>
            </a:r>
            <a:r>
              <a:rPr lang="en-GB" sz="1400"/>
              <a:t>otal += a[i];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printf(“%d”, total);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Exercise</a:t>
            </a:r>
            <a:r>
              <a:rPr lang="en-GB" sz="3011"/>
              <a:t> 1	</a:t>
            </a:r>
            <a:endParaRPr sz="3011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Write a c program to the following.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Define an integer array counts with 10 elements.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Initialize</a:t>
            </a:r>
            <a:r>
              <a:rPr lang="en-GB" sz="2600"/>
              <a:t> all elements to zeros.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Read and store 10 numbers each of which is between 10 and 100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Find the maximum number from the stored numbers.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