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A66EC5-5DF5-4A21-9B30-23052B2B3AFC}">
  <a:tblStyle styleId="{90A66EC5-5DF5-4A21-9B30-23052B2B3A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d5bb8f61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d5bb8f61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d5bb8f61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d5bb8f61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d5bb8f61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d5bb8f61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d5bb8f61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d5bb8f61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d5bb8f61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d5bb8f61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d5bb8f6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d5bb8f6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5bb8f6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5bb8f6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d5bb8f6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d5bb8f6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d5bb8f61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d5bb8f61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5bb8f61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5bb8f61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5bb8f61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d5bb8f61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d5bb8f61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d5bb8f61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d5bb8f61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d5bb8f61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rogramiz.com/c-programming/c-file-input-outpu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 Handling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Writing multiple records to a sequential file</a:t>
            </a:r>
            <a:endParaRPr sz="3011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#include &lt;stdio.h&gt;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int main(void){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char ID[10];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char name[ 30];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avgMarks;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int i;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FILE *cfPtr;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cfPtr = fopen(“marks.dat", "w");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if (cfPtr == NULL){</a:t>
            </a:r>
            <a:endParaRPr sz="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printf("File cannot be open");</a:t>
            </a:r>
            <a:endParaRPr sz="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return -1;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}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for(i = 1; i &lt;= 5; ++i){</a:t>
            </a:r>
            <a:endParaRPr sz="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printf("Pls input the student ID");</a:t>
            </a:r>
            <a:endParaRPr sz="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scanf("%s”, ID);</a:t>
            </a:r>
            <a:endParaRPr sz="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printf("Pls input the name");</a:t>
            </a:r>
            <a:endParaRPr sz="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scanf("%s", name);</a:t>
            </a:r>
            <a:endParaRPr sz="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printf("Pls input the average Marks");</a:t>
            </a:r>
            <a:endParaRPr sz="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scanf("%lf",&amp; avgMarks);</a:t>
            </a:r>
            <a:endParaRPr sz="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fprintf(cfPtr, "%s %s %.2f\n", ID, name, avgMarks);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}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fclose(cfPtr);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return 0;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}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Reading data from a Sequential- Access File</a:t>
            </a:r>
            <a:endParaRPr sz="302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#include &lt;stdio.h&gt;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 main(void){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 number 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 *cfPtr;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cftr = fopen(“number.dat”, “r”);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( cfPtr == NULL){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printf(“File could not be pened\n”);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return -1;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fscanf(cfPtr, “%d”, &amp;number);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printf(“Number is : %d \n”, number 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fclose(cfPtr);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return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Reading Data From a File</a:t>
            </a:r>
            <a:endParaRPr sz="3020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 include &lt;stdio.h&gt;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 main(void){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 *cfPtr;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 ID[10];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 name[ 30];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double avgMarks;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cfPtr = fopen(“marks.dat", “r");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( cfPtr == NULL){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printf("File cannot be open");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return -1;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fscanf(cfPtr, "%s %s %lf", ID, name, &amp;avgMarks);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printf "%s %s %lf", ID, name, avgMarks);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fclose(cfPtr);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return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920"/>
              <a:t>Reading Multiple Records From a Sequential File</a:t>
            </a:r>
            <a:endParaRPr sz="2920"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100"/>
              <a:t>#include &lt;stdio.h&gt;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100"/>
              <a:t>int main(void){</a:t>
            </a:r>
            <a:endParaRPr sz="11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100"/>
              <a:t>FILE *cfPtr;</a:t>
            </a:r>
            <a:endParaRPr sz="11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100"/>
              <a:t>char ID[10];</a:t>
            </a:r>
            <a:endParaRPr sz="11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100"/>
              <a:t>char name[ 30];</a:t>
            </a:r>
            <a:endParaRPr sz="11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100"/>
              <a:t>double avgMarks;</a:t>
            </a:r>
            <a:endParaRPr sz="11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100"/>
              <a:t>cfPtr = fopen(“marks.dat", “r");</a:t>
            </a:r>
            <a:endParaRPr sz="11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100"/>
              <a:t>if ( cfPtr == NULL){</a:t>
            </a:r>
            <a:endParaRPr sz="1100"/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100"/>
              <a:t>printf("File cannot be open");</a:t>
            </a:r>
            <a:endParaRPr sz="1100"/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100"/>
              <a:t>return -1;</a:t>
            </a:r>
            <a:endParaRPr sz="11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100"/>
              <a:t>}</a:t>
            </a:r>
            <a:endParaRPr sz="11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100"/>
              <a:t>fscanf(cfPtr, "%s %s %lf", ID, name, avgMarks);</a:t>
            </a:r>
            <a:endParaRPr sz="11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100"/>
              <a:t>while (!feof(cfPtr)){</a:t>
            </a:r>
            <a:endParaRPr sz="1100"/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100"/>
              <a:t>printf ("%s %s %lf", ID, name, avgMarks);</a:t>
            </a:r>
            <a:endParaRPr sz="1100"/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100"/>
              <a:t>fscanf(cfPtr, "%s %s %lf", ID, name, &amp;avgMarks);</a:t>
            </a:r>
            <a:endParaRPr sz="11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100"/>
              <a:t>}</a:t>
            </a:r>
            <a:endParaRPr sz="11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100"/>
              <a:t>fclose(cfPtr);</a:t>
            </a:r>
            <a:endParaRPr sz="11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100"/>
              <a:t>return 0;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100"/>
              <a:t>}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00"/>
          </a:p>
        </p:txBody>
      </p:sp>
      <p:sp>
        <p:nvSpPr>
          <p:cNvPr id="137" name="Google Shape;137;p25"/>
          <p:cNvSpPr txBox="1"/>
          <p:nvPr/>
        </p:nvSpPr>
        <p:spPr>
          <a:xfrm>
            <a:off x="5334525" y="1386700"/>
            <a:ext cx="309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f</a:t>
            </a:r>
            <a:r>
              <a:rPr lang="en-GB">
                <a:solidFill>
                  <a:srgbClr val="FF0000"/>
                </a:solidFill>
              </a:rPr>
              <a:t>eof- which is used to find the end of a file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Summary</a:t>
            </a:r>
            <a:endParaRPr sz="3020"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Opening data files for </a:t>
            </a:r>
            <a:r>
              <a:rPr lang="en-GB" sz="2600"/>
              <a:t>reading and writing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Reading a data from a file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Writing data to a file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File operation modes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Introduction</a:t>
            </a:r>
            <a:endParaRPr sz="302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Storage of data in variables and arrays is temporary.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Data is lost when program terminates.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Files are used to store data permanently.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You can easily move your data from one computer to another without any changes.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Creating Sequential Access File</a:t>
            </a:r>
            <a:endParaRPr sz="301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4405" lvl="0" marL="457200" rtl="0" algn="l">
              <a:spcBef>
                <a:spcPts val="0"/>
              </a:spcBef>
              <a:spcAft>
                <a:spcPts val="0"/>
              </a:spcAft>
              <a:buSzPts val="2611"/>
              <a:buAutoNum type="arabicPeriod"/>
            </a:pPr>
            <a:r>
              <a:rPr lang="en-GB" sz="2611"/>
              <a:t>Declaring a file pointer- When working with files, you need to declare a pointer of type file. This declaration is needed for communication between the file and the program.</a:t>
            </a:r>
            <a:endParaRPr sz="2611"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611">
                <a:solidFill>
                  <a:srgbClr val="FF0000"/>
                </a:solidFill>
              </a:rPr>
              <a:t>FILE *cfPtr;</a:t>
            </a:r>
            <a:endParaRPr sz="261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 startAt="2"/>
            </a:pPr>
            <a:r>
              <a:rPr lang="en-GB" sz="2600"/>
              <a:t>Open the file- Opening a file is performed using the fopen() function defined in the stdio.h header file.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600"/>
              <a:t>	cfPtr = fopen(“number.txt”, “w”);</a:t>
            </a:r>
            <a:endParaRPr sz="2600"/>
          </a:p>
        </p:txBody>
      </p:sp>
      <p:sp>
        <p:nvSpPr>
          <p:cNvPr id="72" name="Google Shape;72;p16"/>
          <p:cNvSpPr txBox="1"/>
          <p:nvPr/>
        </p:nvSpPr>
        <p:spPr>
          <a:xfrm>
            <a:off x="311700" y="3862925"/>
            <a:ext cx="33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which use to open a file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3544550" y="4358175"/>
            <a:ext cx="24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3021000" y="3268625"/>
            <a:ext cx="19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 name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5320375" y="3098825"/>
            <a:ext cx="212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 (</a:t>
            </a:r>
            <a:r>
              <a:rPr lang="en-GB"/>
              <a:t>currently</a:t>
            </a:r>
            <a:r>
              <a:rPr lang="en-GB"/>
              <a:t> I am using writing mode)</a:t>
            </a:r>
            <a:endParaRPr/>
          </a:p>
        </p:txBody>
      </p:sp>
      <p:cxnSp>
        <p:nvCxnSpPr>
          <p:cNvPr id="76" name="Google Shape;76;p16"/>
          <p:cNvCxnSpPr>
            <a:stCxn id="72" idx="0"/>
          </p:cNvCxnSpPr>
          <p:nvPr/>
        </p:nvCxnSpPr>
        <p:spPr>
          <a:xfrm flipH="1" rot="10800000">
            <a:off x="1963650" y="2731025"/>
            <a:ext cx="710700" cy="11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6"/>
          <p:cNvCxnSpPr>
            <a:stCxn id="74" idx="0"/>
          </p:cNvCxnSpPr>
          <p:nvPr/>
        </p:nvCxnSpPr>
        <p:spPr>
          <a:xfrm rot="10800000">
            <a:off x="3969000" y="2702525"/>
            <a:ext cx="3600" cy="5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6"/>
          <p:cNvCxnSpPr>
            <a:stCxn id="75" idx="0"/>
          </p:cNvCxnSpPr>
          <p:nvPr/>
        </p:nvCxnSpPr>
        <p:spPr>
          <a:xfrm rot="10800000">
            <a:off x="5553925" y="2674325"/>
            <a:ext cx="831300" cy="4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Opening Modes</a:t>
            </a:r>
            <a:endParaRPr sz="3020"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1149025" y="1050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{90A66EC5-5DF5-4A21-9B30-23052B2B3AFC}</a:tableStyleId>
              </a:tblPr>
              <a:tblGrid>
                <a:gridCol w="2281975"/>
                <a:gridCol w="2281975"/>
                <a:gridCol w="2281975"/>
              </a:tblGrid>
              <a:tr h="311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Mode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Description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During Inexistence of file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4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Open for reading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If the file does not exist, fopen() returns NULL.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w</a:t>
                      </a:r>
                      <a:r>
                        <a:rPr lang="en-GB" sz="1000"/>
                        <a:t>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Open for writing.	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If the file exists, its contents are overwritten. If the file does not exist, it will be created.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4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Open for append. Data is added to the end of the file.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If the file does not exist, it will be created.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4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r+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Open for both reading and writing.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If the file does not exist, fopen() returns NULL.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w+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Open for both reading and writing.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If the file exists, its contents are overwritten. If the file does not exist, it will be created.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6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a+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Open for both reading and appending.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If the file does not exist, it will be created.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" name="Google Shape;85;p17"/>
          <p:cNvSpPr txBox="1"/>
          <p:nvPr/>
        </p:nvSpPr>
        <p:spPr>
          <a:xfrm>
            <a:off x="346675" y="4641175"/>
            <a:ext cx="633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 more: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https://www.programiz.com/c-programming/c-file-input-output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Closing a File	</a:t>
            </a:r>
            <a:endParaRPr sz="302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The file (both text and binary) should be closed after reading/writing.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Closing a file is performed using the fclose() function.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600">
                <a:solidFill>
                  <a:srgbClr val="FF0000"/>
                </a:solidFill>
              </a:rPr>
              <a:t>			fclose(cfPtr);</a:t>
            </a:r>
            <a:endParaRPr sz="2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Reading and Writing to a Text File</a:t>
            </a:r>
            <a:endParaRPr sz="302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For reading and writing to a text file, we use the functions fprintf() and fscanf().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They are just the file versions of printf() and scanf(). The only difference is that fprintf() and fscanf() expects a pointer to the structure FILE.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Writing Data to a Sequential-Access File</a:t>
            </a:r>
            <a:endParaRPr sz="302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#include &lt;stdio.h&gt;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/>
              <a:t>nt main(void){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/>
              <a:t>i</a:t>
            </a:r>
            <a:r>
              <a:rPr lang="en-GB"/>
              <a:t>nt number = 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FILE *cfPtr;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cfPtr = fopen(“number.txt”, “w”);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if(cfPtr == NULL){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printf(“cannot create file\n”);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/>
              <a:t>r</a:t>
            </a:r>
            <a:r>
              <a:rPr lang="en-GB"/>
              <a:t>eturn -1;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fprintf(cfPtr, “%d\n”, number);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fclose(cfPtr);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6714150" y="1917325"/>
            <a:ext cx="1224000" cy="1238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6993600" y="2336275"/>
            <a:ext cx="6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45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6636300" y="1517125"/>
            <a:ext cx="13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</a:t>
            </a:r>
            <a:r>
              <a:rPr lang="en-GB"/>
              <a:t>umber.txt file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Exercise 1</a:t>
            </a:r>
            <a:endParaRPr sz="3011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Write a program to </a:t>
            </a:r>
            <a:r>
              <a:rPr lang="en-GB" sz="2600"/>
              <a:t>input</a:t>
            </a:r>
            <a:r>
              <a:rPr lang="en-GB" sz="2600"/>
              <a:t> the id, name and average marks of a student from the keyboard and write the data to “marks.txt” file.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