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474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4DA6-2D9A-4C56-994C-21E38C4FBD7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C9CC-668B-477C-A761-EBBB6755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04777" y="3205746"/>
            <a:ext cx="4094485" cy="3187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bzETL</a:t>
            </a:r>
            <a:r>
              <a:rPr lang="en-US" dirty="0" smtClean="0">
                <a:solidFill>
                  <a:schemeClr val="tx1"/>
                </a:solidFill>
              </a:rPr>
              <a:t> Upgrade to ES version 6 (meta)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7508" y="3217387"/>
            <a:ext cx="4081754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1429372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579361" y="3271683"/>
            <a:ext cx="155144" cy="179439"/>
            <a:chOff x="4200832" y="3271684"/>
            <a:chExt cx="155144" cy="17943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200832" y="3271684"/>
              <a:ext cx="155144" cy="179439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200832" y="3271684"/>
              <a:ext cx="155144" cy="179439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951819" y="4274131"/>
            <a:ext cx="180020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could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have a copy of </a:t>
            </a:r>
            <a:r>
              <a:rPr lang="en-US" dirty="0" err="1" smtClean="0">
                <a:solidFill>
                  <a:schemeClr val="tx1"/>
                </a:solidFill>
              </a:rPr>
              <a:t>mozilla's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bugzilla</a:t>
            </a:r>
            <a:r>
              <a:rPr lang="en-US" dirty="0" smtClean="0">
                <a:solidFill>
                  <a:schemeClr val="tx1"/>
                </a:solidFill>
              </a:rPr>
              <a:t> database?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62609" y="4280865"/>
            <a:ext cx="1789409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1429377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24867" y="4332839"/>
            <a:ext cx="155144" cy="179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24867" y="4332839"/>
            <a:ext cx="155144" cy="1794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99" y="5618101"/>
            <a:ext cx="243862" cy="24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46" y="5546193"/>
            <a:ext cx="411516" cy="35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13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3</cp:revision>
  <dcterms:created xsi:type="dcterms:W3CDTF">2018-01-10T13:34:04Z</dcterms:created>
  <dcterms:modified xsi:type="dcterms:W3CDTF">2018-01-10T20:07:54Z</dcterms:modified>
</cp:coreProperties>
</file>