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4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4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4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4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4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4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4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4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4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9EC"/>
          </a:solidFill>
        </a:fill>
      </a:tcStyle>
    </a:wholeTbl>
    <a:band2H>
      <a:tcTxStyle b="def" i="def"/>
      <a:tcStyle>
        <a:tcBdr/>
        <a:fill>
          <a:solidFill>
            <a:srgbClr val="E7EDF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9EC"/>
          </a:solidFill>
        </a:fill>
      </a:tcStyle>
    </a:wholeTbl>
    <a:band2H>
      <a:tcTxStyle b="def" i="def"/>
      <a:tcStyle>
        <a:tcBdr/>
        <a:fill>
          <a:solidFill>
            <a:srgbClr val="E7EDF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CBCB"/>
          </a:solidFill>
        </a:fill>
      </a:tcStyle>
    </a:wholeTbl>
    <a:band2H>
      <a:tcTxStyle b="def" i="def"/>
      <a:tcStyle>
        <a:tcBdr/>
        <a:fill>
          <a:solidFill>
            <a:srgbClr val="F2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D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Shape 12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0" name="Shape 12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Shape 12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8" name="Shape 12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More on data classification here: https://docs.google.com/presentation/d/1ceF8NPDbqVMA6D_TkMelA3OtHIHq0qHJ5Zvppzx7iyg/edit#slide=id.g127ab9f477_0_110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Shape 12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3" name="Shape 12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More on data classification here: https://docs.google.com/presentation/d/1ceF8NPDbqVMA6D_TkMelA3OtHIHq0qHJ5Zvppzx7iyg/edit#slide=id.g127ab9f477_0_110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Shape 12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8" name="Shape 12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More on data classification here: https://docs.google.com/presentation/d/1ceF8NPDbqVMA6D_TkMelA3OtHIHq0qHJ5Zvppzx7iyg/edit#slide=id.g127ab9f477_0_110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Shape 12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3" name="Shape 12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More on data classification here: https://docs.google.com/presentation/d/1ceF8NPDbqVMA6D_TkMelA3OtHIHq0qHJ5Zvppzx7iyg/edit#slide=id.g127ab9f477_0_110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Shape 12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8" name="Shape 12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More on data classification here: https://docs.google.com/presentation/d/1ceF8NPDbqVMA6D_TkMelA3OtHIHq0qHJ5Zvppzx7iyg/edit#slide=id.g127ab9f477_0_110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Shape 13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3" name="Shape 13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More on data classification here: https://docs.google.com/presentation/d/1ceF8NPDbqVMA6D_TkMelA3OtHIHq0qHJ5Zvppzx7iyg/edit#slide=id.g127ab9f477_0_110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6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6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6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7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 points with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14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/>
          <p:nvPr/>
        </p:nvSpPr>
        <p:spPr>
          <a:xfrm>
            <a:off x="5979350" y="1288074"/>
            <a:ext cx="3164701" cy="3051601"/>
          </a:xfrm>
          <a:prstGeom prst="rect">
            <a:avLst/>
          </a:prstGeom>
          <a:solidFill>
            <a:srgbClr val="2E2F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111240" y="46345"/>
            <a:ext cx="7555305" cy="586465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17" name="Shape 117"/>
          <p:cNvSpPr/>
          <p:nvPr>
            <p:ph type="body" sz="half" idx="13"/>
          </p:nvPr>
        </p:nvSpPr>
        <p:spPr>
          <a:xfrm>
            <a:off x="563749" y="982574"/>
            <a:ext cx="5054102" cy="35784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18" name="Shape 118"/>
          <p:cNvSpPr/>
          <p:nvPr>
            <p:ph type="body" sz="quarter" idx="14"/>
          </p:nvPr>
        </p:nvSpPr>
        <p:spPr>
          <a:xfrm>
            <a:off x="6267024" y="1592149"/>
            <a:ext cx="2614801" cy="2417402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grpSp>
        <p:nvGrpSpPr>
          <p:cNvPr id="121" name="Group 121"/>
          <p:cNvGrpSpPr/>
          <p:nvPr/>
        </p:nvGrpSpPr>
        <p:grpSpPr>
          <a:xfrm>
            <a:off x="0" y="1216857"/>
            <a:ext cx="557151" cy="153808"/>
            <a:chOff x="0" y="0"/>
            <a:chExt cx="557150" cy="153806"/>
          </a:xfrm>
        </p:grpSpPr>
        <p:sp>
          <p:nvSpPr>
            <p:cNvPr id="119" name="Shape 119"/>
            <p:cNvSpPr/>
            <p:nvPr/>
          </p:nvSpPr>
          <p:spPr>
            <a:xfrm>
              <a:off x="0" y="76903"/>
              <a:ext cx="405218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403344" y="0"/>
              <a:ext cx="153807" cy="153807"/>
            </a:xfrm>
            <a:prstGeom prst="ellipse">
              <a:avLst/>
            </a:prstGeom>
            <a:solidFill>
              <a:srgbClr val="2E2F33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24" name="Group 124"/>
          <p:cNvGrpSpPr/>
          <p:nvPr/>
        </p:nvGrpSpPr>
        <p:grpSpPr>
          <a:xfrm>
            <a:off x="0" y="2131959"/>
            <a:ext cx="557151" cy="153807"/>
            <a:chOff x="0" y="0"/>
            <a:chExt cx="557150" cy="153806"/>
          </a:xfrm>
        </p:grpSpPr>
        <p:sp>
          <p:nvSpPr>
            <p:cNvPr id="122" name="Shape 122"/>
            <p:cNvSpPr/>
            <p:nvPr/>
          </p:nvSpPr>
          <p:spPr>
            <a:xfrm>
              <a:off x="0" y="76903"/>
              <a:ext cx="405218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403344" y="0"/>
              <a:ext cx="153807" cy="153807"/>
            </a:xfrm>
            <a:prstGeom prst="ellipse">
              <a:avLst/>
            </a:prstGeom>
            <a:solidFill>
              <a:srgbClr val="2E2F33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27" name="Group 127"/>
          <p:cNvGrpSpPr/>
          <p:nvPr/>
        </p:nvGrpSpPr>
        <p:grpSpPr>
          <a:xfrm>
            <a:off x="0" y="3039173"/>
            <a:ext cx="557151" cy="153807"/>
            <a:chOff x="0" y="0"/>
            <a:chExt cx="557150" cy="153806"/>
          </a:xfrm>
        </p:grpSpPr>
        <p:sp>
          <p:nvSpPr>
            <p:cNvPr id="125" name="Shape 125"/>
            <p:cNvSpPr/>
            <p:nvPr/>
          </p:nvSpPr>
          <p:spPr>
            <a:xfrm>
              <a:off x="0" y="76903"/>
              <a:ext cx="405218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03344" y="0"/>
              <a:ext cx="153807" cy="153807"/>
            </a:xfrm>
            <a:prstGeom prst="ellipse">
              <a:avLst/>
            </a:prstGeom>
            <a:solidFill>
              <a:srgbClr val="2E2F33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30" name="Group 130"/>
          <p:cNvGrpSpPr/>
          <p:nvPr/>
        </p:nvGrpSpPr>
        <p:grpSpPr>
          <a:xfrm>
            <a:off x="0" y="3954272"/>
            <a:ext cx="557151" cy="153807"/>
            <a:chOff x="0" y="0"/>
            <a:chExt cx="557150" cy="153806"/>
          </a:xfrm>
        </p:grpSpPr>
        <p:sp>
          <p:nvSpPr>
            <p:cNvPr id="128" name="Shape 128"/>
            <p:cNvSpPr/>
            <p:nvPr/>
          </p:nvSpPr>
          <p:spPr>
            <a:xfrm>
              <a:off x="0" y="76903"/>
              <a:ext cx="405218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403344" y="0"/>
              <a:ext cx="153807" cy="153807"/>
            </a:xfrm>
            <a:prstGeom prst="ellipse">
              <a:avLst/>
            </a:prstGeom>
            <a:solidFill>
              <a:srgbClr val="2E2F33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31" name="Shape 1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39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>
            <p:ph type="body" sz="quarter" idx="1"/>
          </p:nvPr>
        </p:nvSpPr>
        <p:spPr>
          <a:xfrm>
            <a:off x="111240" y="46345"/>
            <a:ext cx="7555305" cy="586465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41" name="Shape 141"/>
          <p:cNvSpPr/>
          <p:nvPr>
            <p:ph type="body" sz="quarter" idx="13"/>
          </p:nvPr>
        </p:nvSpPr>
        <p:spPr>
          <a:xfrm>
            <a:off x="111240" y="642081"/>
            <a:ext cx="7555304" cy="405388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475487">
              <a:defRPr sz="124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grpSp>
        <p:nvGrpSpPr>
          <p:cNvPr id="145" name="Group 145"/>
          <p:cNvGrpSpPr/>
          <p:nvPr/>
        </p:nvGrpSpPr>
        <p:grpSpPr>
          <a:xfrm>
            <a:off x="915666" y="1653823"/>
            <a:ext cx="7312670" cy="1429603"/>
            <a:chOff x="0" y="0"/>
            <a:chExt cx="7312669" cy="1429601"/>
          </a:xfrm>
        </p:grpSpPr>
        <p:sp>
          <p:nvSpPr>
            <p:cNvPr id="142" name="Shape 142"/>
            <p:cNvSpPr/>
            <p:nvPr/>
          </p:nvSpPr>
          <p:spPr>
            <a:xfrm>
              <a:off x="0" y="0"/>
              <a:ext cx="1429603" cy="1429602"/>
            </a:xfrm>
            <a:prstGeom prst="ellips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" name="Shape 143"/>
            <p:cNvSpPr/>
            <p:nvPr/>
          </p:nvSpPr>
          <p:spPr>
            <a:xfrm>
              <a:off x="2941534" y="0"/>
              <a:ext cx="1429603" cy="1429602"/>
            </a:xfrm>
            <a:prstGeom prst="ellips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" name="Shape 144"/>
            <p:cNvSpPr/>
            <p:nvPr/>
          </p:nvSpPr>
          <p:spPr>
            <a:xfrm>
              <a:off x="5883067" y="0"/>
              <a:ext cx="1429603" cy="1429602"/>
            </a:xfrm>
            <a:prstGeom prst="ellips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6" name="Shape 146"/>
          <p:cNvSpPr/>
          <p:nvPr>
            <p:ph type="body" sz="quarter" idx="14"/>
          </p:nvPr>
        </p:nvSpPr>
        <p:spPr>
          <a:xfrm>
            <a:off x="558469" y="3123393"/>
            <a:ext cx="2134431" cy="1123009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47" name="Shape 147"/>
          <p:cNvSpPr/>
          <p:nvPr>
            <p:ph type="body" sz="quarter" idx="15"/>
          </p:nvPr>
        </p:nvSpPr>
        <p:spPr>
          <a:xfrm>
            <a:off x="3519127" y="3123393"/>
            <a:ext cx="2134431" cy="1123009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48" name="Shape 148"/>
          <p:cNvSpPr/>
          <p:nvPr>
            <p:ph type="body" sz="quarter" idx="16"/>
          </p:nvPr>
        </p:nvSpPr>
        <p:spPr>
          <a:xfrm>
            <a:off x="6479787" y="3123393"/>
            <a:ext cx="2134431" cy="1123009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57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>
            <p:ph type="body" sz="quarter" idx="1"/>
          </p:nvPr>
        </p:nvSpPr>
        <p:spPr>
          <a:xfrm>
            <a:off x="111240" y="46345"/>
            <a:ext cx="7555305" cy="586465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59" name="Shape 159"/>
          <p:cNvSpPr/>
          <p:nvPr>
            <p:ph type="body" sz="half" idx="13"/>
          </p:nvPr>
        </p:nvSpPr>
        <p:spPr>
          <a:xfrm>
            <a:off x="563750" y="982575"/>
            <a:ext cx="5195400" cy="35421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5979350" y="1288074"/>
            <a:ext cx="3164701" cy="3051601"/>
          </a:xfrm>
          <a:prstGeom prst="rect">
            <a:avLst/>
          </a:prstGeom>
          <a:solidFill>
            <a:srgbClr val="2E2F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Shape 1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uter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69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>
            <p:ph type="body" sz="quarter" idx="1"/>
          </p:nvPr>
        </p:nvSpPr>
        <p:spPr>
          <a:xfrm>
            <a:off x="111240" y="46345"/>
            <a:ext cx="7555305" cy="586465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71" name="Shape 171"/>
          <p:cNvSpPr/>
          <p:nvPr>
            <p:ph type="body" sz="quarter" idx="13"/>
          </p:nvPr>
        </p:nvSpPr>
        <p:spPr>
          <a:xfrm>
            <a:off x="793625" y="1382500"/>
            <a:ext cx="3274500" cy="25524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algn="r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pic>
        <p:nvPicPr>
          <p:cNvPr id="172" name="image11.png" descr="computer-01.png"/>
          <p:cNvPicPr>
            <a:picLocks noChangeAspect="1"/>
          </p:cNvPicPr>
          <p:nvPr/>
        </p:nvPicPr>
        <p:blipFill>
          <a:blip r:embed="rId3">
            <a:extLst/>
          </a:blip>
          <a:srcRect l="0" t="0" r="16057" b="0"/>
          <a:stretch>
            <a:fillRect/>
          </a:stretch>
        </p:blipFill>
        <p:spPr>
          <a:xfrm>
            <a:off x="4168924" y="1028422"/>
            <a:ext cx="4975201" cy="3453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6" name="Group 176"/>
          <p:cNvGrpSpPr/>
          <p:nvPr/>
        </p:nvGrpSpPr>
        <p:grpSpPr>
          <a:xfrm>
            <a:off x="4293434" y="1812766"/>
            <a:ext cx="557151" cy="1691884"/>
            <a:chOff x="0" y="0"/>
            <a:chExt cx="557150" cy="1691882"/>
          </a:xfrm>
        </p:grpSpPr>
        <p:sp>
          <p:nvSpPr>
            <p:cNvPr id="173" name="Shape 173"/>
            <p:cNvSpPr/>
            <p:nvPr/>
          </p:nvSpPr>
          <p:spPr>
            <a:xfrm>
              <a:off x="0" y="845941"/>
              <a:ext cx="405218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403344" y="769036"/>
              <a:ext cx="153807" cy="153807"/>
            </a:xfrm>
            <a:prstGeom prst="ellipse">
              <a:avLst/>
            </a:prstGeom>
            <a:solidFill>
              <a:srgbClr val="34373A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Shape 175"/>
            <p:cNvSpPr/>
            <p:nvPr/>
          </p:nvSpPr>
          <p:spPr>
            <a:xfrm flipH="1">
              <a:off x="-1" y="0"/>
              <a:ext cx="2" cy="1691883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ablet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85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>
            <p:ph type="body" sz="quarter" idx="1"/>
          </p:nvPr>
        </p:nvSpPr>
        <p:spPr>
          <a:xfrm>
            <a:off x="111240" y="46345"/>
            <a:ext cx="7555305" cy="586465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pic>
        <p:nvPicPr>
          <p:cNvPr id="187" name="image03.png" descr="tablet and phone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08773" y="1017674"/>
            <a:ext cx="2738401" cy="34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>
            <p:ph type="body" sz="half" idx="13"/>
          </p:nvPr>
        </p:nvSpPr>
        <p:spPr>
          <a:xfrm>
            <a:off x="607548" y="1222274"/>
            <a:ext cx="4717202" cy="2919302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algn="r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grpSp>
        <p:nvGrpSpPr>
          <p:cNvPr id="192" name="Group 192"/>
          <p:cNvGrpSpPr/>
          <p:nvPr/>
        </p:nvGrpSpPr>
        <p:grpSpPr>
          <a:xfrm>
            <a:off x="5510853" y="1828629"/>
            <a:ext cx="557245" cy="1692001"/>
            <a:chOff x="0" y="0"/>
            <a:chExt cx="557243" cy="1692000"/>
          </a:xfrm>
        </p:grpSpPr>
        <p:sp>
          <p:nvSpPr>
            <p:cNvPr id="189" name="Shape 189"/>
            <p:cNvSpPr/>
            <p:nvPr/>
          </p:nvSpPr>
          <p:spPr>
            <a:xfrm>
              <a:off x="-1" y="845941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03343" y="769037"/>
              <a:ext cx="153901" cy="153901"/>
            </a:xfrm>
            <a:prstGeom prst="ellipse">
              <a:avLst/>
            </a:prstGeom>
            <a:solidFill>
              <a:srgbClr val="34373A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 flipH="1">
              <a:off x="-1" y="0"/>
              <a:ext cx="2" cy="169200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3" name="Shape 1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ne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201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/>
          <p:nvPr>
            <p:ph type="body" sz="quarter" idx="1"/>
          </p:nvPr>
        </p:nvSpPr>
        <p:spPr>
          <a:xfrm>
            <a:off x="111240" y="46345"/>
            <a:ext cx="7555305" cy="586465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pic>
        <p:nvPicPr>
          <p:cNvPr id="203" name="image02.png" descr="tablet and phone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4874" y="1162979"/>
            <a:ext cx="1816801" cy="31824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>
            <p:ph type="body" sz="half" idx="13"/>
          </p:nvPr>
        </p:nvSpPr>
        <p:spPr>
          <a:xfrm>
            <a:off x="1155974" y="1271849"/>
            <a:ext cx="4716901" cy="29193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algn="r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grpSp>
        <p:nvGrpSpPr>
          <p:cNvPr id="208" name="Group 208"/>
          <p:cNvGrpSpPr/>
          <p:nvPr/>
        </p:nvGrpSpPr>
        <p:grpSpPr>
          <a:xfrm>
            <a:off x="6123152" y="1885490"/>
            <a:ext cx="557245" cy="1692001"/>
            <a:chOff x="0" y="0"/>
            <a:chExt cx="557243" cy="1692000"/>
          </a:xfrm>
        </p:grpSpPr>
        <p:sp>
          <p:nvSpPr>
            <p:cNvPr id="205" name="Shape 205"/>
            <p:cNvSpPr/>
            <p:nvPr/>
          </p:nvSpPr>
          <p:spPr>
            <a:xfrm>
              <a:off x="-1" y="845941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03343" y="769037"/>
              <a:ext cx="153901" cy="153901"/>
            </a:xfrm>
            <a:prstGeom prst="ellipse">
              <a:avLst/>
            </a:prstGeom>
            <a:solidFill>
              <a:srgbClr val="34373A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" name="Shape 207"/>
            <p:cNvSpPr/>
            <p:nvPr/>
          </p:nvSpPr>
          <p:spPr>
            <a:xfrm flipH="1">
              <a:off x="-1" y="0"/>
              <a:ext cx="2" cy="169200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9" name="Shape 2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217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>
            <p:ph type="body" idx="1"/>
          </p:nvPr>
        </p:nvSpPr>
        <p:spPr>
          <a:xfrm>
            <a:off x="326091" y="987706"/>
            <a:ext cx="8491814" cy="3098725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219" name="Shape 2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2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227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hape 228"/>
          <p:cNvSpPr/>
          <p:nvPr>
            <p:ph type="body" sz="quarter" idx="1"/>
          </p:nvPr>
        </p:nvSpPr>
        <p:spPr>
          <a:xfrm>
            <a:off x="393986" y="1851453"/>
            <a:ext cx="8355902" cy="9108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sz="4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 algn="ctr">
              <a:defRPr sz="4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 algn="ctr">
              <a:defRPr sz="4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 algn="ctr">
              <a:defRPr sz="4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 algn="ctr">
              <a:defRPr sz="4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229" name="Shape 229"/>
          <p:cNvSpPr/>
          <p:nvPr>
            <p:ph type="body" sz="quarter" idx="13"/>
          </p:nvPr>
        </p:nvSpPr>
        <p:spPr>
          <a:xfrm>
            <a:off x="1077674" y="2771632"/>
            <a:ext cx="6988800" cy="5562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algn="ctr" defTabSz="667512">
              <a:defRPr sz="219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30" name="Shape 2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ver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238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39"/>
          <p:cNvSpPr/>
          <p:nvPr/>
        </p:nvSpPr>
        <p:spPr>
          <a:xfrm>
            <a:off x="-1" y="-1"/>
            <a:ext cx="9151202" cy="51582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40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049" y="396875"/>
            <a:ext cx="1971426" cy="564050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>
            <p:ph type="title"/>
          </p:nvPr>
        </p:nvSpPr>
        <p:spPr>
          <a:xfrm>
            <a:off x="342199" y="1881975"/>
            <a:ext cx="7746302" cy="16452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Text názvu</a:t>
            </a:r>
          </a:p>
        </p:txBody>
      </p:sp>
      <p:sp>
        <p:nvSpPr>
          <p:cNvPr id="242" name="Shape 2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with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250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Shape 251"/>
          <p:cNvSpPr/>
          <p:nvPr/>
        </p:nvSpPr>
        <p:spPr>
          <a:xfrm>
            <a:off x="-1" y="-1"/>
            <a:ext cx="9151202" cy="51582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xfrm>
            <a:off x="563749" y="982575"/>
            <a:ext cx="8016601" cy="3532200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253" name="Shape 253"/>
          <p:cNvSpPr/>
          <p:nvPr>
            <p:ph type="body" sz="quarter" idx="13"/>
          </p:nvPr>
        </p:nvSpPr>
        <p:spPr>
          <a:xfrm>
            <a:off x="111239" y="46343"/>
            <a:ext cx="7555202" cy="586502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576072">
              <a:defRPr sz="2268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255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ver -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049" y="396875"/>
            <a:ext cx="1971426" cy="56405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>
            <p:ph type="title"/>
          </p:nvPr>
        </p:nvSpPr>
        <p:spPr>
          <a:xfrm>
            <a:off x="342199" y="1881975"/>
            <a:ext cx="7746302" cy="16452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Text názvu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264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/>
          <p:nvPr/>
        </p:nvSpPr>
        <p:spPr>
          <a:xfrm>
            <a:off x="-1" y="-1"/>
            <a:ext cx="9151202" cy="51582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6" name="Shape 266"/>
          <p:cNvSpPr/>
          <p:nvPr>
            <p:ph type="body" sz="half" idx="1"/>
          </p:nvPr>
        </p:nvSpPr>
        <p:spPr>
          <a:xfrm>
            <a:off x="1446166" y="1965166"/>
            <a:ext cx="6251700" cy="1724100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sz="4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 algn="ctr">
              <a:defRPr sz="4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 algn="ctr">
              <a:defRPr sz="4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 algn="ctr">
              <a:defRPr sz="4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 algn="ctr">
              <a:defRPr sz="4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267" name="Shape 267"/>
          <p:cNvSpPr/>
          <p:nvPr/>
        </p:nvSpPr>
        <p:spPr>
          <a:xfrm>
            <a:off x="1446166" y="3846900"/>
            <a:ext cx="62517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71" name="Group 271"/>
          <p:cNvGrpSpPr/>
          <p:nvPr/>
        </p:nvGrpSpPr>
        <p:grpSpPr>
          <a:xfrm>
            <a:off x="1446167" y="926959"/>
            <a:ext cx="6251574" cy="862201"/>
            <a:chOff x="0" y="0"/>
            <a:chExt cx="6251573" cy="862199"/>
          </a:xfrm>
        </p:grpSpPr>
        <p:sp>
          <p:nvSpPr>
            <p:cNvPr id="268" name="Shape 268"/>
            <p:cNvSpPr/>
            <p:nvPr/>
          </p:nvSpPr>
          <p:spPr>
            <a:xfrm>
              <a:off x="0" y="426404"/>
              <a:ext cx="2680800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694793" y="0"/>
              <a:ext cx="862201" cy="862200"/>
            </a:xfrm>
            <a:prstGeom prst="ellips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0" name="Shape 270"/>
            <p:cNvSpPr/>
            <p:nvPr/>
          </p:nvSpPr>
          <p:spPr>
            <a:xfrm>
              <a:off x="3570774" y="426404"/>
              <a:ext cx="26808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72" name="Shape 272"/>
          <p:cNvSpPr/>
          <p:nvPr>
            <p:ph type="pic" sz="quarter" idx="13"/>
          </p:nvPr>
        </p:nvSpPr>
        <p:spPr>
          <a:xfrm>
            <a:off x="4285946" y="1073695"/>
            <a:ext cx="568501" cy="5685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73" name="Shape 273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274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hape 2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and Subhead with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283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Shape 284"/>
          <p:cNvSpPr/>
          <p:nvPr/>
        </p:nvSpPr>
        <p:spPr>
          <a:xfrm>
            <a:off x="-1" y="-1"/>
            <a:ext cx="9151202" cy="51582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5" name="Shape 285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286" name="Shape 286"/>
          <p:cNvSpPr/>
          <p:nvPr>
            <p:ph type="body" sz="quarter" idx="13"/>
          </p:nvPr>
        </p:nvSpPr>
        <p:spPr>
          <a:xfrm>
            <a:off x="111239" y="642081"/>
            <a:ext cx="7555202" cy="4053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475487">
              <a:defRPr sz="1248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87" name="Shape 287"/>
          <p:cNvSpPr/>
          <p:nvPr>
            <p:ph type="body" idx="14"/>
          </p:nvPr>
        </p:nvSpPr>
        <p:spPr>
          <a:xfrm>
            <a:off x="563750" y="1270099"/>
            <a:ext cx="8016600" cy="3254100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289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Shape 2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298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hape 299"/>
          <p:cNvSpPr/>
          <p:nvPr/>
        </p:nvSpPr>
        <p:spPr>
          <a:xfrm>
            <a:off x="-1" y="-1"/>
            <a:ext cx="9151202" cy="51582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0" name="Shape 300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301" name="Shape 301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302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Shape 3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and Subhead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311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Shape 312"/>
          <p:cNvSpPr/>
          <p:nvPr/>
        </p:nvSpPr>
        <p:spPr>
          <a:xfrm>
            <a:off x="-1" y="-1"/>
            <a:ext cx="9151202" cy="51582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3" name="Shape 313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314" name="Shape 314"/>
          <p:cNvSpPr/>
          <p:nvPr>
            <p:ph type="body" sz="quarter" idx="13"/>
          </p:nvPr>
        </p:nvSpPr>
        <p:spPr>
          <a:xfrm>
            <a:off x="111239" y="642081"/>
            <a:ext cx="7555202" cy="4053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475487">
              <a:defRPr sz="1248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15" name="Shape 315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316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Shape 3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with 2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325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Shape 326"/>
          <p:cNvSpPr/>
          <p:nvPr/>
        </p:nvSpPr>
        <p:spPr>
          <a:xfrm>
            <a:off x="-1" y="-1"/>
            <a:ext cx="9151202" cy="51582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7" name="Shape 327"/>
          <p:cNvSpPr/>
          <p:nvPr>
            <p:ph type="body" sz="half" idx="1"/>
          </p:nvPr>
        </p:nvSpPr>
        <p:spPr>
          <a:xfrm>
            <a:off x="563749" y="982575"/>
            <a:ext cx="3913801" cy="34839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328" name="Shape 328"/>
          <p:cNvSpPr/>
          <p:nvPr>
            <p:ph type="body" sz="half" idx="13"/>
          </p:nvPr>
        </p:nvSpPr>
        <p:spPr>
          <a:xfrm>
            <a:off x="4707576" y="982575"/>
            <a:ext cx="3913801" cy="3483900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29" name="Shape 329"/>
          <p:cNvSpPr/>
          <p:nvPr>
            <p:ph type="body" sz="quarter" idx="14"/>
          </p:nvPr>
        </p:nvSpPr>
        <p:spPr>
          <a:xfrm>
            <a:off x="111239" y="46343"/>
            <a:ext cx="7555202" cy="586502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576072">
              <a:defRPr sz="2268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30" name="Shape 330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331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Shape 3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 points with Call 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340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Shape 341"/>
          <p:cNvSpPr/>
          <p:nvPr/>
        </p:nvSpPr>
        <p:spPr>
          <a:xfrm>
            <a:off x="-1" y="-1"/>
            <a:ext cx="9151202" cy="51582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2" name="Shape 342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343" name="Shape 343"/>
          <p:cNvSpPr/>
          <p:nvPr>
            <p:ph type="body" sz="half" idx="13"/>
          </p:nvPr>
        </p:nvSpPr>
        <p:spPr>
          <a:xfrm>
            <a:off x="563749" y="982575"/>
            <a:ext cx="5054102" cy="3469200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grpSp>
        <p:nvGrpSpPr>
          <p:cNvPr id="346" name="Group 346"/>
          <p:cNvGrpSpPr/>
          <p:nvPr/>
        </p:nvGrpSpPr>
        <p:grpSpPr>
          <a:xfrm>
            <a:off x="-1" y="1216857"/>
            <a:ext cx="557245" cy="153901"/>
            <a:chOff x="0" y="0"/>
            <a:chExt cx="557243" cy="153900"/>
          </a:xfrm>
        </p:grpSpPr>
        <p:sp>
          <p:nvSpPr>
            <p:cNvPr id="344" name="Shape 344"/>
            <p:cNvSpPr/>
            <p:nvPr/>
          </p:nvSpPr>
          <p:spPr>
            <a:xfrm>
              <a:off x="-1" y="76904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403343" y="-1"/>
              <a:ext cx="153901" cy="153902"/>
            </a:xfrm>
            <a:prstGeom prst="ellipse">
              <a:avLst/>
            </a:prstGeom>
            <a:solidFill>
              <a:srgbClr val="2E2F33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49" name="Group 349"/>
          <p:cNvGrpSpPr/>
          <p:nvPr/>
        </p:nvGrpSpPr>
        <p:grpSpPr>
          <a:xfrm>
            <a:off x="-1" y="2131959"/>
            <a:ext cx="557245" cy="153901"/>
            <a:chOff x="0" y="0"/>
            <a:chExt cx="557243" cy="153900"/>
          </a:xfrm>
        </p:grpSpPr>
        <p:sp>
          <p:nvSpPr>
            <p:cNvPr id="347" name="Shape 347"/>
            <p:cNvSpPr/>
            <p:nvPr/>
          </p:nvSpPr>
          <p:spPr>
            <a:xfrm>
              <a:off x="-1" y="76904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403343" y="-1"/>
              <a:ext cx="153901" cy="153902"/>
            </a:xfrm>
            <a:prstGeom prst="ellipse">
              <a:avLst/>
            </a:prstGeom>
            <a:solidFill>
              <a:srgbClr val="2E2F33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52" name="Group 352"/>
          <p:cNvGrpSpPr/>
          <p:nvPr/>
        </p:nvGrpSpPr>
        <p:grpSpPr>
          <a:xfrm>
            <a:off x="-1" y="3039173"/>
            <a:ext cx="557245" cy="153901"/>
            <a:chOff x="0" y="0"/>
            <a:chExt cx="557243" cy="153900"/>
          </a:xfrm>
        </p:grpSpPr>
        <p:sp>
          <p:nvSpPr>
            <p:cNvPr id="350" name="Shape 350"/>
            <p:cNvSpPr/>
            <p:nvPr/>
          </p:nvSpPr>
          <p:spPr>
            <a:xfrm>
              <a:off x="-1" y="76904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03343" y="-1"/>
              <a:ext cx="153901" cy="153902"/>
            </a:xfrm>
            <a:prstGeom prst="ellipse">
              <a:avLst/>
            </a:prstGeom>
            <a:solidFill>
              <a:srgbClr val="2E2F33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55" name="Group 355"/>
          <p:cNvGrpSpPr/>
          <p:nvPr/>
        </p:nvGrpSpPr>
        <p:grpSpPr>
          <a:xfrm>
            <a:off x="-1" y="3954272"/>
            <a:ext cx="557245" cy="153901"/>
            <a:chOff x="0" y="0"/>
            <a:chExt cx="557243" cy="153900"/>
          </a:xfrm>
        </p:grpSpPr>
        <p:sp>
          <p:nvSpPr>
            <p:cNvPr id="353" name="Shape 353"/>
            <p:cNvSpPr/>
            <p:nvPr/>
          </p:nvSpPr>
          <p:spPr>
            <a:xfrm>
              <a:off x="-1" y="76904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03343" y="-1"/>
              <a:ext cx="153901" cy="153902"/>
            </a:xfrm>
            <a:prstGeom prst="ellipse">
              <a:avLst/>
            </a:prstGeom>
            <a:solidFill>
              <a:srgbClr val="2E2F33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56" name="Shape 356"/>
          <p:cNvSpPr/>
          <p:nvPr/>
        </p:nvSpPr>
        <p:spPr>
          <a:xfrm>
            <a:off x="5979350" y="1288074"/>
            <a:ext cx="3164701" cy="3051601"/>
          </a:xfrm>
          <a:prstGeom prst="rect">
            <a:avLst/>
          </a:prstGeom>
          <a:solidFill>
            <a:srgbClr val="6E6E7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7" name="Shape 357"/>
          <p:cNvSpPr/>
          <p:nvPr>
            <p:ph type="body" sz="quarter" idx="14"/>
          </p:nvPr>
        </p:nvSpPr>
        <p:spPr>
          <a:xfrm>
            <a:off x="6267024" y="1592149"/>
            <a:ext cx="2614801" cy="2417402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58" name="Shape 358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359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Shape 3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368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Shape 369"/>
          <p:cNvSpPr/>
          <p:nvPr/>
        </p:nvSpPr>
        <p:spPr>
          <a:xfrm>
            <a:off x="-1" y="-1"/>
            <a:ext cx="9151202" cy="51582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0" name="Shape 370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371" name="Shape 371"/>
          <p:cNvSpPr/>
          <p:nvPr>
            <p:ph type="body" sz="quarter" idx="13"/>
          </p:nvPr>
        </p:nvSpPr>
        <p:spPr>
          <a:xfrm>
            <a:off x="111239" y="642081"/>
            <a:ext cx="7555202" cy="4053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475487">
              <a:defRPr sz="1248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grpSp>
        <p:nvGrpSpPr>
          <p:cNvPr id="375" name="Group 375"/>
          <p:cNvGrpSpPr/>
          <p:nvPr/>
        </p:nvGrpSpPr>
        <p:grpSpPr>
          <a:xfrm>
            <a:off x="915665" y="1653823"/>
            <a:ext cx="7312568" cy="1429501"/>
            <a:chOff x="0" y="0"/>
            <a:chExt cx="7312567" cy="1429500"/>
          </a:xfrm>
        </p:grpSpPr>
        <p:sp>
          <p:nvSpPr>
            <p:cNvPr id="372" name="Shape 372"/>
            <p:cNvSpPr/>
            <p:nvPr/>
          </p:nvSpPr>
          <p:spPr>
            <a:xfrm>
              <a:off x="-1" y="0"/>
              <a:ext cx="1429501" cy="1429501"/>
            </a:xfrm>
            <a:prstGeom prst="ellips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3" name="Shape 373"/>
            <p:cNvSpPr/>
            <p:nvPr/>
          </p:nvSpPr>
          <p:spPr>
            <a:xfrm>
              <a:off x="2941533" y="0"/>
              <a:ext cx="1429501" cy="1429501"/>
            </a:xfrm>
            <a:prstGeom prst="ellips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4" name="Shape 374"/>
            <p:cNvSpPr/>
            <p:nvPr/>
          </p:nvSpPr>
          <p:spPr>
            <a:xfrm>
              <a:off x="5883066" y="0"/>
              <a:ext cx="1429501" cy="1429501"/>
            </a:xfrm>
            <a:prstGeom prst="ellips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76" name="Shape 376"/>
          <p:cNvSpPr/>
          <p:nvPr>
            <p:ph type="body" sz="quarter" idx="14"/>
          </p:nvPr>
        </p:nvSpPr>
        <p:spPr>
          <a:xfrm>
            <a:off x="558470" y="3123393"/>
            <a:ext cx="2134500" cy="11229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7" name="Shape 377"/>
          <p:cNvSpPr/>
          <p:nvPr>
            <p:ph type="body" sz="quarter" idx="15"/>
          </p:nvPr>
        </p:nvSpPr>
        <p:spPr>
          <a:xfrm>
            <a:off x="3519127" y="3123393"/>
            <a:ext cx="2134501" cy="11229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8" name="Shape 378"/>
          <p:cNvSpPr/>
          <p:nvPr>
            <p:ph type="body" sz="quarter" idx="16"/>
          </p:nvPr>
        </p:nvSpPr>
        <p:spPr>
          <a:xfrm>
            <a:off x="6479787" y="3123393"/>
            <a:ext cx="2134500" cy="11229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9" name="Shape 379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380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Shape 3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389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Shape 390"/>
          <p:cNvSpPr/>
          <p:nvPr/>
        </p:nvSpPr>
        <p:spPr>
          <a:xfrm>
            <a:off x="-1" y="-1"/>
            <a:ext cx="9151202" cy="51582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1" name="Shape 391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392" name="Shape 392"/>
          <p:cNvSpPr/>
          <p:nvPr>
            <p:ph type="body" idx="13"/>
          </p:nvPr>
        </p:nvSpPr>
        <p:spPr>
          <a:xfrm>
            <a:off x="563750" y="982583"/>
            <a:ext cx="5195400" cy="37080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93" name="Shape 393"/>
          <p:cNvSpPr/>
          <p:nvPr/>
        </p:nvSpPr>
        <p:spPr>
          <a:xfrm>
            <a:off x="5979350" y="1288074"/>
            <a:ext cx="3164701" cy="3051601"/>
          </a:xfrm>
          <a:prstGeom prst="rect">
            <a:avLst/>
          </a:prstGeom>
          <a:solidFill>
            <a:srgbClr val="6E6E7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4" name="Shape 394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395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Shape 3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uter Screensh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404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Shape 405"/>
          <p:cNvSpPr/>
          <p:nvPr/>
        </p:nvSpPr>
        <p:spPr>
          <a:xfrm>
            <a:off x="-1" y="-1"/>
            <a:ext cx="9151202" cy="51582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6" name="Shape 406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07" name="Shape 407"/>
          <p:cNvSpPr/>
          <p:nvPr>
            <p:ph type="body" sz="quarter" idx="13"/>
          </p:nvPr>
        </p:nvSpPr>
        <p:spPr>
          <a:xfrm>
            <a:off x="793625" y="1382500"/>
            <a:ext cx="3274500" cy="25524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algn="r">
              <a:defRPr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pic>
        <p:nvPicPr>
          <p:cNvPr id="408" name="image11.png" descr="computer-01.png"/>
          <p:cNvPicPr>
            <a:picLocks noChangeAspect="1"/>
          </p:cNvPicPr>
          <p:nvPr/>
        </p:nvPicPr>
        <p:blipFill>
          <a:blip r:embed="rId3">
            <a:extLst/>
          </a:blip>
          <a:srcRect l="0" t="0" r="16057" b="0"/>
          <a:stretch>
            <a:fillRect/>
          </a:stretch>
        </p:blipFill>
        <p:spPr>
          <a:xfrm>
            <a:off x="4168924" y="1028422"/>
            <a:ext cx="4975201" cy="3453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2" name="Group 412"/>
          <p:cNvGrpSpPr/>
          <p:nvPr/>
        </p:nvGrpSpPr>
        <p:grpSpPr>
          <a:xfrm>
            <a:off x="4293434" y="1812766"/>
            <a:ext cx="557245" cy="1692001"/>
            <a:chOff x="0" y="0"/>
            <a:chExt cx="557243" cy="1692000"/>
          </a:xfrm>
        </p:grpSpPr>
        <p:sp>
          <p:nvSpPr>
            <p:cNvPr id="409" name="Shape 409"/>
            <p:cNvSpPr/>
            <p:nvPr/>
          </p:nvSpPr>
          <p:spPr>
            <a:xfrm>
              <a:off x="-1" y="845941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403343" y="769037"/>
              <a:ext cx="153901" cy="153901"/>
            </a:xfrm>
            <a:prstGeom prst="ellipse">
              <a:avLst/>
            </a:prstGeom>
            <a:solidFill>
              <a:srgbClr val="34373A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1" name="Shape 411"/>
            <p:cNvSpPr/>
            <p:nvPr/>
          </p:nvSpPr>
          <p:spPr>
            <a:xfrm flipH="1">
              <a:off x="-1" y="0"/>
              <a:ext cx="2" cy="169200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13" name="Shape 413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414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Shape 4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ablet Screensh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423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Shape 424"/>
          <p:cNvSpPr/>
          <p:nvPr/>
        </p:nvSpPr>
        <p:spPr>
          <a:xfrm>
            <a:off x="-1" y="-1"/>
            <a:ext cx="9151202" cy="51582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5" name="Shape 425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pic>
        <p:nvPicPr>
          <p:cNvPr id="426" name="image03.png" descr="tablet and phone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08773" y="1017674"/>
            <a:ext cx="2738401" cy="34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hape 427"/>
          <p:cNvSpPr/>
          <p:nvPr>
            <p:ph type="body" sz="half" idx="13"/>
          </p:nvPr>
        </p:nvSpPr>
        <p:spPr>
          <a:xfrm>
            <a:off x="607548" y="1222274"/>
            <a:ext cx="4717202" cy="2919302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algn="r">
              <a:defRPr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grpSp>
        <p:nvGrpSpPr>
          <p:cNvPr id="431" name="Group 431"/>
          <p:cNvGrpSpPr/>
          <p:nvPr/>
        </p:nvGrpSpPr>
        <p:grpSpPr>
          <a:xfrm>
            <a:off x="5510853" y="1828629"/>
            <a:ext cx="557245" cy="1692001"/>
            <a:chOff x="0" y="0"/>
            <a:chExt cx="557243" cy="1692000"/>
          </a:xfrm>
        </p:grpSpPr>
        <p:sp>
          <p:nvSpPr>
            <p:cNvPr id="428" name="Shape 428"/>
            <p:cNvSpPr/>
            <p:nvPr/>
          </p:nvSpPr>
          <p:spPr>
            <a:xfrm>
              <a:off x="-1" y="845941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403343" y="769037"/>
              <a:ext cx="153901" cy="153901"/>
            </a:xfrm>
            <a:prstGeom prst="ellipse">
              <a:avLst/>
            </a:prstGeom>
            <a:solidFill>
              <a:srgbClr val="34373A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0" name="Shape 430"/>
            <p:cNvSpPr/>
            <p:nvPr/>
          </p:nvSpPr>
          <p:spPr>
            <a:xfrm flipH="1">
              <a:off x="-1" y="0"/>
              <a:ext cx="2" cy="169200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32" name="Shape 432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433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Shape 4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31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32"/>
          <p:cNvSpPr/>
          <p:nvPr>
            <p:ph type="body" sz="quarter" idx="1"/>
          </p:nvPr>
        </p:nvSpPr>
        <p:spPr>
          <a:xfrm>
            <a:off x="393986" y="1851453"/>
            <a:ext cx="8356025" cy="91091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33" name="Shape 33"/>
          <p:cNvSpPr/>
          <p:nvPr>
            <p:ph type="body" sz="quarter" idx="13"/>
          </p:nvPr>
        </p:nvSpPr>
        <p:spPr>
          <a:xfrm>
            <a:off x="1077674" y="2771632"/>
            <a:ext cx="6988651" cy="556178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algn="ctr" defTabSz="667512">
              <a:defRPr sz="219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ne Screensh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442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Shape 443"/>
          <p:cNvSpPr/>
          <p:nvPr/>
        </p:nvSpPr>
        <p:spPr>
          <a:xfrm>
            <a:off x="-1" y="-1"/>
            <a:ext cx="9151202" cy="51582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4" name="Shape 444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pic>
        <p:nvPicPr>
          <p:cNvPr id="445" name="image02.png" descr="tablet and phone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4874" y="1162979"/>
            <a:ext cx="1816801" cy="318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Shape 446"/>
          <p:cNvSpPr/>
          <p:nvPr>
            <p:ph type="body" sz="half" idx="13"/>
          </p:nvPr>
        </p:nvSpPr>
        <p:spPr>
          <a:xfrm>
            <a:off x="1155974" y="1271849"/>
            <a:ext cx="4716901" cy="29193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algn="r">
              <a:defRPr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grpSp>
        <p:nvGrpSpPr>
          <p:cNvPr id="450" name="Group 450"/>
          <p:cNvGrpSpPr/>
          <p:nvPr/>
        </p:nvGrpSpPr>
        <p:grpSpPr>
          <a:xfrm>
            <a:off x="6123152" y="1885490"/>
            <a:ext cx="557245" cy="1692001"/>
            <a:chOff x="0" y="0"/>
            <a:chExt cx="557243" cy="1692000"/>
          </a:xfrm>
        </p:grpSpPr>
        <p:sp>
          <p:nvSpPr>
            <p:cNvPr id="447" name="Shape 447"/>
            <p:cNvSpPr/>
            <p:nvPr/>
          </p:nvSpPr>
          <p:spPr>
            <a:xfrm>
              <a:off x="-1" y="845941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03343" y="769037"/>
              <a:ext cx="153901" cy="153901"/>
            </a:xfrm>
            <a:prstGeom prst="ellipse">
              <a:avLst/>
            </a:prstGeom>
            <a:solidFill>
              <a:srgbClr val="34373A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9" name="Shape 449"/>
            <p:cNvSpPr/>
            <p:nvPr/>
          </p:nvSpPr>
          <p:spPr>
            <a:xfrm flipH="1">
              <a:off x="-1" y="0"/>
              <a:ext cx="2" cy="169200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51" name="Shape 451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452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Shape 4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461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Shape 462"/>
          <p:cNvSpPr/>
          <p:nvPr/>
        </p:nvSpPr>
        <p:spPr>
          <a:xfrm>
            <a:off x="-1" y="-1"/>
            <a:ext cx="9151202" cy="51582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3" name="Shape 463"/>
          <p:cNvSpPr/>
          <p:nvPr>
            <p:ph type="body" idx="1"/>
          </p:nvPr>
        </p:nvSpPr>
        <p:spPr>
          <a:xfrm>
            <a:off x="326091" y="987706"/>
            <a:ext cx="8491802" cy="3098700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sz="4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 algn="ctr">
              <a:defRPr sz="4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 algn="ctr">
              <a:defRPr sz="4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 algn="ctr">
              <a:defRPr sz="4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 algn="ctr">
              <a:defRPr sz="4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64" name="Shape 464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465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466" name="Shape 4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474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475" name="Shape 475"/>
          <p:cNvSpPr/>
          <p:nvPr/>
        </p:nvSpPr>
        <p:spPr>
          <a:xfrm>
            <a:off x="-1" y="-1"/>
            <a:ext cx="9151202" cy="51582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6" name="Shape 476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477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Shape 4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486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Shape 487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9AD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88" name="Shape 488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489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490" name="Shape 4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v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498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Shape 499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9AD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500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049" y="396875"/>
            <a:ext cx="1971426" cy="564050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Shape 501"/>
          <p:cNvSpPr/>
          <p:nvPr>
            <p:ph type="title"/>
          </p:nvPr>
        </p:nvSpPr>
        <p:spPr>
          <a:xfrm>
            <a:off x="342199" y="1881975"/>
            <a:ext cx="7746302" cy="16452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Text názvu</a:t>
            </a:r>
          </a:p>
        </p:txBody>
      </p:sp>
      <p:sp>
        <p:nvSpPr>
          <p:cNvPr id="502" name="Shape 5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510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511" name="Shape 511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9AD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12" name="Shape 512"/>
          <p:cNvSpPr/>
          <p:nvPr>
            <p:ph type="body" sz="quarter" idx="1"/>
          </p:nvPr>
        </p:nvSpPr>
        <p:spPr>
          <a:xfrm>
            <a:off x="393986" y="1851453"/>
            <a:ext cx="8355902" cy="9108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513" name="Shape 513"/>
          <p:cNvSpPr/>
          <p:nvPr>
            <p:ph type="body" sz="quarter" idx="13"/>
          </p:nvPr>
        </p:nvSpPr>
        <p:spPr>
          <a:xfrm>
            <a:off x="1077674" y="2771632"/>
            <a:ext cx="6988800" cy="5562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algn="ctr" defTabSz="667512">
              <a:defRPr sz="219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14" name="Shape 514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515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Shape 5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with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524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Shape 525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9AD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6" name="Shape 526"/>
          <p:cNvSpPr/>
          <p:nvPr>
            <p:ph type="body" idx="1"/>
          </p:nvPr>
        </p:nvSpPr>
        <p:spPr>
          <a:xfrm>
            <a:off x="563749" y="982583"/>
            <a:ext cx="8016601" cy="37080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527" name="Shape 527"/>
          <p:cNvSpPr/>
          <p:nvPr>
            <p:ph type="body" sz="quarter" idx="13"/>
          </p:nvPr>
        </p:nvSpPr>
        <p:spPr>
          <a:xfrm>
            <a:off x="111239" y="46343"/>
            <a:ext cx="7555202" cy="586502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576072">
              <a:defRPr sz="226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28" name="Shape 528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529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530" name="Shape 5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538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539" name="Shape 539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9AD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40" name="Shape 540"/>
          <p:cNvSpPr/>
          <p:nvPr>
            <p:ph type="body" sz="half" idx="1"/>
          </p:nvPr>
        </p:nvSpPr>
        <p:spPr>
          <a:xfrm>
            <a:off x="1446166" y="1965166"/>
            <a:ext cx="6251700" cy="1724100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541" name="Shape 541"/>
          <p:cNvSpPr/>
          <p:nvPr/>
        </p:nvSpPr>
        <p:spPr>
          <a:xfrm>
            <a:off x="1446166" y="3846900"/>
            <a:ext cx="62517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545" name="Group 545"/>
          <p:cNvGrpSpPr/>
          <p:nvPr/>
        </p:nvGrpSpPr>
        <p:grpSpPr>
          <a:xfrm>
            <a:off x="1446167" y="926959"/>
            <a:ext cx="6251574" cy="862201"/>
            <a:chOff x="0" y="0"/>
            <a:chExt cx="6251573" cy="862199"/>
          </a:xfrm>
        </p:grpSpPr>
        <p:sp>
          <p:nvSpPr>
            <p:cNvPr id="542" name="Shape 542"/>
            <p:cNvSpPr/>
            <p:nvPr/>
          </p:nvSpPr>
          <p:spPr>
            <a:xfrm>
              <a:off x="0" y="426404"/>
              <a:ext cx="2680800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2694793" y="0"/>
              <a:ext cx="862201" cy="862200"/>
            </a:xfrm>
            <a:prstGeom prst="ellips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4" name="Shape 544"/>
            <p:cNvSpPr/>
            <p:nvPr/>
          </p:nvSpPr>
          <p:spPr>
            <a:xfrm>
              <a:off x="3570774" y="426404"/>
              <a:ext cx="26808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46" name="Shape 546"/>
          <p:cNvSpPr/>
          <p:nvPr>
            <p:ph type="pic" sz="quarter" idx="13"/>
          </p:nvPr>
        </p:nvSpPr>
        <p:spPr>
          <a:xfrm>
            <a:off x="4285946" y="1073695"/>
            <a:ext cx="568501" cy="5685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47" name="Shape 547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548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Shape 5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and Subhead with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557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558" name="Shape 558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9AD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59" name="Shape 559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560" name="Shape 560"/>
          <p:cNvSpPr/>
          <p:nvPr>
            <p:ph type="body" sz="quarter" idx="13"/>
          </p:nvPr>
        </p:nvSpPr>
        <p:spPr>
          <a:xfrm>
            <a:off x="111239" y="642081"/>
            <a:ext cx="7555202" cy="4053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475487">
              <a:defRPr sz="124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61" name="Shape 561"/>
          <p:cNvSpPr/>
          <p:nvPr>
            <p:ph type="body" idx="14"/>
          </p:nvPr>
        </p:nvSpPr>
        <p:spPr>
          <a:xfrm>
            <a:off x="563750" y="1270093"/>
            <a:ext cx="8016600" cy="34203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62" name="Shape 562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563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564" name="Shape 5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572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Shape 573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9AD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74" name="Shape 574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575" name="Shape 575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576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577" name="Shape 5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42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>
            <p:ph type="body" idx="1"/>
          </p:nvPr>
        </p:nvSpPr>
        <p:spPr>
          <a:xfrm>
            <a:off x="563749" y="982575"/>
            <a:ext cx="8016601" cy="35277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4" name="Shape 44"/>
          <p:cNvSpPr/>
          <p:nvPr>
            <p:ph type="body" sz="quarter" idx="13"/>
          </p:nvPr>
        </p:nvSpPr>
        <p:spPr>
          <a:xfrm>
            <a:off x="111240" y="46345"/>
            <a:ext cx="7555304" cy="586465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576072">
              <a:defRPr sz="226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and Subhead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585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586" name="Shape 586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9AD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87" name="Shape 587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588" name="Shape 588"/>
          <p:cNvSpPr/>
          <p:nvPr>
            <p:ph type="body" sz="quarter" idx="13"/>
          </p:nvPr>
        </p:nvSpPr>
        <p:spPr>
          <a:xfrm>
            <a:off x="111239" y="642081"/>
            <a:ext cx="7555202" cy="4053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475487">
              <a:defRPr sz="124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89" name="Shape 589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590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591" name="Shape 5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with 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599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600" name="Shape 600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9AD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01" name="Shape 601"/>
          <p:cNvSpPr/>
          <p:nvPr>
            <p:ph type="body" sz="half" idx="1"/>
          </p:nvPr>
        </p:nvSpPr>
        <p:spPr>
          <a:xfrm>
            <a:off x="563749" y="982583"/>
            <a:ext cx="3913801" cy="37080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602" name="Shape 602"/>
          <p:cNvSpPr/>
          <p:nvPr>
            <p:ph type="body" sz="half" idx="13"/>
          </p:nvPr>
        </p:nvSpPr>
        <p:spPr>
          <a:xfrm>
            <a:off x="4707580" y="982583"/>
            <a:ext cx="3913800" cy="37080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03" name="Shape 603"/>
          <p:cNvSpPr/>
          <p:nvPr>
            <p:ph type="body" sz="quarter" idx="14"/>
          </p:nvPr>
        </p:nvSpPr>
        <p:spPr>
          <a:xfrm>
            <a:off x="111239" y="46343"/>
            <a:ext cx="7555202" cy="586502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576072">
              <a:defRPr sz="226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04" name="Shape 604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05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Shape 6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 points with Call 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14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615" name="Shape 615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9AD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16" name="Shape 616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617" name="Shape 617"/>
          <p:cNvSpPr/>
          <p:nvPr>
            <p:ph type="body" sz="half" idx="13"/>
          </p:nvPr>
        </p:nvSpPr>
        <p:spPr>
          <a:xfrm>
            <a:off x="563749" y="982583"/>
            <a:ext cx="5054102" cy="37080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grpSp>
        <p:nvGrpSpPr>
          <p:cNvPr id="620" name="Group 620"/>
          <p:cNvGrpSpPr/>
          <p:nvPr/>
        </p:nvGrpSpPr>
        <p:grpSpPr>
          <a:xfrm>
            <a:off x="-1" y="1216857"/>
            <a:ext cx="557245" cy="153901"/>
            <a:chOff x="0" y="0"/>
            <a:chExt cx="557243" cy="153900"/>
          </a:xfrm>
        </p:grpSpPr>
        <p:sp>
          <p:nvSpPr>
            <p:cNvPr id="618" name="Shape 618"/>
            <p:cNvSpPr/>
            <p:nvPr/>
          </p:nvSpPr>
          <p:spPr>
            <a:xfrm>
              <a:off x="-1" y="76904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03343" y="-1"/>
              <a:ext cx="153901" cy="153902"/>
            </a:xfrm>
            <a:prstGeom prst="ellipse">
              <a:avLst/>
            </a:prstGeom>
            <a:solidFill>
              <a:srgbClr val="2E2F33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23" name="Group 623"/>
          <p:cNvGrpSpPr/>
          <p:nvPr/>
        </p:nvGrpSpPr>
        <p:grpSpPr>
          <a:xfrm>
            <a:off x="-1" y="2131959"/>
            <a:ext cx="557245" cy="153901"/>
            <a:chOff x="0" y="0"/>
            <a:chExt cx="557243" cy="153900"/>
          </a:xfrm>
        </p:grpSpPr>
        <p:sp>
          <p:nvSpPr>
            <p:cNvPr id="621" name="Shape 621"/>
            <p:cNvSpPr/>
            <p:nvPr/>
          </p:nvSpPr>
          <p:spPr>
            <a:xfrm>
              <a:off x="-1" y="76904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03343" y="-1"/>
              <a:ext cx="153901" cy="153902"/>
            </a:xfrm>
            <a:prstGeom prst="ellipse">
              <a:avLst/>
            </a:prstGeom>
            <a:solidFill>
              <a:srgbClr val="2E2F33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26" name="Group 626"/>
          <p:cNvGrpSpPr/>
          <p:nvPr/>
        </p:nvGrpSpPr>
        <p:grpSpPr>
          <a:xfrm>
            <a:off x="-1" y="3039173"/>
            <a:ext cx="557245" cy="153901"/>
            <a:chOff x="0" y="0"/>
            <a:chExt cx="557243" cy="153900"/>
          </a:xfrm>
        </p:grpSpPr>
        <p:sp>
          <p:nvSpPr>
            <p:cNvPr id="624" name="Shape 624"/>
            <p:cNvSpPr/>
            <p:nvPr/>
          </p:nvSpPr>
          <p:spPr>
            <a:xfrm>
              <a:off x="-1" y="76904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03343" y="-1"/>
              <a:ext cx="153901" cy="153902"/>
            </a:xfrm>
            <a:prstGeom prst="ellipse">
              <a:avLst/>
            </a:prstGeom>
            <a:solidFill>
              <a:srgbClr val="2E2F33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29" name="Group 629"/>
          <p:cNvGrpSpPr/>
          <p:nvPr/>
        </p:nvGrpSpPr>
        <p:grpSpPr>
          <a:xfrm>
            <a:off x="-1" y="3954272"/>
            <a:ext cx="557245" cy="153901"/>
            <a:chOff x="0" y="0"/>
            <a:chExt cx="557243" cy="153900"/>
          </a:xfrm>
        </p:grpSpPr>
        <p:sp>
          <p:nvSpPr>
            <p:cNvPr id="627" name="Shape 627"/>
            <p:cNvSpPr/>
            <p:nvPr/>
          </p:nvSpPr>
          <p:spPr>
            <a:xfrm>
              <a:off x="-1" y="76904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403343" y="-1"/>
              <a:ext cx="153901" cy="153902"/>
            </a:xfrm>
            <a:prstGeom prst="ellipse">
              <a:avLst/>
            </a:prstGeom>
            <a:solidFill>
              <a:srgbClr val="2E2F33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30" name="Shape 630"/>
          <p:cNvSpPr/>
          <p:nvPr/>
        </p:nvSpPr>
        <p:spPr>
          <a:xfrm>
            <a:off x="5979350" y="1288074"/>
            <a:ext cx="3164701" cy="3051601"/>
          </a:xfrm>
          <a:prstGeom prst="rect">
            <a:avLst/>
          </a:prstGeom>
          <a:solidFill>
            <a:srgbClr val="1482C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1" name="Shape 631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32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633" name="Shape 633"/>
          <p:cNvSpPr/>
          <p:nvPr>
            <p:ph type="body" sz="quarter" idx="14"/>
          </p:nvPr>
        </p:nvSpPr>
        <p:spPr>
          <a:xfrm>
            <a:off x="6267024" y="1592149"/>
            <a:ext cx="2614801" cy="2417402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4" name="Shape 6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42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643" name="Shape 643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9AD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44" name="Shape 644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645" name="Shape 645"/>
          <p:cNvSpPr/>
          <p:nvPr>
            <p:ph type="body" sz="quarter" idx="13"/>
          </p:nvPr>
        </p:nvSpPr>
        <p:spPr>
          <a:xfrm>
            <a:off x="111239" y="642081"/>
            <a:ext cx="7555202" cy="4053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475487">
              <a:defRPr sz="124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grpSp>
        <p:nvGrpSpPr>
          <p:cNvPr id="649" name="Group 649"/>
          <p:cNvGrpSpPr/>
          <p:nvPr/>
        </p:nvGrpSpPr>
        <p:grpSpPr>
          <a:xfrm>
            <a:off x="915665" y="1653823"/>
            <a:ext cx="7312568" cy="1429501"/>
            <a:chOff x="0" y="0"/>
            <a:chExt cx="7312567" cy="1429500"/>
          </a:xfrm>
        </p:grpSpPr>
        <p:sp>
          <p:nvSpPr>
            <p:cNvPr id="646" name="Shape 646"/>
            <p:cNvSpPr/>
            <p:nvPr/>
          </p:nvSpPr>
          <p:spPr>
            <a:xfrm>
              <a:off x="-1" y="0"/>
              <a:ext cx="1429501" cy="1429501"/>
            </a:xfrm>
            <a:prstGeom prst="ellips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7" name="Shape 647"/>
            <p:cNvSpPr/>
            <p:nvPr/>
          </p:nvSpPr>
          <p:spPr>
            <a:xfrm>
              <a:off x="2941533" y="0"/>
              <a:ext cx="1429501" cy="1429501"/>
            </a:xfrm>
            <a:prstGeom prst="ellips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8" name="Shape 648"/>
            <p:cNvSpPr/>
            <p:nvPr/>
          </p:nvSpPr>
          <p:spPr>
            <a:xfrm>
              <a:off x="5883066" y="0"/>
              <a:ext cx="1429501" cy="1429501"/>
            </a:xfrm>
            <a:prstGeom prst="ellips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50" name="Shape 650"/>
          <p:cNvSpPr/>
          <p:nvPr>
            <p:ph type="body" sz="quarter" idx="14"/>
          </p:nvPr>
        </p:nvSpPr>
        <p:spPr>
          <a:xfrm>
            <a:off x="558470" y="3123393"/>
            <a:ext cx="2134500" cy="11229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51" name="Shape 651"/>
          <p:cNvSpPr/>
          <p:nvPr>
            <p:ph type="body" sz="quarter" idx="15"/>
          </p:nvPr>
        </p:nvSpPr>
        <p:spPr>
          <a:xfrm>
            <a:off x="3519127" y="3123393"/>
            <a:ext cx="2134501" cy="11229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52" name="Shape 652"/>
          <p:cNvSpPr/>
          <p:nvPr>
            <p:ph type="body" sz="quarter" idx="16"/>
          </p:nvPr>
        </p:nvSpPr>
        <p:spPr>
          <a:xfrm>
            <a:off x="6479787" y="3123393"/>
            <a:ext cx="2134500" cy="11229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53" name="Shape 653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54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655" name="Shape 6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63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664" name="Shape 664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9AD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666" name="Shape 666"/>
          <p:cNvSpPr/>
          <p:nvPr>
            <p:ph type="body" idx="13"/>
          </p:nvPr>
        </p:nvSpPr>
        <p:spPr>
          <a:xfrm>
            <a:off x="563750" y="982583"/>
            <a:ext cx="5195400" cy="37080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67" name="Shape 667"/>
          <p:cNvSpPr/>
          <p:nvPr/>
        </p:nvSpPr>
        <p:spPr>
          <a:xfrm>
            <a:off x="5979350" y="1288074"/>
            <a:ext cx="3164701" cy="3051601"/>
          </a:xfrm>
          <a:prstGeom prst="rect">
            <a:avLst/>
          </a:prstGeom>
          <a:solidFill>
            <a:srgbClr val="1482C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68" name="Shape 668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69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670" name="Shape 6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uter Screensh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78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679" name="Shape 679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9AD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80" name="Shape 680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681" name="Shape 681"/>
          <p:cNvSpPr/>
          <p:nvPr>
            <p:ph type="body" sz="quarter" idx="13"/>
          </p:nvPr>
        </p:nvSpPr>
        <p:spPr>
          <a:xfrm>
            <a:off x="793625" y="1382500"/>
            <a:ext cx="3274500" cy="25524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algn="r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pic>
        <p:nvPicPr>
          <p:cNvPr id="682" name="image11.png" descr="computer-01.png"/>
          <p:cNvPicPr>
            <a:picLocks noChangeAspect="1"/>
          </p:cNvPicPr>
          <p:nvPr/>
        </p:nvPicPr>
        <p:blipFill>
          <a:blip r:embed="rId3">
            <a:extLst/>
          </a:blip>
          <a:srcRect l="0" t="0" r="16057" b="0"/>
          <a:stretch>
            <a:fillRect/>
          </a:stretch>
        </p:blipFill>
        <p:spPr>
          <a:xfrm>
            <a:off x="4168924" y="1028422"/>
            <a:ext cx="4975201" cy="3453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86" name="Group 686"/>
          <p:cNvGrpSpPr/>
          <p:nvPr/>
        </p:nvGrpSpPr>
        <p:grpSpPr>
          <a:xfrm>
            <a:off x="4293434" y="1812766"/>
            <a:ext cx="557245" cy="1692001"/>
            <a:chOff x="0" y="0"/>
            <a:chExt cx="557243" cy="1692000"/>
          </a:xfrm>
        </p:grpSpPr>
        <p:sp>
          <p:nvSpPr>
            <p:cNvPr id="683" name="Shape 683"/>
            <p:cNvSpPr/>
            <p:nvPr/>
          </p:nvSpPr>
          <p:spPr>
            <a:xfrm>
              <a:off x="-1" y="845941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343" y="769037"/>
              <a:ext cx="153901" cy="153901"/>
            </a:xfrm>
            <a:prstGeom prst="ellipse">
              <a:avLst/>
            </a:prstGeom>
            <a:solidFill>
              <a:srgbClr val="34373A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5" name="Shape 685"/>
            <p:cNvSpPr/>
            <p:nvPr/>
          </p:nvSpPr>
          <p:spPr>
            <a:xfrm flipH="1">
              <a:off x="-1" y="0"/>
              <a:ext cx="2" cy="169200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87" name="Shape 687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88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689" name="Shape 6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ablet Screensh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97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Shape 698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9AD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99" name="Shape 699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pic>
        <p:nvPicPr>
          <p:cNvPr id="700" name="image03.png" descr="tablet and phone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08773" y="1017674"/>
            <a:ext cx="2738401" cy="34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701" name="Shape 701"/>
          <p:cNvSpPr/>
          <p:nvPr>
            <p:ph type="body" sz="half" idx="13"/>
          </p:nvPr>
        </p:nvSpPr>
        <p:spPr>
          <a:xfrm>
            <a:off x="607548" y="1222274"/>
            <a:ext cx="4717202" cy="2919302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algn="r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grpSp>
        <p:nvGrpSpPr>
          <p:cNvPr id="705" name="Group 705"/>
          <p:cNvGrpSpPr/>
          <p:nvPr/>
        </p:nvGrpSpPr>
        <p:grpSpPr>
          <a:xfrm>
            <a:off x="5510853" y="1828629"/>
            <a:ext cx="557245" cy="1692001"/>
            <a:chOff x="0" y="0"/>
            <a:chExt cx="557243" cy="1692000"/>
          </a:xfrm>
        </p:grpSpPr>
        <p:sp>
          <p:nvSpPr>
            <p:cNvPr id="702" name="Shape 702"/>
            <p:cNvSpPr/>
            <p:nvPr/>
          </p:nvSpPr>
          <p:spPr>
            <a:xfrm>
              <a:off x="-1" y="845941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03343" y="769037"/>
              <a:ext cx="153901" cy="153901"/>
            </a:xfrm>
            <a:prstGeom prst="ellipse">
              <a:avLst/>
            </a:prstGeom>
            <a:solidFill>
              <a:srgbClr val="34373A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4" name="Shape 704"/>
            <p:cNvSpPr/>
            <p:nvPr/>
          </p:nvSpPr>
          <p:spPr>
            <a:xfrm flipH="1">
              <a:off x="-1" y="0"/>
              <a:ext cx="2" cy="169200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06" name="Shape 706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707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708" name="Shape 7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ne Screensh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716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717" name="Shape 717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9AD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18" name="Shape 718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pic>
        <p:nvPicPr>
          <p:cNvPr id="719" name="image02.png" descr="tablet and phone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4874" y="1162979"/>
            <a:ext cx="1816801" cy="3182400"/>
          </a:xfrm>
          <a:prstGeom prst="rect">
            <a:avLst/>
          </a:prstGeom>
          <a:ln w="12700">
            <a:miter lim="400000"/>
          </a:ln>
        </p:spPr>
      </p:pic>
      <p:sp>
        <p:nvSpPr>
          <p:cNvPr id="720" name="Shape 720"/>
          <p:cNvSpPr/>
          <p:nvPr>
            <p:ph type="body" sz="half" idx="13"/>
          </p:nvPr>
        </p:nvSpPr>
        <p:spPr>
          <a:xfrm>
            <a:off x="1155974" y="1271849"/>
            <a:ext cx="4716901" cy="29193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algn="r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grpSp>
        <p:nvGrpSpPr>
          <p:cNvPr id="724" name="Group 724"/>
          <p:cNvGrpSpPr/>
          <p:nvPr/>
        </p:nvGrpSpPr>
        <p:grpSpPr>
          <a:xfrm>
            <a:off x="6123152" y="1885490"/>
            <a:ext cx="557245" cy="1692001"/>
            <a:chOff x="0" y="0"/>
            <a:chExt cx="557243" cy="1692000"/>
          </a:xfrm>
        </p:grpSpPr>
        <p:sp>
          <p:nvSpPr>
            <p:cNvPr id="721" name="Shape 721"/>
            <p:cNvSpPr/>
            <p:nvPr/>
          </p:nvSpPr>
          <p:spPr>
            <a:xfrm>
              <a:off x="-1" y="845941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03343" y="769037"/>
              <a:ext cx="153901" cy="153901"/>
            </a:xfrm>
            <a:prstGeom prst="ellipse">
              <a:avLst/>
            </a:prstGeom>
            <a:solidFill>
              <a:srgbClr val="34373A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3" name="Shape 723"/>
            <p:cNvSpPr/>
            <p:nvPr/>
          </p:nvSpPr>
          <p:spPr>
            <a:xfrm flipH="1">
              <a:off x="-1" y="0"/>
              <a:ext cx="2" cy="169200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25" name="Shape 725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726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727" name="Shape 7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735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736" name="Shape 736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9AD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37" name="Shape 737"/>
          <p:cNvSpPr/>
          <p:nvPr>
            <p:ph type="body" idx="1"/>
          </p:nvPr>
        </p:nvSpPr>
        <p:spPr>
          <a:xfrm>
            <a:off x="326091" y="987706"/>
            <a:ext cx="8491802" cy="3098700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738" name="Shape 738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739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740" name="Shape 7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v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748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749" name="Shape 749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4C9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750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049" y="396875"/>
            <a:ext cx="1971426" cy="564050"/>
          </a:xfrm>
          <a:prstGeom prst="rect">
            <a:avLst/>
          </a:prstGeom>
          <a:ln w="12700">
            <a:miter lim="400000"/>
          </a:ln>
        </p:spPr>
      </p:pic>
      <p:sp>
        <p:nvSpPr>
          <p:cNvPr id="751" name="Shape 751"/>
          <p:cNvSpPr/>
          <p:nvPr>
            <p:ph type="title"/>
          </p:nvPr>
        </p:nvSpPr>
        <p:spPr>
          <a:xfrm>
            <a:off x="342199" y="1881975"/>
            <a:ext cx="7746302" cy="16452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Text názvu</a:t>
            </a:r>
          </a:p>
        </p:txBody>
      </p:sp>
      <p:sp>
        <p:nvSpPr>
          <p:cNvPr id="752" name="Shape 7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53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>
            <p:ph type="body" sz="half" idx="1"/>
          </p:nvPr>
        </p:nvSpPr>
        <p:spPr>
          <a:xfrm>
            <a:off x="1446166" y="1965166"/>
            <a:ext cx="6251666" cy="1724153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55" name="Shape 55"/>
          <p:cNvSpPr/>
          <p:nvPr/>
        </p:nvSpPr>
        <p:spPr>
          <a:xfrm>
            <a:off x="1446166" y="3846900"/>
            <a:ext cx="6251666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59" name="Group 59"/>
          <p:cNvGrpSpPr/>
          <p:nvPr/>
        </p:nvGrpSpPr>
        <p:grpSpPr>
          <a:xfrm>
            <a:off x="1446166" y="926959"/>
            <a:ext cx="6251665" cy="862079"/>
            <a:chOff x="0" y="0"/>
            <a:chExt cx="6251663" cy="862077"/>
          </a:xfrm>
        </p:grpSpPr>
        <p:sp>
          <p:nvSpPr>
            <p:cNvPr id="56" name="Shape 56"/>
            <p:cNvSpPr/>
            <p:nvPr/>
          </p:nvSpPr>
          <p:spPr>
            <a:xfrm>
              <a:off x="0" y="426404"/>
              <a:ext cx="268089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Shape 57"/>
            <p:cNvSpPr/>
            <p:nvPr/>
          </p:nvSpPr>
          <p:spPr>
            <a:xfrm>
              <a:off x="2694793" y="0"/>
              <a:ext cx="862079" cy="862078"/>
            </a:xfrm>
            <a:prstGeom prst="ellips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" name="Shape 58"/>
            <p:cNvSpPr/>
            <p:nvPr/>
          </p:nvSpPr>
          <p:spPr>
            <a:xfrm>
              <a:off x="3570773" y="426404"/>
              <a:ext cx="268089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0" name="Shape 60"/>
          <p:cNvSpPr/>
          <p:nvPr>
            <p:ph type="pic" sz="quarter" idx="13"/>
          </p:nvPr>
        </p:nvSpPr>
        <p:spPr>
          <a:xfrm>
            <a:off x="4285946" y="1073695"/>
            <a:ext cx="568429" cy="568429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760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761" name="Shape 761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4C9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62" name="Shape 762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763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764" name="Shape 7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772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773" name="Shape 773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4C9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74" name="Shape 774"/>
          <p:cNvSpPr/>
          <p:nvPr>
            <p:ph type="body" sz="quarter" idx="1"/>
          </p:nvPr>
        </p:nvSpPr>
        <p:spPr>
          <a:xfrm>
            <a:off x="393986" y="1851453"/>
            <a:ext cx="8355902" cy="9108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775" name="Shape 775"/>
          <p:cNvSpPr/>
          <p:nvPr>
            <p:ph type="body" sz="quarter" idx="13"/>
          </p:nvPr>
        </p:nvSpPr>
        <p:spPr>
          <a:xfrm>
            <a:off x="1077674" y="2771632"/>
            <a:ext cx="6988800" cy="5562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algn="ctr" defTabSz="667512">
              <a:defRPr sz="219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76" name="Shape 776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777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778" name="Shape 7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with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786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787" name="Shape 787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4C9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88" name="Shape 788"/>
          <p:cNvSpPr/>
          <p:nvPr>
            <p:ph type="body" idx="1"/>
          </p:nvPr>
        </p:nvSpPr>
        <p:spPr>
          <a:xfrm>
            <a:off x="563749" y="982583"/>
            <a:ext cx="8016601" cy="37080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789" name="Shape 789"/>
          <p:cNvSpPr/>
          <p:nvPr>
            <p:ph type="body" sz="quarter" idx="13"/>
          </p:nvPr>
        </p:nvSpPr>
        <p:spPr>
          <a:xfrm>
            <a:off x="111239" y="46343"/>
            <a:ext cx="7555202" cy="586502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576072">
              <a:defRPr sz="226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90" name="Shape 790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791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792" name="Shape 7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800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801" name="Shape 801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4C9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02" name="Shape 802"/>
          <p:cNvSpPr/>
          <p:nvPr>
            <p:ph type="body" sz="half" idx="1"/>
          </p:nvPr>
        </p:nvSpPr>
        <p:spPr>
          <a:xfrm>
            <a:off x="1446166" y="1965166"/>
            <a:ext cx="6251700" cy="1724100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803" name="Shape 803"/>
          <p:cNvSpPr/>
          <p:nvPr/>
        </p:nvSpPr>
        <p:spPr>
          <a:xfrm>
            <a:off x="1446166" y="3846900"/>
            <a:ext cx="62517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807" name="Group 807"/>
          <p:cNvGrpSpPr/>
          <p:nvPr/>
        </p:nvGrpSpPr>
        <p:grpSpPr>
          <a:xfrm>
            <a:off x="1446167" y="926959"/>
            <a:ext cx="6251574" cy="862201"/>
            <a:chOff x="0" y="0"/>
            <a:chExt cx="6251573" cy="862199"/>
          </a:xfrm>
        </p:grpSpPr>
        <p:sp>
          <p:nvSpPr>
            <p:cNvPr id="804" name="Shape 804"/>
            <p:cNvSpPr/>
            <p:nvPr/>
          </p:nvSpPr>
          <p:spPr>
            <a:xfrm>
              <a:off x="0" y="426404"/>
              <a:ext cx="2680800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694793" y="0"/>
              <a:ext cx="862201" cy="862200"/>
            </a:xfrm>
            <a:prstGeom prst="ellips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6" name="Shape 806"/>
            <p:cNvSpPr/>
            <p:nvPr/>
          </p:nvSpPr>
          <p:spPr>
            <a:xfrm>
              <a:off x="3570774" y="426404"/>
              <a:ext cx="26808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08" name="Shape 808"/>
          <p:cNvSpPr/>
          <p:nvPr>
            <p:ph type="pic" sz="quarter" idx="13"/>
          </p:nvPr>
        </p:nvSpPr>
        <p:spPr>
          <a:xfrm>
            <a:off x="4285946" y="1073695"/>
            <a:ext cx="568501" cy="5685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09" name="Shape 809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810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811" name="Shape 8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and Subhead with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819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820" name="Shape 820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4C9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21" name="Shape 821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822" name="Shape 822"/>
          <p:cNvSpPr/>
          <p:nvPr>
            <p:ph type="body" sz="quarter" idx="13"/>
          </p:nvPr>
        </p:nvSpPr>
        <p:spPr>
          <a:xfrm>
            <a:off x="111239" y="642081"/>
            <a:ext cx="7555202" cy="4053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475487">
              <a:defRPr sz="124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3" name="Shape 823"/>
          <p:cNvSpPr/>
          <p:nvPr>
            <p:ph type="body" idx="14"/>
          </p:nvPr>
        </p:nvSpPr>
        <p:spPr>
          <a:xfrm>
            <a:off x="563750" y="1270093"/>
            <a:ext cx="8016600" cy="34203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4" name="Shape 824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825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826" name="Shape 8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834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835" name="Shape 835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4C9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36" name="Shape 836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837" name="Shape 837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838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839" name="Shape 8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and Subhead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847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848" name="Shape 848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4C9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49" name="Shape 849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850" name="Shape 850"/>
          <p:cNvSpPr/>
          <p:nvPr>
            <p:ph type="body" sz="quarter" idx="13"/>
          </p:nvPr>
        </p:nvSpPr>
        <p:spPr>
          <a:xfrm>
            <a:off x="111239" y="642081"/>
            <a:ext cx="7555202" cy="4053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475487">
              <a:defRPr sz="124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51" name="Shape 851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852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853" name="Shape 8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with 2 colum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861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862" name="Shape 862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4C9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63" name="Shape 863"/>
          <p:cNvSpPr/>
          <p:nvPr>
            <p:ph type="body" sz="half" idx="1"/>
          </p:nvPr>
        </p:nvSpPr>
        <p:spPr>
          <a:xfrm>
            <a:off x="563749" y="982583"/>
            <a:ext cx="3913801" cy="37080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864" name="Shape 864"/>
          <p:cNvSpPr/>
          <p:nvPr>
            <p:ph type="body" sz="half" idx="13"/>
          </p:nvPr>
        </p:nvSpPr>
        <p:spPr>
          <a:xfrm>
            <a:off x="4707580" y="982583"/>
            <a:ext cx="3913800" cy="37080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65" name="Shape 865"/>
          <p:cNvSpPr/>
          <p:nvPr>
            <p:ph type="body" sz="quarter" idx="14"/>
          </p:nvPr>
        </p:nvSpPr>
        <p:spPr>
          <a:xfrm>
            <a:off x="111239" y="46343"/>
            <a:ext cx="7555202" cy="586502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576072">
              <a:defRPr sz="226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66" name="Shape 866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867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868" name="Shape 8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 points with Call 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876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877" name="Shape 877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4C9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78" name="Shape 878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879" name="Shape 879"/>
          <p:cNvSpPr/>
          <p:nvPr>
            <p:ph type="body" sz="half" idx="13"/>
          </p:nvPr>
        </p:nvSpPr>
        <p:spPr>
          <a:xfrm>
            <a:off x="563749" y="982583"/>
            <a:ext cx="5054102" cy="37080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grpSp>
        <p:nvGrpSpPr>
          <p:cNvPr id="882" name="Group 882"/>
          <p:cNvGrpSpPr/>
          <p:nvPr/>
        </p:nvGrpSpPr>
        <p:grpSpPr>
          <a:xfrm>
            <a:off x="-1" y="1216857"/>
            <a:ext cx="557245" cy="153901"/>
            <a:chOff x="0" y="0"/>
            <a:chExt cx="557243" cy="153900"/>
          </a:xfrm>
        </p:grpSpPr>
        <p:sp>
          <p:nvSpPr>
            <p:cNvPr id="880" name="Shape 880"/>
            <p:cNvSpPr/>
            <p:nvPr/>
          </p:nvSpPr>
          <p:spPr>
            <a:xfrm>
              <a:off x="-1" y="76904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03343" y="-1"/>
              <a:ext cx="153901" cy="153902"/>
            </a:xfrm>
            <a:prstGeom prst="ellipse">
              <a:avLst/>
            </a:prstGeom>
            <a:solidFill>
              <a:srgbClr val="2E2F33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85" name="Group 885"/>
          <p:cNvGrpSpPr/>
          <p:nvPr/>
        </p:nvGrpSpPr>
        <p:grpSpPr>
          <a:xfrm>
            <a:off x="-1" y="2131959"/>
            <a:ext cx="557245" cy="153901"/>
            <a:chOff x="0" y="0"/>
            <a:chExt cx="557243" cy="153900"/>
          </a:xfrm>
        </p:grpSpPr>
        <p:sp>
          <p:nvSpPr>
            <p:cNvPr id="883" name="Shape 883"/>
            <p:cNvSpPr/>
            <p:nvPr/>
          </p:nvSpPr>
          <p:spPr>
            <a:xfrm>
              <a:off x="-1" y="76904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03343" y="-1"/>
              <a:ext cx="153901" cy="153902"/>
            </a:xfrm>
            <a:prstGeom prst="ellipse">
              <a:avLst/>
            </a:prstGeom>
            <a:solidFill>
              <a:srgbClr val="2E2F33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88" name="Group 888"/>
          <p:cNvGrpSpPr/>
          <p:nvPr/>
        </p:nvGrpSpPr>
        <p:grpSpPr>
          <a:xfrm>
            <a:off x="-1" y="3039173"/>
            <a:ext cx="557245" cy="153901"/>
            <a:chOff x="0" y="0"/>
            <a:chExt cx="557243" cy="153900"/>
          </a:xfrm>
        </p:grpSpPr>
        <p:sp>
          <p:nvSpPr>
            <p:cNvPr id="886" name="Shape 886"/>
            <p:cNvSpPr/>
            <p:nvPr/>
          </p:nvSpPr>
          <p:spPr>
            <a:xfrm>
              <a:off x="-1" y="76904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03343" y="-1"/>
              <a:ext cx="153901" cy="153902"/>
            </a:xfrm>
            <a:prstGeom prst="ellipse">
              <a:avLst/>
            </a:prstGeom>
            <a:solidFill>
              <a:srgbClr val="2E2F33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91" name="Group 891"/>
          <p:cNvGrpSpPr/>
          <p:nvPr/>
        </p:nvGrpSpPr>
        <p:grpSpPr>
          <a:xfrm>
            <a:off x="-1" y="3954272"/>
            <a:ext cx="557245" cy="153901"/>
            <a:chOff x="0" y="0"/>
            <a:chExt cx="557243" cy="153900"/>
          </a:xfrm>
        </p:grpSpPr>
        <p:sp>
          <p:nvSpPr>
            <p:cNvPr id="889" name="Shape 889"/>
            <p:cNvSpPr/>
            <p:nvPr/>
          </p:nvSpPr>
          <p:spPr>
            <a:xfrm>
              <a:off x="-1" y="76904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403343" y="-1"/>
              <a:ext cx="153901" cy="153902"/>
            </a:xfrm>
            <a:prstGeom prst="ellipse">
              <a:avLst/>
            </a:prstGeom>
            <a:solidFill>
              <a:srgbClr val="2E2F33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92" name="Shape 892"/>
          <p:cNvSpPr/>
          <p:nvPr/>
        </p:nvSpPr>
        <p:spPr>
          <a:xfrm>
            <a:off x="5979350" y="1288074"/>
            <a:ext cx="3164701" cy="3051601"/>
          </a:xfrm>
          <a:prstGeom prst="rect">
            <a:avLst/>
          </a:prstGeom>
          <a:solidFill>
            <a:srgbClr val="053C7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3" name="Shape 893"/>
          <p:cNvSpPr/>
          <p:nvPr>
            <p:ph type="body" sz="quarter" idx="14"/>
          </p:nvPr>
        </p:nvSpPr>
        <p:spPr>
          <a:xfrm>
            <a:off x="6267024" y="1592149"/>
            <a:ext cx="2614801" cy="2417402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94" name="Shape 894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895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896" name="Shape 8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Poin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904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905" name="Shape 905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4C9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06" name="Shape 906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907" name="Shape 907"/>
          <p:cNvSpPr/>
          <p:nvPr>
            <p:ph type="body" sz="quarter" idx="13"/>
          </p:nvPr>
        </p:nvSpPr>
        <p:spPr>
          <a:xfrm>
            <a:off x="111239" y="642081"/>
            <a:ext cx="7555202" cy="4053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475487">
              <a:defRPr sz="124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grpSp>
        <p:nvGrpSpPr>
          <p:cNvPr id="911" name="Group 911"/>
          <p:cNvGrpSpPr/>
          <p:nvPr/>
        </p:nvGrpSpPr>
        <p:grpSpPr>
          <a:xfrm>
            <a:off x="915665" y="1653823"/>
            <a:ext cx="7312568" cy="1429501"/>
            <a:chOff x="0" y="0"/>
            <a:chExt cx="7312567" cy="1429500"/>
          </a:xfrm>
        </p:grpSpPr>
        <p:sp>
          <p:nvSpPr>
            <p:cNvPr id="908" name="Shape 908"/>
            <p:cNvSpPr/>
            <p:nvPr/>
          </p:nvSpPr>
          <p:spPr>
            <a:xfrm>
              <a:off x="-1" y="0"/>
              <a:ext cx="1429501" cy="1429501"/>
            </a:xfrm>
            <a:prstGeom prst="ellips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1533" y="0"/>
              <a:ext cx="1429501" cy="1429501"/>
            </a:xfrm>
            <a:prstGeom prst="ellips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0" name="Shape 910"/>
            <p:cNvSpPr/>
            <p:nvPr/>
          </p:nvSpPr>
          <p:spPr>
            <a:xfrm>
              <a:off x="5883066" y="0"/>
              <a:ext cx="1429501" cy="1429501"/>
            </a:xfrm>
            <a:prstGeom prst="ellips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12" name="Shape 912"/>
          <p:cNvSpPr/>
          <p:nvPr>
            <p:ph type="body" sz="quarter" idx="14"/>
          </p:nvPr>
        </p:nvSpPr>
        <p:spPr>
          <a:xfrm>
            <a:off x="558470" y="3123393"/>
            <a:ext cx="2134500" cy="11229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13" name="Shape 913"/>
          <p:cNvSpPr/>
          <p:nvPr>
            <p:ph type="body" sz="quarter" idx="15"/>
          </p:nvPr>
        </p:nvSpPr>
        <p:spPr>
          <a:xfrm>
            <a:off x="3519127" y="3123393"/>
            <a:ext cx="2134501" cy="11229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14" name="Shape 914"/>
          <p:cNvSpPr/>
          <p:nvPr>
            <p:ph type="body" sz="quarter" idx="16"/>
          </p:nvPr>
        </p:nvSpPr>
        <p:spPr>
          <a:xfrm>
            <a:off x="6479787" y="3123393"/>
            <a:ext cx="2134500" cy="11229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15" name="Shape 915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916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917" name="Shape 9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and Subhea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9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>
            <p:ph type="body" sz="quarter" idx="1"/>
          </p:nvPr>
        </p:nvSpPr>
        <p:spPr>
          <a:xfrm>
            <a:off x="111240" y="46345"/>
            <a:ext cx="7555305" cy="586465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71" name="Shape 71"/>
          <p:cNvSpPr/>
          <p:nvPr>
            <p:ph type="body" sz="quarter" idx="13"/>
          </p:nvPr>
        </p:nvSpPr>
        <p:spPr>
          <a:xfrm>
            <a:off x="111240" y="642081"/>
            <a:ext cx="7555304" cy="405388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475487">
              <a:defRPr sz="124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2" name="Shape 72"/>
          <p:cNvSpPr/>
          <p:nvPr>
            <p:ph type="body" idx="14"/>
          </p:nvPr>
        </p:nvSpPr>
        <p:spPr>
          <a:xfrm>
            <a:off x="563750" y="1270099"/>
            <a:ext cx="8016600" cy="32763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925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926" name="Shape 926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4C9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27" name="Shape 927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928" name="Shape 928"/>
          <p:cNvSpPr/>
          <p:nvPr>
            <p:ph type="body" idx="13"/>
          </p:nvPr>
        </p:nvSpPr>
        <p:spPr>
          <a:xfrm>
            <a:off x="563750" y="982583"/>
            <a:ext cx="5195400" cy="37080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29" name="Shape 929"/>
          <p:cNvSpPr/>
          <p:nvPr/>
        </p:nvSpPr>
        <p:spPr>
          <a:xfrm>
            <a:off x="5979350" y="1288074"/>
            <a:ext cx="3164701" cy="3051601"/>
          </a:xfrm>
          <a:prstGeom prst="rect">
            <a:avLst/>
          </a:prstGeom>
          <a:solidFill>
            <a:srgbClr val="053C7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0" name="Shape 930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931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932" name="Shape 9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uter Screensho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940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941" name="Shape 941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4C9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42" name="Shape 942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943" name="Shape 943"/>
          <p:cNvSpPr/>
          <p:nvPr>
            <p:ph type="body" sz="quarter" idx="13"/>
          </p:nvPr>
        </p:nvSpPr>
        <p:spPr>
          <a:xfrm>
            <a:off x="793625" y="1382500"/>
            <a:ext cx="3274500" cy="25524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algn="r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pic>
        <p:nvPicPr>
          <p:cNvPr id="944" name="image11.png" descr="computer-01.png"/>
          <p:cNvPicPr>
            <a:picLocks noChangeAspect="1"/>
          </p:cNvPicPr>
          <p:nvPr/>
        </p:nvPicPr>
        <p:blipFill>
          <a:blip r:embed="rId3">
            <a:extLst/>
          </a:blip>
          <a:srcRect l="0" t="0" r="16057" b="0"/>
          <a:stretch>
            <a:fillRect/>
          </a:stretch>
        </p:blipFill>
        <p:spPr>
          <a:xfrm>
            <a:off x="4168924" y="1028422"/>
            <a:ext cx="4975201" cy="3453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48" name="Group 948"/>
          <p:cNvGrpSpPr/>
          <p:nvPr/>
        </p:nvGrpSpPr>
        <p:grpSpPr>
          <a:xfrm>
            <a:off x="4293434" y="1812766"/>
            <a:ext cx="557245" cy="1692001"/>
            <a:chOff x="0" y="0"/>
            <a:chExt cx="557243" cy="1692000"/>
          </a:xfrm>
        </p:grpSpPr>
        <p:sp>
          <p:nvSpPr>
            <p:cNvPr id="945" name="Shape 945"/>
            <p:cNvSpPr/>
            <p:nvPr/>
          </p:nvSpPr>
          <p:spPr>
            <a:xfrm>
              <a:off x="-1" y="845941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03343" y="769037"/>
              <a:ext cx="153901" cy="153901"/>
            </a:xfrm>
            <a:prstGeom prst="ellipse">
              <a:avLst/>
            </a:prstGeom>
            <a:solidFill>
              <a:srgbClr val="34373A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7" name="Shape 947"/>
            <p:cNvSpPr/>
            <p:nvPr/>
          </p:nvSpPr>
          <p:spPr>
            <a:xfrm flipH="1">
              <a:off x="-1" y="0"/>
              <a:ext cx="2" cy="169200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49" name="Shape 949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950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951" name="Shape 9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ablet Screensho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959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960" name="Shape 960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4C9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61" name="Shape 961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pic>
        <p:nvPicPr>
          <p:cNvPr id="962" name="image03.png" descr="tablet and phone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08773" y="1017674"/>
            <a:ext cx="2738401" cy="34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963" name="Shape 963"/>
          <p:cNvSpPr/>
          <p:nvPr>
            <p:ph type="body" sz="half" idx="13"/>
          </p:nvPr>
        </p:nvSpPr>
        <p:spPr>
          <a:xfrm>
            <a:off x="607548" y="1222274"/>
            <a:ext cx="4717202" cy="2919302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algn="r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grpSp>
        <p:nvGrpSpPr>
          <p:cNvPr id="967" name="Group 967"/>
          <p:cNvGrpSpPr/>
          <p:nvPr/>
        </p:nvGrpSpPr>
        <p:grpSpPr>
          <a:xfrm>
            <a:off x="5510853" y="1828629"/>
            <a:ext cx="557245" cy="1692001"/>
            <a:chOff x="0" y="0"/>
            <a:chExt cx="557243" cy="1692000"/>
          </a:xfrm>
        </p:grpSpPr>
        <p:sp>
          <p:nvSpPr>
            <p:cNvPr id="964" name="Shape 964"/>
            <p:cNvSpPr/>
            <p:nvPr/>
          </p:nvSpPr>
          <p:spPr>
            <a:xfrm>
              <a:off x="-1" y="845941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403343" y="769037"/>
              <a:ext cx="153901" cy="153901"/>
            </a:xfrm>
            <a:prstGeom prst="ellipse">
              <a:avLst/>
            </a:prstGeom>
            <a:solidFill>
              <a:srgbClr val="34373A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6" name="Shape 966"/>
            <p:cNvSpPr/>
            <p:nvPr/>
          </p:nvSpPr>
          <p:spPr>
            <a:xfrm flipH="1">
              <a:off x="-1" y="0"/>
              <a:ext cx="2" cy="169200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68" name="Shape 968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969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970" name="Shape 9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ne Screensho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978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979" name="Shape 979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4C9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80" name="Shape 980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pic>
        <p:nvPicPr>
          <p:cNvPr id="981" name="image02.png" descr="tablet and phone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4874" y="1162979"/>
            <a:ext cx="1816801" cy="3182400"/>
          </a:xfrm>
          <a:prstGeom prst="rect">
            <a:avLst/>
          </a:prstGeom>
          <a:ln w="12700">
            <a:miter lim="400000"/>
          </a:ln>
        </p:spPr>
      </p:pic>
      <p:sp>
        <p:nvSpPr>
          <p:cNvPr id="982" name="Shape 982"/>
          <p:cNvSpPr/>
          <p:nvPr>
            <p:ph type="body" sz="half" idx="13"/>
          </p:nvPr>
        </p:nvSpPr>
        <p:spPr>
          <a:xfrm>
            <a:off x="1155974" y="1271849"/>
            <a:ext cx="4716901" cy="29193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algn="r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grpSp>
        <p:nvGrpSpPr>
          <p:cNvPr id="986" name="Group 986"/>
          <p:cNvGrpSpPr/>
          <p:nvPr/>
        </p:nvGrpSpPr>
        <p:grpSpPr>
          <a:xfrm>
            <a:off x="6123152" y="1885490"/>
            <a:ext cx="557245" cy="1692001"/>
            <a:chOff x="0" y="0"/>
            <a:chExt cx="557243" cy="1692000"/>
          </a:xfrm>
        </p:grpSpPr>
        <p:sp>
          <p:nvSpPr>
            <p:cNvPr id="983" name="Shape 983"/>
            <p:cNvSpPr/>
            <p:nvPr/>
          </p:nvSpPr>
          <p:spPr>
            <a:xfrm>
              <a:off x="-1" y="845941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403343" y="769037"/>
              <a:ext cx="153901" cy="153901"/>
            </a:xfrm>
            <a:prstGeom prst="ellipse">
              <a:avLst/>
            </a:prstGeom>
            <a:solidFill>
              <a:srgbClr val="34373A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5" name="Shape 985"/>
            <p:cNvSpPr/>
            <p:nvPr/>
          </p:nvSpPr>
          <p:spPr>
            <a:xfrm flipH="1">
              <a:off x="-1" y="0"/>
              <a:ext cx="2" cy="169200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87" name="Shape 987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988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989" name="Shape 9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997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998" name="Shape 998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004C9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99" name="Shape 999"/>
          <p:cNvSpPr/>
          <p:nvPr>
            <p:ph type="body" idx="1"/>
          </p:nvPr>
        </p:nvSpPr>
        <p:spPr>
          <a:xfrm>
            <a:off x="326091" y="987706"/>
            <a:ext cx="8491802" cy="3098700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000" name="Shape 1000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001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002" name="Shape 10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010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1" name="Shape 1011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C1383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12" name="Shape 1012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013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4" name="Shape 10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022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023" name="Shape 1023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C1383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024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049" y="396875"/>
            <a:ext cx="1971426" cy="564050"/>
          </a:xfrm>
          <a:prstGeom prst="rect">
            <a:avLst/>
          </a:prstGeom>
          <a:ln w="12700">
            <a:miter lim="400000"/>
          </a:ln>
        </p:spPr>
      </p:pic>
      <p:sp>
        <p:nvSpPr>
          <p:cNvPr id="1025" name="Shape 1025"/>
          <p:cNvSpPr/>
          <p:nvPr>
            <p:ph type="title"/>
          </p:nvPr>
        </p:nvSpPr>
        <p:spPr>
          <a:xfrm>
            <a:off x="342199" y="1881975"/>
            <a:ext cx="7746302" cy="16452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Text názvu</a:t>
            </a:r>
          </a:p>
        </p:txBody>
      </p:sp>
      <p:sp>
        <p:nvSpPr>
          <p:cNvPr id="1026" name="Shape 10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034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5" name="Shape 1035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C1383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36" name="Shape 1036"/>
          <p:cNvSpPr/>
          <p:nvPr>
            <p:ph type="body" sz="quarter" idx="1"/>
          </p:nvPr>
        </p:nvSpPr>
        <p:spPr>
          <a:xfrm>
            <a:off x="393986" y="1851453"/>
            <a:ext cx="8355902" cy="9108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037" name="Shape 1037"/>
          <p:cNvSpPr/>
          <p:nvPr>
            <p:ph type="body" sz="quarter" idx="13"/>
          </p:nvPr>
        </p:nvSpPr>
        <p:spPr>
          <a:xfrm>
            <a:off x="1077674" y="2771632"/>
            <a:ext cx="6988800" cy="5562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algn="ctr" defTabSz="667512">
              <a:defRPr sz="219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38" name="Shape 1038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039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040" name="Shape 10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with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048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049" name="Shape 1049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C1383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50" name="Shape 1050"/>
          <p:cNvSpPr/>
          <p:nvPr>
            <p:ph type="body" idx="1"/>
          </p:nvPr>
        </p:nvSpPr>
        <p:spPr>
          <a:xfrm>
            <a:off x="563749" y="982583"/>
            <a:ext cx="8016601" cy="37080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051" name="Shape 1051"/>
          <p:cNvSpPr/>
          <p:nvPr>
            <p:ph type="body" sz="quarter" idx="13"/>
          </p:nvPr>
        </p:nvSpPr>
        <p:spPr>
          <a:xfrm>
            <a:off x="111239" y="46343"/>
            <a:ext cx="7555202" cy="586502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576072">
              <a:defRPr sz="226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52" name="Shape 1052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053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Shape 10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Shape 1061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062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3" name="Shape 1063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C1383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64" name="Shape 1064"/>
          <p:cNvSpPr/>
          <p:nvPr>
            <p:ph type="body" sz="half" idx="1"/>
          </p:nvPr>
        </p:nvSpPr>
        <p:spPr>
          <a:xfrm>
            <a:off x="1446166" y="1965166"/>
            <a:ext cx="6251700" cy="1724100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065" name="Shape 1065"/>
          <p:cNvSpPr/>
          <p:nvPr/>
        </p:nvSpPr>
        <p:spPr>
          <a:xfrm>
            <a:off x="1446166" y="3846900"/>
            <a:ext cx="62517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69" name="Group 1069"/>
          <p:cNvGrpSpPr/>
          <p:nvPr/>
        </p:nvGrpSpPr>
        <p:grpSpPr>
          <a:xfrm>
            <a:off x="1446167" y="926959"/>
            <a:ext cx="6251574" cy="862201"/>
            <a:chOff x="0" y="0"/>
            <a:chExt cx="6251573" cy="862199"/>
          </a:xfrm>
        </p:grpSpPr>
        <p:sp>
          <p:nvSpPr>
            <p:cNvPr id="1066" name="Shape 1066"/>
            <p:cNvSpPr/>
            <p:nvPr/>
          </p:nvSpPr>
          <p:spPr>
            <a:xfrm>
              <a:off x="0" y="426404"/>
              <a:ext cx="2680800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2694793" y="0"/>
              <a:ext cx="862201" cy="862200"/>
            </a:xfrm>
            <a:prstGeom prst="ellips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3570774" y="426404"/>
              <a:ext cx="26808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70" name="Shape 1070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071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072" name="Shape 10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81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>
            <p:ph type="body" sz="quarter" idx="1"/>
          </p:nvPr>
        </p:nvSpPr>
        <p:spPr>
          <a:xfrm>
            <a:off x="111240" y="46345"/>
            <a:ext cx="7555305" cy="586465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and Subhead with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080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081" name="Shape 1081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C1383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82" name="Shape 1082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083" name="Shape 1083"/>
          <p:cNvSpPr/>
          <p:nvPr>
            <p:ph type="body" sz="quarter" idx="13"/>
          </p:nvPr>
        </p:nvSpPr>
        <p:spPr>
          <a:xfrm>
            <a:off x="111239" y="642081"/>
            <a:ext cx="7555202" cy="4053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475487">
              <a:defRPr sz="124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84" name="Shape 1084"/>
          <p:cNvSpPr/>
          <p:nvPr>
            <p:ph type="body" idx="14"/>
          </p:nvPr>
        </p:nvSpPr>
        <p:spPr>
          <a:xfrm>
            <a:off x="563750" y="1270093"/>
            <a:ext cx="8016600" cy="34203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85" name="Shape 1085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086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087" name="Shape 10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Onl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Shape 1094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095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096" name="Shape 1096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C1383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97" name="Shape 1097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098" name="Shape 1098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099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0" name="Shape 1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and Subhead Onl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108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9" name="Shape 1109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C1383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10" name="Shape 1110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111" name="Shape 1111"/>
          <p:cNvSpPr/>
          <p:nvPr>
            <p:ph type="body" sz="quarter" idx="13"/>
          </p:nvPr>
        </p:nvSpPr>
        <p:spPr>
          <a:xfrm>
            <a:off x="111239" y="642081"/>
            <a:ext cx="7555202" cy="4053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475487">
              <a:defRPr sz="124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112" name="Shape 1112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113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4" name="Shape 1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with 2 column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Shape 1121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122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23" name="Shape 1123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C1383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24" name="Shape 1124"/>
          <p:cNvSpPr/>
          <p:nvPr>
            <p:ph type="body" sz="half" idx="1"/>
          </p:nvPr>
        </p:nvSpPr>
        <p:spPr>
          <a:xfrm>
            <a:off x="563749" y="982583"/>
            <a:ext cx="3913801" cy="37080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125" name="Shape 1125"/>
          <p:cNvSpPr/>
          <p:nvPr>
            <p:ph type="body" sz="half" idx="13"/>
          </p:nvPr>
        </p:nvSpPr>
        <p:spPr>
          <a:xfrm>
            <a:off x="4707580" y="982583"/>
            <a:ext cx="3913800" cy="37080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126" name="Shape 1126"/>
          <p:cNvSpPr/>
          <p:nvPr>
            <p:ph type="body" sz="quarter" idx="14"/>
          </p:nvPr>
        </p:nvSpPr>
        <p:spPr>
          <a:xfrm>
            <a:off x="111239" y="46343"/>
            <a:ext cx="7555202" cy="586502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576072">
              <a:defRPr sz="226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127" name="Shape 1127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128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29" name="Shape 11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 points with Call 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137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8" name="Shape 1138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C1383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39" name="Shape 1139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140" name="Shape 1140"/>
          <p:cNvSpPr/>
          <p:nvPr>
            <p:ph type="body" sz="half" idx="13"/>
          </p:nvPr>
        </p:nvSpPr>
        <p:spPr>
          <a:xfrm>
            <a:off x="563749" y="982583"/>
            <a:ext cx="5054102" cy="37080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grpSp>
        <p:nvGrpSpPr>
          <p:cNvPr id="1143" name="Group 1143"/>
          <p:cNvGrpSpPr/>
          <p:nvPr/>
        </p:nvGrpSpPr>
        <p:grpSpPr>
          <a:xfrm>
            <a:off x="-1" y="1216857"/>
            <a:ext cx="557245" cy="153901"/>
            <a:chOff x="0" y="0"/>
            <a:chExt cx="557243" cy="153900"/>
          </a:xfrm>
        </p:grpSpPr>
        <p:sp>
          <p:nvSpPr>
            <p:cNvPr id="1141" name="Shape 1141"/>
            <p:cNvSpPr/>
            <p:nvPr/>
          </p:nvSpPr>
          <p:spPr>
            <a:xfrm>
              <a:off x="-1" y="76904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403343" y="-1"/>
              <a:ext cx="153901" cy="153902"/>
            </a:xfrm>
            <a:prstGeom prst="ellipse">
              <a:avLst/>
            </a:prstGeom>
            <a:solidFill>
              <a:srgbClr val="2E2F33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46" name="Group 1146"/>
          <p:cNvGrpSpPr/>
          <p:nvPr/>
        </p:nvGrpSpPr>
        <p:grpSpPr>
          <a:xfrm>
            <a:off x="-1" y="2131959"/>
            <a:ext cx="557245" cy="153901"/>
            <a:chOff x="0" y="0"/>
            <a:chExt cx="557243" cy="153900"/>
          </a:xfrm>
        </p:grpSpPr>
        <p:sp>
          <p:nvSpPr>
            <p:cNvPr id="1144" name="Shape 1144"/>
            <p:cNvSpPr/>
            <p:nvPr/>
          </p:nvSpPr>
          <p:spPr>
            <a:xfrm>
              <a:off x="-1" y="76904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403343" y="-1"/>
              <a:ext cx="153901" cy="153902"/>
            </a:xfrm>
            <a:prstGeom prst="ellipse">
              <a:avLst/>
            </a:prstGeom>
            <a:solidFill>
              <a:srgbClr val="2E2F33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49" name="Group 1149"/>
          <p:cNvGrpSpPr/>
          <p:nvPr/>
        </p:nvGrpSpPr>
        <p:grpSpPr>
          <a:xfrm>
            <a:off x="-1" y="3039173"/>
            <a:ext cx="557245" cy="153901"/>
            <a:chOff x="0" y="0"/>
            <a:chExt cx="557243" cy="153900"/>
          </a:xfrm>
        </p:grpSpPr>
        <p:sp>
          <p:nvSpPr>
            <p:cNvPr id="1147" name="Shape 1147"/>
            <p:cNvSpPr/>
            <p:nvPr/>
          </p:nvSpPr>
          <p:spPr>
            <a:xfrm>
              <a:off x="-1" y="76904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403343" y="-1"/>
              <a:ext cx="153901" cy="153902"/>
            </a:xfrm>
            <a:prstGeom prst="ellipse">
              <a:avLst/>
            </a:prstGeom>
            <a:solidFill>
              <a:srgbClr val="2E2F33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52" name="Group 1152"/>
          <p:cNvGrpSpPr/>
          <p:nvPr/>
        </p:nvGrpSpPr>
        <p:grpSpPr>
          <a:xfrm>
            <a:off x="-1" y="3954272"/>
            <a:ext cx="557245" cy="153901"/>
            <a:chOff x="0" y="0"/>
            <a:chExt cx="557243" cy="153900"/>
          </a:xfrm>
        </p:grpSpPr>
        <p:sp>
          <p:nvSpPr>
            <p:cNvPr id="1150" name="Shape 1150"/>
            <p:cNvSpPr/>
            <p:nvPr/>
          </p:nvSpPr>
          <p:spPr>
            <a:xfrm>
              <a:off x="-1" y="76904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403343" y="-1"/>
              <a:ext cx="153901" cy="153902"/>
            </a:xfrm>
            <a:prstGeom prst="ellipse">
              <a:avLst/>
            </a:prstGeom>
            <a:solidFill>
              <a:srgbClr val="2E2F33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53" name="Shape 1153"/>
          <p:cNvSpPr/>
          <p:nvPr/>
        </p:nvSpPr>
        <p:spPr>
          <a:xfrm>
            <a:off x="5979350" y="1288074"/>
            <a:ext cx="3164701" cy="30516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4" name="Shape 1154"/>
          <p:cNvSpPr/>
          <p:nvPr>
            <p:ph type="body" sz="quarter" idx="14"/>
          </p:nvPr>
        </p:nvSpPr>
        <p:spPr>
          <a:xfrm>
            <a:off x="6267024" y="1592149"/>
            <a:ext cx="2614801" cy="2417402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155" name="Shape 1155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156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57" name="Shape 1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Poin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Shape 1164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165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66" name="Shape 1166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C1383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67" name="Shape 1167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168" name="Shape 1168"/>
          <p:cNvSpPr/>
          <p:nvPr>
            <p:ph type="body" sz="quarter" idx="13"/>
          </p:nvPr>
        </p:nvSpPr>
        <p:spPr>
          <a:xfrm>
            <a:off x="111239" y="642081"/>
            <a:ext cx="7555202" cy="4053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475487">
              <a:defRPr sz="124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grpSp>
        <p:nvGrpSpPr>
          <p:cNvPr id="1172" name="Group 1172"/>
          <p:cNvGrpSpPr/>
          <p:nvPr/>
        </p:nvGrpSpPr>
        <p:grpSpPr>
          <a:xfrm>
            <a:off x="915665" y="1653823"/>
            <a:ext cx="7312568" cy="1429501"/>
            <a:chOff x="0" y="0"/>
            <a:chExt cx="7312567" cy="1429500"/>
          </a:xfrm>
        </p:grpSpPr>
        <p:sp>
          <p:nvSpPr>
            <p:cNvPr id="1169" name="Shape 1169"/>
            <p:cNvSpPr/>
            <p:nvPr/>
          </p:nvSpPr>
          <p:spPr>
            <a:xfrm>
              <a:off x="-1" y="0"/>
              <a:ext cx="1429501" cy="1429501"/>
            </a:xfrm>
            <a:prstGeom prst="ellips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2941533" y="0"/>
              <a:ext cx="1429501" cy="1429501"/>
            </a:xfrm>
            <a:prstGeom prst="ellips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5883066" y="0"/>
              <a:ext cx="1429501" cy="1429501"/>
            </a:xfrm>
            <a:prstGeom prst="ellips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73" name="Shape 1173"/>
          <p:cNvSpPr/>
          <p:nvPr>
            <p:ph type="body" sz="quarter" idx="14"/>
          </p:nvPr>
        </p:nvSpPr>
        <p:spPr>
          <a:xfrm>
            <a:off x="558470" y="3123393"/>
            <a:ext cx="2134500" cy="11229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174" name="Shape 1174"/>
          <p:cNvSpPr/>
          <p:nvPr>
            <p:ph type="body" sz="quarter" idx="15"/>
          </p:nvPr>
        </p:nvSpPr>
        <p:spPr>
          <a:xfrm>
            <a:off x="3519127" y="3123393"/>
            <a:ext cx="2134501" cy="11229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175" name="Shape 1175"/>
          <p:cNvSpPr/>
          <p:nvPr>
            <p:ph type="body" sz="quarter" idx="16"/>
          </p:nvPr>
        </p:nvSpPr>
        <p:spPr>
          <a:xfrm>
            <a:off x="6479787" y="3123393"/>
            <a:ext cx="2134500" cy="11229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176" name="Shape 1176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177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78" name="Shape 11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Shape 1185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186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87" name="Shape 1187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C1383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88" name="Shape 1188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189" name="Shape 1189"/>
          <p:cNvSpPr/>
          <p:nvPr>
            <p:ph type="body" idx="13"/>
          </p:nvPr>
        </p:nvSpPr>
        <p:spPr>
          <a:xfrm>
            <a:off x="563750" y="982583"/>
            <a:ext cx="5195400" cy="37080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190" name="Shape 1190"/>
          <p:cNvSpPr/>
          <p:nvPr/>
        </p:nvSpPr>
        <p:spPr>
          <a:xfrm>
            <a:off x="5979350" y="1288074"/>
            <a:ext cx="3164701" cy="30516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1" name="Shape 1191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192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93" name="Shape 11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uter Screensho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Shape 1200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201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2" name="Shape 1202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C1383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03" name="Shape 1203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204" name="Shape 1204"/>
          <p:cNvSpPr/>
          <p:nvPr>
            <p:ph type="body" sz="quarter" idx="13"/>
          </p:nvPr>
        </p:nvSpPr>
        <p:spPr>
          <a:xfrm>
            <a:off x="793625" y="1382500"/>
            <a:ext cx="3274500" cy="25524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algn="r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pic>
        <p:nvPicPr>
          <p:cNvPr id="1205" name="image11.png" descr="computer-01.png"/>
          <p:cNvPicPr>
            <a:picLocks noChangeAspect="1"/>
          </p:cNvPicPr>
          <p:nvPr/>
        </p:nvPicPr>
        <p:blipFill>
          <a:blip r:embed="rId3">
            <a:extLst/>
          </a:blip>
          <a:srcRect l="0" t="0" r="16057" b="0"/>
          <a:stretch>
            <a:fillRect/>
          </a:stretch>
        </p:blipFill>
        <p:spPr>
          <a:xfrm>
            <a:off x="4168924" y="1028422"/>
            <a:ext cx="4975201" cy="3453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09" name="Group 1209"/>
          <p:cNvGrpSpPr/>
          <p:nvPr/>
        </p:nvGrpSpPr>
        <p:grpSpPr>
          <a:xfrm>
            <a:off x="4293434" y="1812766"/>
            <a:ext cx="557245" cy="1692001"/>
            <a:chOff x="0" y="0"/>
            <a:chExt cx="557243" cy="1692000"/>
          </a:xfrm>
        </p:grpSpPr>
        <p:sp>
          <p:nvSpPr>
            <p:cNvPr id="1206" name="Shape 1206"/>
            <p:cNvSpPr/>
            <p:nvPr/>
          </p:nvSpPr>
          <p:spPr>
            <a:xfrm>
              <a:off x="-1" y="845941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403343" y="769037"/>
              <a:ext cx="153901" cy="153901"/>
            </a:xfrm>
            <a:prstGeom prst="ellipse">
              <a:avLst/>
            </a:prstGeom>
            <a:solidFill>
              <a:srgbClr val="34373A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8" name="Shape 1208"/>
            <p:cNvSpPr/>
            <p:nvPr/>
          </p:nvSpPr>
          <p:spPr>
            <a:xfrm flipH="1">
              <a:off x="-1" y="0"/>
              <a:ext cx="2" cy="169200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10" name="Shape 1210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211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2" name="Shape 12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ablet Screensho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Shape 1219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220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221" name="Shape 1221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C1383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22" name="Shape 1222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pic>
        <p:nvPicPr>
          <p:cNvPr id="1223" name="image03.png" descr="tablet and phone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08773" y="1017674"/>
            <a:ext cx="2738401" cy="34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24" name="Shape 1224"/>
          <p:cNvSpPr/>
          <p:nvPr>
            <p:ph type="body" sz="half" idx="13"/>
          </p:nvPr>
        </p:nvSpPr>
        <p:spPr>
          <a:xfrm>
            <a:off x="607548" y="1222274"/>
            <a:ext cx="4717202" cy="2919302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algn="r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grpSp>
        <p:nvGrpSpPr>
          <p:cNvPr id="1228" name="Group 1228"/>
          <p:cNvGrpSpPr/>
          <p:nvPr/>
        </p:nvGrpSpPr>
        <p:grpSpPr>
          <a:xfrm>
            <a:off x="5510853" y="1828629"/>
            <a:ext cx="557245" cy="1692001"/>
            <a:chOff x="0" y="0"/>
            <a:chExt cx="557243" cy="1692000"/>
          </a:xfrm>
        </p:grpSpPr>
        <p:sp>
          <p:nvSpPr>
            <p:cNvPr id="1225" name="Shape 1225"/>
            <p:cNvSpPr/>
            <p:nvPr/>
          </p:nvSpPr>
          <p:spPr>
            <a:xfrm>
              <a:off x="-1" y="845941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403343" y="769037"/>
              <a:ext cx="153901" cy="153901"/>
            </a:xfrm>
            <a:prstGeom prst="ellipse">
              <a:avLst/>
            </a:prstGeom>
            <a:solidFill>
              <a:srgbClr val="34373A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27" name="Shape 1227"/>
            <p:cNvSpPr/>
            <p:nvPr/>
          </p:nvSpPr>
          <p:spPr>
            <a:xfrm flipH="1">
              <a:off x="-1" y="0"/>
              <a:ext cx="2" cy="169200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29" name="Shape 1229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230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231" name="Shape 12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ne Screensho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hape 1238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239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0" name="Shape 1240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C1383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41" name="Shape 1241"/>
          <p:cNvSpPr/>
          <p:nvPr>
            <p:ph type="body" sz="quarter" idx="1"/>
          </p:nvPr>
        </p:nvSpPr>
        <p:spPr>
          <a:xfrm>
            <a:off x="111240" y="46344"/>
            <a:ext cx="7555201" cy="5865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pic>
        <p:nvPicPr>
          <p:cNvPr id="1242" name="image02.png" descr="tablet and phone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4874" y="1162979"/>
            <a:ext cx="1816801" cy="3182400"/>
          </a:xfrm>
          <a:prstGeom prst="rect">
            <a:avLst/>
          </a:prstGeom>
          <a:ln w="12700">
            <a:miter lim="400000"/>
          </a:ln>
        </p:spPr>
      </p:pic>
      <p:sp>
        <p:nvSpPr>
          <p:cNvPr id="1243" name="Shape 1243"/>
          <p:cNvSpPr/>
          <p:nvPr>
            <p:ph type="body" sz="half" idx="13"/>
          </p:nvPr>
        </p:nvSpPr>
        <p:spPr>
          <a:xfrm>
            <a:off x="1155974" y="1271849"/>
            <a:ext cx="4716901" cy="29193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algn="r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grpSp>
        <p:nvGrpSpPr>
          <p:cNvPr id="1247" name="Group 1247"/>
          <p:cNvGrpSpPr/>
          <p:nvPr/>
        </p:nvGrpSpPr>
        <p:grpSpPr>
          <a:xfrm>
            <a:off x="6123152" y="1885490"/>
            <a:ext cx="557245" cy="1692001"/>
            <a:chOff x="0" y="0"/>
            <a:chExt cx="557243" cy="1692000"/>
          </a:xfrm>
        </p:grpSpPr>
        <p:sp>
          <p:nvSpPr>
            <p:cNvPr id="1244" name="Shape 1244"/>
            <p:cNvSpPr/>
            <p:nvPr/>
          </p:nvSpPr>
          <p:spPr>
            <a:xfrm>
              <a:off x="-1" y="845941"/>
              <a:ext cx="405301" cy="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403343" y="769037"/>
              <a:ext cx="153901" cy="153901"/>
            </a:xfrm>
            <a:prstGeom prst="ellipse">
              <a:avLst/>
            </a:prstGeom>
            <a:solidFill>
              <a:srgbClr val="34373A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6" name="Shape 1246"/>
            <p:cNvSpPr/>
            <p:nvPr/>
          </p:nvSpPr>
          <p:spPr>
            <a:xfrm flipH="1">
              <a:off x="-1" y="0"/>
              <a:ext cx="2" cy="169200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48" name="Shape 1248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249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250" name="Shape 12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91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>
            <p:ph type="body" sz="quarter" idx="1"/>
          </p:nvPr>
        </p:nvSpPr>
        <p:spPr>
          <a:xfrm>
            <a:off x="111240" y="46345"/>
            <a:ext cx="7555305" cy="586465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93" name="Shape 93"/>
          <p:cNvSpPr/>
          <p:nvPr>
            <p:ph type="body" sz="quarter" idx="13"/>
          </p:nvPr>
        </p:nvSpPr>
        <p:spPr>
          <a:xfrm>
            <a:off x="111240" y="642081"/>
            <a:ext cx="7555304" cy="405388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475487">
              <a:defRPr sz="124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Shape 1257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258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259" name="Shape 1259"/>
          <p:cNvSpPr/>
          <p:nvPr/>
        </p:nvSpPr>
        <p:spPr>
          <a:xfrm>
            <a:off x="-5876" y="1575"/>
            <a:ext cx="9151202" cy="5143501"/>
          </a:xfrm>
          <a:prstGeom prst="rect">
            <a:avLst/>
          </a:prstGeom>
          <a:solidFill>
            <a:srgbClr val="C1383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60" name="Shape 1260"/>
          <p:cNvSpPr/>
          <p:nvPr>
            <p:ph type="body" idx="1"/>
          </p:nvPr>
        </p:nvSpPr>
        <p:spPr>
          <a:xfrm>
            <a:off x="326091" y="987706"/>
            <a:ext cx="8491802" cy="3098700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 algn="ctr"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261" name="Shape 1261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262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263" name="Shape 12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ader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02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>
            <p:ph type="body" sz="half" idx="1"/>
          </p:nvPr>
        </p:nvSpPr>
        <p:spPr>
          <a:xfrm>
            <a:off x="563749" y="982575"/>
            <a:ext cx="3913801" cy="3564000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4572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9144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3716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8288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04" name="Shape 104"/>
          <p:cNvSpPr/>
          <p:nvPr>
            <p:ph type="body" sz="half" idx="13"/>
          </p:nvPr>
        </p:nvSpPr>
        <p:spPr>
          <a:xfrm>
            <a:off x="4707585" y="982575"/>
            <a:ext cx="3913801" cy="35640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5" name="Shape 105"/>
          <p:cNvSpPr/>
          <p:nvPr>
            <p:ph type="body" sz="quarter" idx="14"/>
          </p:nvPr>
        </p:nvSpPr>
        <p:spPr>
          <a:xfrm>
            <a:off x="111240" y="46345"/>
            <a:ext cx="7555304" cy="586465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/>
          <a:p>
            <a:pPr defTabSz="576072">
              <a:defRPr sz="226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38.xml"/><Relationship Id="rId41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0.xml"/><Relationship Id="rId43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2.xml"/><Relationship Id="rId45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4.xml"/><Relationship Id="rId47" Type="http://schemas.openxmlformats.org/officeDocument/2006/relationships/slideLayout" Target="../slideLayouts/slideLayout45.xml"/><Relationship Id="rId48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48.xml"/><Relationship Id="rId51" Type="http://schemas.openxmlformats.org/officeDocument/2006/relationships/slideLayout" Target="../slideLayouts/slideLayout49.xml"/><Relationship Id="rId52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1.xml"/><Relationship Id="rId54" Type="http://schemas.openxmlformats.org/officeDocument/2006/relationships/slideLayout" Target="../slideLayouts/slideLayout52.xml"/><Relationship Id="rId55" Type="http://schemas.openxmlformats.org/officeDocument/2006/relationships/slideLayout" Target="../slideLayouts/slideLayout53.xml"/><Relationship Id="rId56" Type="http://schemas.openxmlformats.org/officeDocument/2006/relationships/slideLayout" Target="../slideLayouts/slideLayout54.xml"/><Relationship Id="rId57" Type="http://schemas.openxmlformats.org/officeDocument/2006/relationships/slideLayout" Target="../slideLayouts/slideLayout55.xml"/><Relationship Id="rId58" Type="http://schemas.openxmlformats.org/officeDocument/2006/relationships/slideLayout" Target="../slideLayouts/slideLayout56.xml"/><Relationship Id="rId59" Type="http://schemas.openxmlformats.org/officeDocument/2006/relationships/slideLayout" Target="../slideLayouts/slideLayout57.xml"/><Relationship Id="rId60" Type="http://schemas.openxmlformats.org/officeDocument/2006/relationships/slideLayout" Target="../slideLayouts/slideLayout58.xml"/><Relationship Id="rId61" Type="http://schemas.openxmlformats.org/officeDocument/2006/relationships/slideLayout" Target="../slideLayouts/slideLayout59.xml"/><Relationship Id="rId62" Type="http://schemas.openxmlformats.org/officeDocument/2006/relationships/slideLayout" Target="../slideLayouts/slideLayout60.xml"/><Relationship Id="rId63" Type="http://schemas.openxmlformats.org/officeDocument/2006/relationships/slideLayout" Target="../slideLayouts/slideLayout61.xml"/><Relationship Id="rId64" Type="http://schemas.openxmlformats.org/officeDocument/2006/relationships/slideLayout" Target="../slideLayouts/slideLayout62.xml"/><Relationship Id="rId65" Type="http://schemas.openxmlformats.org/officeDocument/2006/relationships/slideLayout" Target="../slideLayouts/slideLayout63.xml"/><Relationship Id="rId66" Type="http://schemas.openxmlformats.org/officeDocument/2006/relationships/slideLayout" Target="../slideLayouts/slideLayout64.xml"/><Relationship Id="rId67" Type="http://schemas.openxmlformats.org/officeDocument/2006/relationships/slideLayout" Target="../slideLayouts/slideLayout65.xml"/><Relationship Id="rId68" Type="http://schemas.openxmlformats.org/officeDocument/2006/relationships/slideLayout" Target="../slideLayouts/slideLayout66.xml"/><Relationship Id="rId69" Type="http://schemas.openxmlformats.org/officeDocument/2006/relationships/slideLayout" Target="../slideLayouts/slideLayout67.xml"/><Relationship Id="rId70" Type="http://schemas.openxmlformats.org/officeDocument/2006/relationships/slideLayout" Target="../slideLayouts/slideLayout68.xml"/><Relationship Id="rId71" Type="http://schemas.openxmlformats.org/officeDocument/2006/relationships/slideLayout" Target="../slideLayouts/slideLayout69.xml"/><Relationship Id="rId72" Type="http://schemas.openxmlformats.org/officeDocument/2006/relationships/slideLayout" Target="../slideLayouts/slideLayout70.xml"/><Relationship Id="rId73" Type="http://schemas.openxmlformats.org/officeDocument/2006/relationships/slideLayout" Target="../slideLayouts/slideLayout71.xml"/><Relationship Id="rId74" Type="http://schemas.openxmlformats.org/officeDocument/2006/relationships/slideLayout" Target="../slideLayouts/slideLayout72.xml"/><Relationship Id="rId75" Type="http://schemas.openxmlformats.org/officeDocument/2006/relationships/slideLayout" Target="../slideLayouts/slideLayout73.xml"/><Relationship Id="rId76" Type="http://schemas.openxmlformats.org/officeDocument/2006/relationships/slideLayout" Target="../slideLayouts/slideLayout74.xml"/><Relationship Id="rId77" Type="http://schemas.openxmlformats.org/officeDocument/2006/relationships/slideLayout" Target="../slideLayouts/slideLayout75.xml"/><Relationship Id="rId78" Type="http://schemas.openxmlformats.org/officeDocument/2006/relationships/slideLayout" Target="../slideLayouts/slideLayout76.xml"/><Relationship Id="rId79" Type="http://schemas.openxmlformats.org/officeDocument/2006/relationships/slideLayout" Target="../slideLayouts/slideLayout77.xml"/><Relationship Id="rId80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79.xml"/><Relationship Id="rId82" Type="http://schemas.openxmlformats.org/officeDocument/2006/relationships/slideLayout" Target="../slideLayouts/slideLayout8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4768450"/>
            <a:ext cx="9144000" cy="37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3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7824" y="4847544"/>
            <a:ext cx="757775" cy="2168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74" y="4360924"/>
            <a:ext cx="9144001" cy="782701"/>
          </a:xfrm>
          <a:prstGeom prst="rect">
            <a:avLst/>
          </a:prstGeom>
          <a:solidFill>
            <a:srgbClr val="4D4E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Text názvu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  <p:sldLayoutId id="2147483703" r:id="rId57"/>
    <p:sldLayoutId id="2147483704" r:id="rId58"/>
    <p:sldLayoutId id="2147483705" r:id="rId59"/>
    <p:sldLayoutId id="2147483706" r:id="rId60"/>
    <p:sldLayoutId id="2147483707" r:id="rId61"/>
    <p:sldLayoutId id="2147483708" r:id="rId62"/>
    <p:sldLayoutId id="2147483709" r:id="rId63"/>
    <p:sldLayoutId id="2147483710" r:id="rId64"/>
    <p:sldLayoutId id="2147483711" r:id="rId65"/>
    <p:sldLayoutId id="2147483712" r:id="rId66"/>
    <p:sldLayoutId id="2147483713" r:id="rId67"/>
    <p:sldLayoutId id="2147483714" r:id="rId68"/>
    <p:sldLayoutId id="2147483715" r:id="rId69"/>
    <p:sldLayoutId id="2147483716" r:id="rId70"/>
    <p:sldLayoutId id="2147483717" r:id="rId71"/>
    <p:sldLayoutId id="2147483718" r:id="rId72"/>
    <p:sldLayoutId id="2147483719" r:id="rId73"/>
    <p:sldLayoutId id="2147483720" r:id="rId74"/>
    <p:sldLayoutId id="2147483721" r:id="rId75"/>
    <p:sldLayoutId id="2147483722" r:id="rId76"/>
    <p:sldLayoutId id="2147483723" r:id="rId77"/>
    <p:sldLayoutId id="2147483724" r:id="rId78"/>
    <p:sldLayoutId id="2147483725" r:id="rId79"/>
    <p:sldLayoutId id="2147483726" r:id="rId80"/>
    <p:sldLayoutId id="2147483727" r:id="rId81"/>
    <p:sldLayoutId id="2147483728" r:id="rId8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Shape 1272"/>
          <p:cNvSpPr/>
          <p:nvPr>
            <p:ph type="title"/>
          </p:nvPr>
        </p:nvSpPr>
        <p:spPr>
          <a:xfrm>
            <a:off x="342199" y="1909261"/>
            <a:ext cx="7746302" cy="132497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5000"/>
              </a:lnSpc>
            </a:pPr>
            <a:r>
              <a:t>Mozilla </a:t>
            </a:r>
            <a:r>
              <a:rPr>
                <a:solidFill>
                  <a:srgbClr val="C13832"/>
                </a:solidFill>
              </a:rPr>
              <a:t>❤</a:t>
            </a:r>
            <a:r>
              <a:t> Python</a:t>
            </a:r>
          </a:p>
        </p:txBody>
      </p:sp>
      <p:sp>
        <p:nvSpPr>
          <p:cNvPr id="1273" name="Shape 1273"/>
          <p:cNvSpPr/>
          <p:nvPr/>
        </p:nvSpPr>
        <p:spPr>
          <a:xfrm>
            <a:off x="358074" y="2788982"/>
            <a:ext cx="3317940" cy="916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lnSpc>
                <a:spcPct val="115000"/>
              </a:lnSpc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Michal Vašíček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Shape 1275"/>
          <p:cNvSpPr/>
          <p:nvPr>
            <p:ph type="body" idx="1"/>
          </p:nvPr>
        </p:nvSpPr>
        <p:spPr>
          <a:xfrm>
            <a:off x="563748" y="845875"/>
            <a:ext cx="8393402" cy="3708001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457200" indent="-317500">
              <a:lnSpc>
                <a:spcPct val="144000"/>
              </a:lnSpc>
              <a:buClr>
                <a:srgbClr val="FFFFFF"/>
              </a:buClr>
              <a:buSzPct val="100000"/>
              <a:buFont typeface="Open Sans"/>
              <a:buChar char="●"/>
              <a:defRPr sz="1400"/>
            </a:pPr>
            <a:r>
              <a:t>371 projektů na hlavním GitHubu Mozilly je v Pythonu?</a:t>
            </a:r>
          </a:p>
          <a:p>
            <a:pPr marL="457200" indent="-317500">
              <a:lnSpc>
                <a:spcPct val="144000"/>
              </a:lnSpc>
              <a:buClr>
                <a:srgbClr val="FFFFFF"/>
              </a:buClr>
              <a:buSzPct val="100000"/>
              <a:buFont typeface="Open Sans"/>
              <a:buChar char="●"/>
              <a:defRPr sz="1400"/>
            </a:pPr>
            <a:r>
              <a:t>většina webů Mozilly je v Pythonu?</a:t>
            </a:r>
          </a:p>
          <a:p>
            <a:pPr marL="457200" indent="-317500">
              <a:lnSpc>
                <a:spcPct val="144000"/>
              </a:lnSpc>
              <a:buClr>
                <a:srgbClr val="FFFFFF"/>
              </a:buClr>
              <a:buSzPct val="100000"/>
              <a:buFont typeface="Open Sans"/>
              <a:buChar char="●"/>
              <a:defRPr sz="1400"/>
            </a:pPr>
            <a:r>
              <a:t>o buildy a aktualizace velké části produktů se stará Python?</a:t>
            </a:r>
          </a:p>
        </p:txBody>
      </p:sp>
      <p:sp>
        <p:nvSpPr>
          <p:cNvPr id="1276" name="Shape 1276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 defTabSz="731520">
              <a:defRPr sz="288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Víte, že…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Shape 1280"/>
          <p:cNvSpPr/>
          <p:nvPr>
            <p:ph type="body" idx="1"/>
          </p:nvPr>
        </p:nvSpPr>
        <p:spPr>
          <a:xfrm>
            <a:off x="563748" y="845875"/>
            <a:ext cx="8393402" cy="3708001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457200" indent="-317500">
              <a:lnSpc>
                <a:spcPct val="144000"/>
              </a:lnSpc>
              <a:buClr>
                <a:srgbClr val="FFFFFF"/>
              </a:buClr>
              <a:buSzPct val="100000"/>
              <a:buFont typeface="Open Sans"/>
              <a:buChar char="●"/>
              <a:defRPr sz="1400"/>
            </a:pPr>
            <a:r>
              <a:t>Hledání commitu, kde vzniknul bug</a:t>
            </a:r>
          </a:p>
          <a:p>
            <a:pPr marL="457200" indent="-317500">
              <a:lnSpc>
                <a:spcPct val="144000"/>
              </a:lnSpc>
              <a:buClr>
                <a:srgbClr val="FFFFFF"/>
              </a:buClr>
              <a:buSzPct val="100000"/>
              <a:buFont typeface="Open Sans"/>
              <a:buChar char="●"/>
              <a:defRPr sz="1400"/>
            </a:pPr>
            <a:r>
              <a:t>Postupně spouští jednotlivé buildy předcházející vzniku bugu</a:t>
            </a:r>
          </a:p>
          <a:p>
            <a:pPr marL="457200" indent="-317500">
              <a:lnSpc>
                <a:spcPct val="144000"/>
              </a:lnSpc>
              <a:buClr>
                <a:srgbClr val="FFFFFF"/>
              </a:buClr>
              <a:buSzPct val="100000"/>
              <a:buFont typeface="Open Sans"/>
              <a:buChar char="●"/>
              <a:defRPr sz="1400"/>
            </a:pPr>
            <a:r>
              <a:t>Zatím podporuje pouze Firefox, Thunderbird a Firefox pro Android</a:t>
            </a:r>
          </a:p>
          <a:p>
            <a:pPr marL="457200" indent="-317500">
              <a:lnSpc>
                <a:spcPct val="144000"/>
              </a:lnSpc>
              <a:buClr>
                <a:srgbClr val="FFFFFF"/>
              </a:buClr>
              <a:buSzPct val="100000"/>
              <a:buFont typeface="Open Sans"/>
              <a:buChar char="●"/>
              <a:defRPr sz="1400"/>
            </a:pPr>
            <a:r>
              <a:t>K dispozici je i GUI</a:t>
            </a:r>
          </a:p>
        </p:txBody>
      </p:sp>
      <p:sp>
        <p:nvSpPr>
          <p:cNvPr id="1281" name="Shape 1281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 defTabSz="731520">
              <a:defRPr sz="288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Mozregression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Shape 1285"/>
          <p:cNvSpPr/>
          <p:nvPr>
            <p:ph type="body" idx="1"/>
          </p:nvPr>
        </p:nvSpPr>
        <p:spPr>
          <a:xfrm>
            <a:off x="563748" y="845875"/>
            <a:ext cx="8393402" cy="3708001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457200" indent="-317500">
              <a:lnSpc>
                <a:spcPct val="144000"/>
              </a:lnSpc>
              <a:buClr>
                <a:srgbClr val="FFFFFF"/>
              </a:buClr>
              <a:buSzPct val="100000"/>
              <a:buFont typeface="Open Sans"/>
              <a:buChar char="●"/>
              <a:defRPr sz="1400"/>
            </a:pPr>
            <a:r>
              <a:t>Testování zabezpečení webů</a:t>
            </a:r>
          </a:p>
          <a:p>
            <a:pPr marL="457200" indent="-317500">
              <a:lnSpc>
                <a:spcPct val="144000"/>
              </a:lnSpc>
              <a:buClr>
                <a:srgbClr val="FFFFFF"/>
              </a:buClr>
              <a:buSzPct val="100000"/>
              <a:buFont typeface="Open Sans"/>
              <a:buChar char="●"/>
              <a:defRPr sz="1400"/>
            </a:pPr>
            <a:r>
              <a:t>Vlastní testy i napojení na nástroje třetích stran</a:t>
            </a:r>
          </a:p>
          <a:p>
            <a:pPr marL="457200" indent="-317500">
              <a:lnSpc>
                <a:spcPct val="144000"/>
              </a:lnSpc>
              <a:buClr>
                <a:srgbClr val="FFFFFF"/>
              </a:buClr>
              <a:buSzPct val="100000"/>
              <a:buFont typeface="Open Sans"/>
              <a:buChar char="●"/>
              <a:defRPr sz="1400"/>
            </a:pPr>
            <a:r>
              <a:t>Tvrdá metodika i odměny za nadstandardní zabezpečení</a:t>
            </a:r>
          </a:p>
        </p:txBody>
      </p:sp>
      <p:sp>
        <p:nvSpPr>
          <p:cNvPr id="1286" name="Shape 1286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 defTabSz="731520">
              <a:defRPr sz="288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Observatory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Shape 1290"/>
          <p:cNvSpPr/>
          <p:nvPr>
            <p:ph type="body" idx="1"/>
          </p:nvPr>
        </p:nvSpPr>
        <p:spPr>
          <a:xfrm>
            <a:off x="563748" y="845875"/>
            <a:ext cx="8393402" cy="3708001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457200" indent="-317500">
              <a:lnSpc>
                <a:spcPct val="144000"/>
              </a:lnSpc>
              <a:buClr>
                <a:srgbClr val="FFFFFF"/>
              </a:buClr>
              <a:buSzPct val="100000"/>
              <a:buFont typeface="Open Sans"/>
              <a:buChar char="●"/>
              <a:defRPr sz="1400"/>
            </a:pPr>
            <a:r>
              <a:t>I desktop aplikace nepsané v Pythonu používají Python</a:t>
            </a:r>
          </a:p>
          <a:p>
            <a:pPr marL="457200" indent="-317500">
              <a:lnSpc>
                <a:spcPct val="144000"/>
              </a:lnSpc>
              <a:buClr>
                <a:srgbClr val="FFFFFF"/>
              </a:buClr>
              <a:buSzPct val="100000"/>
              <a:buFont typeface="Open Sans"/>
              <a:buChar char="●"/>
              <a:defRPr sz="1400"/>
            </a:pPr>
            <a:r>
              <a:t>Nástroj sloužící k aktualizaci Firefoxu a Thunderbirdu</a:t>
            </a:r>
          </a:p>
          <a:p>
            <a:pPr marL="457200" indent="-317500">
              <a:lnSpc>
                <a:spcPct val="144000"/>
              </a:lnSpc>
              <a:buClr>
                <a:srgbClr val="FFFFFF"/>
              </a:buClr>
              <a:buSzPct val="100000"/>
              <a:buFont typeface="Open Sans"/>
              <a:buChar char="●"/>
              <a:defRPr sz="1400"/>
            </a:pPr>
            <a:r>
              <a:t>Řeší pokročilé požadavky na distribuci, např. filtrování příjemců aktualizací</a:t>
            </a:r>
          </a:p>
        </p:txBody>
      </p:sp>
      <p:sp>
        <p:nvSpPr>
          <p:cNvPr id="1291" name="Shape 1291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 defTabSz="731520">
              <a:defRPr sz="288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Balrog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Shape 1295"/>
          <p:cNvSpPr/>
          <p:nvPr>
            <p:ph type="body" idx="1"/>
          </p:nvPr>
        </p:nvSpPr>
        <p:spPr>
          <a:xfrm>
            <a:off x="563748" y="845875"/>
            <a:ext cx="8393402" cy="3708001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457200" indent="-317500">
              <a:lnSpc>
                <a:spcPct val="144000"/>
              </a:lnSpc>
              <a:buClr>
                <a:srgbClr val="FFFFFF"/>
              </a:buClr>
              <a:buSzPct val="100000"/>
              <a:buFont typeface="Open Sans"/>
              <a:buChar char="●"/>
              <a:defRPr sz="1400"/>
            </a:pPr>
            <a:r>
              <a:t>Nástroj pro překladatele</a:t>
            </a:r>
          </a:p>
          <a:p>
            <a:pPr marL="457200" indent="-317500">
              <a:lnSpc>
                <a:spcPct val="144000"/>
              </a:lnSpc>
              <a:buClr>
                <a:srgbClr val="FFFFFF"/>
              </a:buClr>
              <a:buSzPct val="100000"/>
              <a:buFont typeface="Open Sans"/>
              <a:buChar char="●"/>
              <a:defRPr sz="1400"/>
            </a:pPr>
            <a:r>
              <a:t>Quality checks - funkce pro kontrolu překladu</a:t>
            </a:r>
          </a:p>
          <a:p>
            <a:pPr marL="457200" indent="-317500">
              <a:lnSpc>
                <a:spcPct val="144000"/>
              </a:lnSpc>
              <a:buClr>
                <a:srgbClr val="FFFFFF"/>
              </a:buClr>
              <a:buSzPct val="100000"/>
              <a:buFont typeface="Open Sans"/>
              <a:buChar char="●"/>
              <a:defRPr sz="1400"/>
            </a:pPr>
            <a:r>
              <a:t>Navrhuje překlady z různých zdrojů</a:t>
            </a:r>
          </a:p>
          <a:p>
            <a:pPr marL="457200" indent="-317500">
              <a:lnSpc>
                <a:spcPct val="144000"/>
              </a:lnSpc>
              <a:buClr>
                <a:srgbClr val="FFFFFF"/>
              </a:buClr>
              <a:buSzPct val="100000"/>
              <a:buFont typeface="Open Sans"/>
              <a:buChar char="●"/>
              <a:defRPr sz="1400"/>
            </a:pPr>
            <a:r>
              <a:t>Umožňuje sledovat výkon jednotlivých překladatelů</a:t>
            </a:r>
          </a:p>
          <a:p>
            <a:pPr marL="457200" indent="-317500">
              <a:lnSpc>
                <a:spcPct val="144000"/>
              </a:lnSpc>
              <a:buClr>
                <a:srgbClr val="FFFFFF"/>
              </a:buClr>
              <a:buSzPct val="100000"/>
              <a:buFont typeface="Open Sans"/>
              <a:buChar char="●"/>
              <a:defRPr sz="1400"/>
            </a:pPr>
            <a:r>
              <a:t>Inpage lokalizace</a:t>
            </a:r>
          </a:p>
        </p:txBody>
      </p:sp>
      <p:sp>
        <p:nvSpPr>
          <p:cNvPr id="1296" name="Shape 1296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 defTabSz="731520">
              <a:defRPr sz="288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Pontoon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Shape 1300"/>
          <p:cNvSpPr/>
          <p:nvPr>
            <p:ph type="body" idx="1"/>
          </p:nvPr>
        </p:nvSpPr>
        <p:spPr>
          <a:xfrm>
            <a:off x="563748" y="845875"/>
            <a:ext cx="8393402" cy="3708001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457200" indent="-317500">
              <a:lnSpc>
                <a:spcPct val="144000"/>
              </a:lnSpc>
              <a:buClr>
                <a:srgbClr val="FFFFFF"/>
              </a:buClr>
              <a:buSzPct val="100000"/>
              <a:buFont typeface="Open Sans"/>
              <a:buChar char="●"/>
              <a:defRPr sz="1400"/>
            </a:pPr>
            <a:r>
              <a:t>Synchronizace dat z Firefoxu</a:t>
            </a:r>
          </a:p>
          <a:p>
            <a:pPr marL="457200" indent="-317500">
              <a:lnSpc>
                <a:spcPct val="144000"/>
              </a:lnSpc>
              <a:buClr>
                <a:srgbClr val="FFFFFF"/>
              </a:buClr>
              <a:buSzPct val="100000"/>
              <a:buFont typeface="Open Sans"/>
              <a:buChar char="●"/>
              <a:defRPr sz="1400"/>
            </a:pPr>
            <a:r>
              <a:t>Šifrování přímo v prohlížeči, bez klíče (hesla) jsou data ztracená</a:t>
            </a:r>
          </a:p>
          <a:p>
            <a:pPr marL="457200" indent="-317500">
              <a:lnSpc>
                <a:spcPct val="144000"/>
              </a:lnSpc>
              <a:buClr>
                <a:srgbClr val="FFFFFF"/>
              </a:buClr>
              <a:buSzPct val="100000"/>
              <a:buFont typeface="Open Sans"/>
              <a:buChar char="●"/>
              <a:defRPr sz="1400"/>
            </a:pPr>
            <a:r>
              <a:t>Autorizace pomocí BrowserID</a:t>
            </a:r>
          </a:p>
        </p:txBody>
      </p:sp>
      <p:sp>
        <p:nvSpPr>
          <p:cNvPr id="1301" name="Shape 1301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 defTabSz="731520">
              <a:defRPr sz="288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Sync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Shape 1305"/>
          <p:cNvSpPr/>
          <p:nvPr>
            <p:ph type="body" sz="half" idx="1"/>
          </p:nvPr>
        </p:nvSpPr>
        <p:spPr>
          <a:xfrm>
            <a:off x="1446166" y="1729705"/>
            <a:ext cx="6251666" cy="1959614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6000"/>
            </a:lvl1pPr>
          </a:lstStyle>
          <a:p>
            <a:pPr/>
            <a:r>
              <a:t>Zapojte se</a:t>
            </a:r>
          </a:p>
        </p:txBody>
      </p:sp>
      <p:pic>
        <p:nvPicPr>
          <p:cNvPr id="1306" name="image13.png" descr="Mozilla Icons-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1300" y="1157298"/>
            <a:ext cx="401400" cy="40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Shape 1308"/>
          <p:cNvSpPr/>
          <p:nvPr>
            <p:ph type="body" sz="quarter" idx="1"/>
          </p:nvPr>
        </p:nvSpPr>
        <p:spPr>
          <a:xfrm>
            <a:off x="393986" y="1555705"/>
            <a:ext cx="8356025" cy="91091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Díky!</a:t>
            </a:r>
          </a:p>
        </p:txBody>
      </p:sp>
      <p:sp>
        <p:nvSpPr>
          <p:cNvPr id="1309" name="Shape 1309"/>
          <p:cNvSpPr/>
          <p:nvPr>
            <p:ph type="body" idx="13"/>
          </p:nvPr>
        </p:nvSpPr>
        <p:spPr>
          <a:xfrm>
            <a:off x="1077674" y="2475885"/>
            <a:ext cx="6988651" cy="5603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 algn="ctr" defTabSz="832104">
              <a:defRPr sz="273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@MekliCZ</a:t>
            </a:r>
          </a:p>
        </p:txBody>
      </p:sp>
      <p:sp>
        <p:nvSpPr>
          <p:cNvPr id="1310" name="Shape 1310"/>
          <p:cNvSpPr/>
          <p:nvPr/>
        </p:nvSpPr>
        <p:spPr>
          <a:xfrm>
            <a:off x="1077674" y="3027405"/>
            <a:ext cx="6988652" cy="560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32104">
              <a:defRPr sz="273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mozilla.cz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ark Grey_Mozilla 2016">
  <a:themeElements>
    <a:clrScheme name="Dark Grey_Mozilla 2016">
      <a:dk1>
        <a:srgbClr val="414448"/>
      </a:dk1>
      <a:lt1>
        <a:srgbClr val="4D4E53"/>
      </a:lt1>
      <a:dk2>
        <a:srgbClr val="A7A7A7"/>
      </a:dk2>
      <a:lt2>
        <a:srgbClr val="535353"/>
      </a:lt2>
      <a:accent1>
        <a:srgbClr val="1687CC"/>
      </a:accent1>
      <a:accent2>
        <a:srgbClr val="144074"/>
      </a:accent2>
      <a:accent3>
        <a:srgbClr val="B42726"/>
      </a:accent3>
      <a:accent4>
        <a:srgbClr val="414448"/>
      </a:accent4>
      <a:accent5>
        <a:srgbClr val="9A9CA3"/>
      </a:accent5>
      <a:accent6>
        <a:srgbClr val="31373A"/>
      </a:accent6>
      <a:hlink>
        <a:srgbClr val="0000FF"/>
      </a:hlink>
      <a:folHlink>
        <a:srgbClr val="FF00FF"/>
      </a:folHlink>
    </a:clrScheme>
    <a:fontScheme name="Dark Grey_Mozilla 2016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ark Grey_Mozilla 201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ark Grey_Mozilla 2016">
  <a:themeElements>
    <a:clrScheme name="Dark Grey_Mozilla 201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87CC"/>
      </a:accent1>
      <a:accent2>
        <a:srgbClr val="144074"/>
      </a:accent2>
      <a:accent3>
        <a:srgbClr val="B42726"/>
      </a:accent3>
      <a:accent4>
        <a:srgbClr val="414448"/>
      </a:accent4>
      <a:accent5>
        <a:srgbClr val="9A9CA3"/>
      </a:accent5>
      <a:accent6>
        <a:srgbClr val="31373A"/>
      </a:accent6>
      <a:hlink>
        <a:srgbClr val="0000FF"/>
      </a:hlink>
      <a:folHlink>
        <a:srgbClr val="FF00FF"/>
      </a:folHlink>
    </a:clrScheme>
    <a:fontScheme name="Dark Grey_Mozilla 2016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ark Grey_Mozilla 201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