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75" r:id="rId5"/>
    <p:sldId id="260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8D1"/>
    <a:srgbClr val="1377AE"/>
    <a:srgbClr val="13C7AE"/>
    <a:srgbClr val="F5D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10B-9EFA-457E-9D88-236BF6515265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3A5-1769-4E64-9A1C-1E3C27A28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10B-9EFA-457E-9D88-236BF6515265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3A5-1769-4E64-9A1C-1E3C27A28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6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10B-9EFA-457E-9D88-236BF6515265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3A5-1769-4E64-9A1C-1E3C27A28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5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10B-9EFA-457E-9D88-236BF6515265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3A5-1769-4E64-9A1C-1E3C27A28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10B-9EFA-457E-9D88-236BF6515265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3A5-1769-4E64-9A1C-1E3C27A28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2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10B-9EFA-457E-9D88-236BF6515265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3A5-1769-4E64-9A1C-1E3C27A28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9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10B-9EFA-457E-9D88-236BF6515265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3A5-1769-4E64-9A1C-1E3C27A28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10B-9EFA-457E-9D88-236BF6515265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3A5-1769-4E64-9A1C-1E3C27A28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10B-9EFA-457E-9D88-236BF6515265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3A5-1769-4E64-9A1C-1E3C27A28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8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10B-9EFA-457E-9D88-236BF6515265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3A5-1769-4E64-9A1C-1E3C27A28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3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10B-9EFA-457E-9D88-236BF6515265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3A5-1769-4E64-9A1C-1E3C27A28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B10B-9EFA-457E-9D88-236BF6515265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E23A5-1769-4E64-9A1C-1E3C27A28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3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10358" y="-140379"/>
            <a:ext cx="12565118" cy="7110248"/>
          </a:xfrm>
          <a:prstGeom prst="rect">
            <a:avLst/>
          </a:prstGeom>
          <a:gradFill>
            <a:gsLst>
              <a:gs pos="76000">
                <a:srgbClr val="3D7CA9"/>
              </a:gs>
              <a:gs pos="100000">
                <a:schemeClr val="accent4">
                  <a:lumMod val="60000"/>
                  <a:lumOff val="40000"/>
                </a:schemeClr>
              </a:gs>
              <a:gs pos="0">
                <a:schemeClr val="accent4">
                  <a:lumMod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-110358" y="6161080"/>
            <a:ext cx="12583216" cy="1617579"/>
          </a:xfrm>
          <a:prstGeom prst="ellipse">
            <a:avLst/>
          </a:prstGeom>
          <a:solidFill>
            <a:srgbClr val="F5DD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1" y="5892351"/>
            <a:ext cx="1247055" cy="844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53" y="6203950"/>
            <a:ext cx="662991" cy="6629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2910" y="215266"/>
            <a:ext cx="978303" cy="9783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2273" y="2083036"/>
            <a:ext cx="870154" cy="5216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983" y="118198"/>
            <a:ext cx="858601" cy="8586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7" t="70172"/>
          <a:stretch/>
        </p:blipFill>
        <p:spPr>
          <a:xfrm>
            <a:off x="7754958" y="4783639"/>
            <a:ext cx="1663845" cy="524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7" y="3389786"/>
            <a:ext cx="1155413" cy="7824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75" y="4189771"/>
            <a:ext cx="2940921" cy="19915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3343">
            <a:off x="2704775" y="5437239"/>
            <a:ext cx="1216262" cy="82362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8174">
            <a:off x="854255" y="5118107"/>
            <a:ext cx="1627664" cy="16276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87" y="4777367"/>
            <a:ext cx="2107874" cy="1427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8" y="6314589"/>
            <a:ext cx="428625" cy="428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21" y="6183662"/>
            <a:ext cx="1352049" cy="91557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49" y="753002"/>
            <a:ext cx="1577420" cy="106819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2" t="23133" r="-537" b="46965"/>
          <a:stretch/>
        </p:blipFill>
        <p:spPr>
          <a:xfrm>
            <a:off x="10487562" y="2674961"/>
            <a:ext cx="1501252" cy="6100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49" b="69867"/>
          <a:stretch/>
        </p:blipFill>
        <p:spPr>
          <a:xfrm flipH="1">
            <a:off x="1152062" y="4350028"/>
            <a:ext cx="1841364" cy="5965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91" y="4581464"/>
            <a:ext cx="717794" cy="5851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0910" y="4257982"/>
            <a:ext cx="796289" cy="477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78" y="325968"/>
            <a:ext cx="898039" cy="4623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0" t="43085" r="46702" b="22462"/>
          <a:stretch/>
        </p:blipFill>
        <p:spPr>
          <a:xfrm>
            <a:off x="1916716" y="868286"/>
            <a:ext cx="1212785" cy="7304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733">
            <a:off x="8916988" y="5489798"/>
            <a:ext cx="1216262" cy="82362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49" b="69867"/>
          <a:stretch/>
        </p:blipFill>
        <p:spPr>
          <a:xfrm>
            <a:off x="7764446" y="1709235"/>
            <a:ext cx="1058289" cy="3428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42759" y="1885037"/>
            <a:ext cx="8775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 into Open Source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92302" y="1132623"/>
            <a:ext cx="491771" cy="491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2679" y="3071314"/>
            <a:ext cx="5036083" cy="812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Exploring  the  Ocean  of  Open  Source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Zilla Slab Regular" pitchFamily="50" charset="0"/>
                <a:ea typeface="Zilla Slab Regular" pitchFamily="50" charset="0"/>
              </a:rPr>
              <a:t>With  Mozilla  Punjab</a:t>
            </a:r>
            <a:endParaRPr lang="en-US" sz="2000" dirty="0">
              <a:solidFill>
                <a:schemeClr val="bg1"/>
              </a:solidFill>
              <a:latin typeface="Zilla Slab Regular" pitchFamily="50" charset="0"/>
              <a:ea typeface="Zilla Slab Regular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387" y="3961082"/>
            <a:ext cx="1114887" cy="89206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20" y="3064138"/>
            <a:ext cx="912259" cy="9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04349 -0.01459 " pathEditMode="relative" rAng="0" ptsTypes="AA">
                                      <p:cBhvr>
                                        <p:cTn id="6" dur="5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7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38778E-17 L 0.01106 0.02083 " pathEditMode="relative" rAng="0" ptsTypes="AA">
                                      <p:cBhvr>
                                        <p:cTn id="8" dur="5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104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0224 -0.0162 " pathEditMode="relative" rAng="0" ptsTypes="AA">
                                      <p:cBhvr>
                                        <p:cTn id="10" dur="5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-8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2.70833E-6 2.96296E-6 " pathEditMode="relative" rAng="0" ptsTypes="AA">
                                      <p:cBhvr>
                                        <p:cTn id="12" dur="5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0194 -0.01181 " pathEditMode="relative" rAng="0" ptsTypes="AA">
                                      <p:cBhvr>
                                        <p:cTn id="14" dur="5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-60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-0.02097 0.01412 " pathEditMode="relative" rAng="0" ptsTypes="AA">
                                      <p:cBhvr>
                                        <p:cTn id="16" dur="5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6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01562 -0.00348 " pathEditMode="relative" rAng="0" ptsTypes="AA">
                                      <p:cBhvr>
                                        <p:cTn id="18" dur="5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77556E-17 L -0.01172 0.01528 " pathEditMode="relative" rAng="0" ptsTypes="AA">
                                      <p:cBhvr>
                                        <p:cTn id="20" dur="5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-0.01185 -0.00162 " pathEditMode="relative" rAng="0" ptsTypes="AA">
                                      <p:cBhvr>
                                        <p:cTn id="22" dur="5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-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02943 0.00556 " pathEditMode="relative" rAng="0" ptsTypes="AA">
                                      <p:cBhvr>
                                        <p:cTn id="24" dur="5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29 -0.01759 L -4.79167E-6 1.85185E-6 " pathEditMode="relative" rAng="0" ptsTypes="AA">
                                      <p:cBhvr>
                                        <p:cTn id="26" dur="5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8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0.01185 -0.00093 " pathEditMode="relative" rAng="0" ptsTypes="AA">
                                      <p:cBhvr>
                                        <p:cTn id="28" dur="5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-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41 -0.01945 L -2.08333E-6 2.22222E-6 " pathEditMode="relative" rAng="0" ptsTypes="AA">
                                      <p:cBhvr>
                                        <p:cTn id="30" dur="5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97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3112 -0.00972 " pathEditMode="relative" rAng="0" ptsTypes="AA">
                                      <p:cBhvr>
                                        <p:cTn id="32" dur="5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48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22000" de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42591 -0.00208 " pathEditMode="relative" rAng="0" ptsTypes="AA">
                                      <p:cBhvr>
                                        <p:cTn id="34" dur="2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89" y="-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/>
          <p:cNvSpPr/>
          <p:nvPr/>
        </p:nvSpPr>
        <p:spPr>
          <a:xfrm>
            <a:off x="-6163551" y="-316409"/>
            <a:ext cx="7474953" cy="7255445"/>
          </a:xfrm>
          <a:prstGeom prst="parallelogram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961" y="513497"/>
            <a:ext cx="345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Zilla Slab Medium" pitchFamily="50" charset="0"/>
                <a:ea typeface="Zilla Slab Medium" pitchFamily="50" charset="0"/>
              </a:rPr>
              <a:t>Two-Day Event</a:t>
            </a:r>
            <a:endParaRPr lang="en-US" sz="3600" dirty="0">
              <a:solidFill>
                <a:schemeClr val="bg1"/>
              </a:solidFill>
              <a:latin typeface="Zilla Slab Medium" pitchFamily="50" charset="0"/>
              <a:ea typeface="Zilla Slab Medium" pitchFamily="50" charset="0"/>
            </a:endParaRPr>
          </a:p>
        </p:txBody>
      </p:sp>
      <p:sp>
        <p:nvSpPr>
          <p:cNvPr id="13" name="Right Triangle 12"/>
          <p:cNvSpPr/>
          <p:nvPr/>
        </p:nvSpPr>
        <p:spPr>
          <a:xfrm>
            <a:off x="-102478" y="6846771"/>
            <a:ext cx="7922173" cy="3304556"/>
          </a:xfrm>
          <a:prstGeom prst="rtTriangle">
            <a:avLst/>
          </a:prstGeom>
          <a:solidFill>
            <a:srgbClr val="0D78D1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377A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9395" y="1207390"/>
            <a:ext cx="54232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 Narrow" panose="020B0606020202030204" pitchFamily="34" charset="0"/>
              </a:rPr>
              <a:t>With an Aim to provide you a basic Training by organizing Hands-on Session on</a:t>
            </a:r>
          </a:p>
          <a:p>
            <a:r>
              <a:rPr lang="en-US" sz="3600" b="1" dirty="0" smtClean="0">
                <a:latin typeface="Arial Narrow" panose="020B0606020202030204" pitchFamily="34" charset="0"/>
              </a:rPr>
              <a:t>Various technology during the Session.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550" y="5920251"/>
            <a:ext cx="3556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Zilla Slab Medium" pitchFamily="50" charset="0"/>
                <a:ea typeface="Zilla Slab Medium" pitchFamily="50" charset="0"/>
              </a:rPr>
              <a:t>Lovely Professional University</a:t>
            </a:r>
            <a:endParaRPr lang="en-US" sz="2000" dirty="0">
              <a:solidFill>
                <a:schemeClr val="bg1"/>
              </a:solidFill>
              <a:latin typeface="Zilla Slab Medium" pitchFamily="50" charset="0"/>
              <a:ea typeface="Zilla Slab Medium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044" y="1159828"/>
            <a:ext cx="2339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Zilla Slab Light" pitchFamily="50" charset="0"/>
                <a:ea typeface="Zilla Slab Light" pitchFamily="50" charset="0"/>
              </a:rPr>
              <a:t>23</a:t>
            </a:r>
            <a:r>
              <a:rPr lang="en-US" sz="2000" baseline="30000" dirty="0" smtClean="0">
                <a:solidFill>
                  <a:schemeClr val="bg1"/>
                </a:solidFill>
                <a:latin typeface="Zilla Slab Light" pitchFamily="50" charset="0"/>
                <a:ea typeface="Zilla Slab Light" pitchFamily="50" charset="0"/>
              </a:rPr>
              <a:t>rd</a:t>
            </a:r>
            <a:r>
              <a:rPr lang="en-US" sz="2000" dirty="0" smtClean="0">
                <a:solidFill>
                  <a:schemeClr val="bg1"/>
                </a:solidFill>
                <a:latin typeface="Zilla Slab Light" pitchFamily="50" charset="0"/>
                <a:ea typeface="Zilla Slab Light" pitchFamily="50" charset="0"/>
              </a:rPr>
              <a:t>  &amp; 24</a:t>
            </a:r>
            <a:r>
              <a:rPr lang="en-US" sz="2000" baseline="30000" dirty="0" smtClean="0">
                <a:solidFill>
                  <a:schemeClr val="bg1"/>
                </a:solidFill>
                <a:latin typeface="Zilla Slab Light" pitchFamily="50" charset="0"/>
                <a:ea typeface="Zilla Slab Light" pitchFamily="50" charset="0"/>
              </a:rPr>
              <a:t>th</a:t>
            </a:r>
            <a:r>
              <a:rPr lang="en-US" sz="2000" dirty="0" smtClean="0">
                <a:solidFill>
                  <a:schemeClr val="bg1"/>
                </a:solidFill>
                <a:latin typeface="Zilla Slab Light" pitchFamily="50" charset="0"/>
                <a:ea typeface="Zilla Slab Light" pitchFamily="50" charset="0"/>
              </a:rPr>
              <a:t> March</a:t>
            </a:r>
            <a:endParaRPr lang="en-US" sz="2000" dirty="0">
              <a:solidFill>
                <a:schemeClr val="bg1"/>
              </a:solidFill>
              <a:latin typeface="Zilla Slab Light" pitchFamily="50" charset="0"/>
              <a:ea typeface="Zilla Slab Light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044" y="1413617"/>
            <a:ext cx="282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Zilla Slab Light" pitchFamily="50" charset="0"/>
                <a:ea typeface="Zilla Slab Light" pitchFamily="50" charset="0"/>
                <a:cs typeface="Arial Unicode MS" panose="020B0604020202020204" pitchFamily="34" charset="-128"/>
              </a:rPr>
              <a:t>10 AM  -  4 PM</a:t>
            </a:r>
            <a:endParaRPr lang="en-US" dirty="0">
              <a:solidFill>
                <a:schemeClr val="bg1"/>
              </a:solidFill>
              <a:latin typeface="Zilla Slab Light" pitchFamily="50" charset="0"/>
              <a:ea typeface="Zilla Slab Light" pitchFamily="50" charset="0"/>
              <a:cs typeface="Arial Unicode MS" panose="020B0604020202020204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550" y="6223650"/>
            <a:ext cx="213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Zilla Slab Light" pitchFamily="50" charset="0"/>
                <a:ea typeface="Zilla Slab Light" pitchFamily="50" charset="0"/>
              </a:rPr>
              <a:t>Venue</a:t>
            </a:r>
            <a:r>
              <a:rPr lang="en-US" dirty="0" smtClean="0">
                <a:solidFill>
                  <a:schemeClr val="bg1"/>
                </a:solidFill>
                <a:latin typeface="Zilla Slab Light" pitchFamily="50" charset="0"/>
                <a:ea typeface="Zilla Slab Light" pitchFamily="50" charset="0"/>
              </a:rPr>
              <a:t>: Block 25-101</a:t>
            </a:r>
            <a:endParaRPr lang="en-US" dirty="0">
              <a:solidFill>
                <a:schemeClr val="bg1"/>
              </a:solidFill>
              <a:latin typeface="Zilla Slab Light" pitchFamily="50" charset="0"/>
              <a:ea typeface="Zilla Slab Light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62309" y="1072603"/>
            <a:ext cx="1007086" cy="3480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35026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75E-6 -1.85185E-6 L 0.00013 -0.37222 " pathEditMode="relative" rAng="0" ptsTypes="AA">
                                      <p:cBhvr>
                                        <p:cTn id="8" dur="1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61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  <p:bldP spid="13" grpId="0" animBg="1"/>
      <p:bldP spid="9" grpId="0"/>
      <p:bldP spid="8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_20190223_100416 1 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56096" y="-1772"/>
            <a:ext cx="10332755" cy="68597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9807" y="3695911"/>
            <a:ext cx="3362395" cy="461665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3. Localization with Pontoon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9807" y="4798428"/>
            <a:ext cx="3076291" cy="830997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4. Kotlin/Native Magic of </a:t>
            </a:r>
          </a:p>
          <a:p>
            <a:r>
              <a:rPr lang="en-US" sz="2400" dirty="0" smtClean="0">
                <a:latin typeface="Franklin Gothic Medium Cond" panose="020B0606030402020204" pitchFamily="34" charset="0"/>
              </a:rPr>
              <a:t>     Shared Code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1865" y="1391037"/>
            <a:ext cx="2997744" cy="461665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5. React-Native vs Flutter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31192" y="2484904"/>
            <a:ext cx="4687245" cy="830997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6. WebComponents–For Microfrontends</a:t>
            </a:r>
          </a:p>
          <a:p>
            <a:r>
              <a:rPr lang="en-US" sz="2400" dirty="0" smtClean="0">
                <a:latin typeface="Franklin Gothic Medium Cond" panose="020B0606030402020204" pitchFamily="34" charset="0"/>
              </a:rPr>
              <a:t>     &amp; Re-usable Components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1865" y="3717270"/>
            <a:ext cx="3119765" cy="461665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7. UI/UX and Open Design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1865" y="4798428"/>
            <a:ext cx="2862387" cy="461665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8. Privacy and Advocacy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4587" y="140110"/>
            <a:ext cx="2270234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latin typeface="Zilla Slab Bold" pitchFamily="50" charset="0"/>
                <a:ea typeface="Zilla Slab Bold" pitchFamily="50" charset="0"/>
              </a:rPr>
              <a:t>Agenda</a:t>
            </a:r>
            <a:endParaRPr lang="en-US" sz="4000" dirty="0">
              <a:latin typeface="Zilla Slab Bold" pitchFamily="50" charset="0"/>
              <a:ea typeface="Zilla Slab Bold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4587" y="140110"/>
            <a:ext cx="2270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Zilla Slab Bold" pitchFamily="50" charset="0"/>
                <a:ea typeface="Zilla Slab Bold" pitchFamily="50" charset="0"/>
              </a:rPr>
              <a:t>Agenda</a:t>
            </a:r>
            <a:endParaRPr lang="en-US" sz="4000" dirty="0">
              <a:latin typeface="Zilla Slab Bold" pitchFamily="50" charset="0"/>
              <a:ea typeface="Zilla Slab Bold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158" y="2593394"/>
            <a:ext cx="4587765" cy="830997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2. Cross Platform Web </a:t>
            </a:r>
          </a:p>
          <a:p>
            <a:r>
              <a:rPr lang="en-US" sz="2400" dirty="0">
                <a:latin typeface="Franklin Gothic Medium Cond" panose="020B0606030402020204" pitchFamily="34" charset="0"/>
              </a:rPr>
              <a:t> </a:t>
            </a:r>
            <a:r>
              <a:rPr lang="en-US" sz="2400" dirty="0" smtClean="0">
                <a:latin typeface="Franklin Gothic Medium Cond" panose="020B0606030402020204" pitchFamily="34" charset="0"/>
              </a:rPr>
              <a:t>     Extensions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807" y="1396519"/>
            <a:ext cx="3153103" cy="830997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1. Getting Started with</a:t>
            </a:r>
          </a:p>
          <a:p>
            <a:r>
              <a:rPr lang="en-US" sz="2400" dirty="0" smtClean="0">
                <a:latin typeface="Franklin Gothic Medium Cond" panose="020B0606030402020204" pitchFamily="34" charset="0"/>
              </a:rPr>
              <a:t>    Git and GitHub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3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3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4587" y="140110"/>
            <a:ext cx="2270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Zilla Slab Bold" pitchFamily="50" charset="0"/>
                <a:ea typeface="Zilla Slab Bold" pitchFamily="50" charset="0"/>
              </a:rPr>
              <a:t>Agenda</a:t>
            </a:r>
            <a:endParaRPr lang="en-US" sz="4000" dirty="0">
              <a:latin typeface="Zilla Slab Bold" pitchFamily="50" charset="0"/>
              <a:ea typeface="Zilla Slab Bold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9807" y="1396519"/>
            <a:ext cx="3153103" cy="830997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1. Getting Started with</a:t>
            </a:r>
          </a:p>
          <a:p>
            <a:r>
              <a:rPr lang="en-US" sz="2400" dirty="0" smtClean="0">
                <a:latin typeface="Franklin Gothic Medium Cond" panose="020B0606030402020204" pitchFamily="34" charset="0"/>
              </a:rPr>
              <a:t>    Git and GitHub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158" y="2593394"/>
            <a:ext cx="4587765" cy="830997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2. Cross Platform Web </a:t>
            </a:r>
          </a:p>
          <a:p>
            <a:r>
              <a:rPr lang="en-US" sz="2400" dirty="0">
                <a:latin typeface="Franklin Gothic Medium Cond" panose="020B0606030402020204" pitchFamily="34" charset="0"/>
              </a:rPr>
              <a:t> </a:t>
            </a:r>
            <a:r>
              <a:rPr lang="en-US" sz="2400" dirty="0" smtClean="0">
                <a:latin typeface="Franklin Gothic Medium Cond" panose="020B0606030402020204" pitchFamily="34" charset="0"/>
              </a:rPr>
              <a:t>     Extensions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807" y="3695911"/>
            <a:ext cx="3362395" cy="461665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3. Localization with Pontoon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9807" y="4798428"/>
            <a:ext cx="3076291" cy="830997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4. Kotlin/Native Magic of </a:t>
            </a:r>
          </a:p>
          <a:p>
            <a:r>
              <a:rPr lang="en-US" sz="2400" dirty="0" smtClean="0">
                <a:latin typeface="Franklin Gothic Medium Cond" panose="020B0606030402020204" pitchFamily="34" charset="0"/>
              </a:rPr>
              <a:t>     Shared Code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1865" y="1391037"/>
            <a:ext cx="2997744" cy="461665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5. React-Native vs Flutter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1192" y="2484904"/>
            <a:ext cx="4687245" cy="830997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6. WebComponents–For Microfrontends</a:t>
            </a:r>
          </a:p>
          <a:p>
            <a:r>
              <a:rPr lang="en-US" sz="2400" dirty="0" smtClean="0">
                <a:latin typeface="Franklin Gothic Medium Cond" panose="020B0606030402020204" pitchFamily="34" charset="0"/>
              </a:rPr>
              <a:t>     &amp; Re-usable Components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1865" y="3717270"/>
            <a:ext cx="3119765" cy="461665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7. UI/UX and Open Design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1865" y="4798428"/>
            <a:ext cx="2862387" cy="461665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 Cond" panose="020B0606030402020204" pitchFamily="34" charset="0"/>
              </a:rPr>
              <a:t>8. Privacy and Advocacy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2880" y="-152400"/>
            <a:ext cx="12573000" cy="7208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18612" y="3220195"/>
            <a:ext cx="2727960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illa Slab Medium" pitchFamily="50" charset="0"/>
                <a:ea typeface="Zilla Slab Medium" pitchFamily="50" charset="0"/>
              </a:rPr>
              <a:t>punjab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illa Slab Medium" pitchFamily="50" charset="0"/>
              <a:ea typeface="Zilla Slab Medium" pitchFamily="5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61136" y="253361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57626" y="294800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59381" y="294800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57626" y="336213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59381" y="336213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61136" y="3373026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053558" y="294800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59381" y="253361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57626" y="2537428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18854" r="12539" b="28008"/>
          <a:stretch/>
        </p:blipFill>
        <p:spPr>
          <a:xfrm>
            <a:off x="5498309" y="2395675"/>
            <a:ext cx="2463318" cy="82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6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8333E-6 -4.81481E-6 L 0.01184 -0.02754 " pathEditMode="relative" rAng="0" ptsTypes="AA">
                                      <p:cBhvr>
                                        <p:cTn id="14" dur="9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1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8333E-6 1.48148E-6 L 0.0026 -0.01597 " pathEditMode="relative" rAng="0" ptsTypes="AA">
                                      <p:cBhvr>
                                        <p:cTn id="16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8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-1.85185E-6 L 0.00782 -0.01018 " pathEditMode="relative" rAng="0" ptsTypes="AA">
                                      <p:cBhvr>
                                        <p:cTn id="18" dur="9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-5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600000">
                                      <p:cBhvr>
                                        <p:cTn id="20" dur="9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480000">
                                      <p:cBhvr>
                                        <p:cTn id="22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500000">
                                      <p:cBhvr>
                                        <p:cTn id="24" dur="9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animBg="1"/>
      <p:bldP spid="34" grpId="1" animBg="1"/>
      <p:bldP spid="41" grpId="0" animBg="1"/>
      <p:bldP spid="41" grpId="1" animBg="1"/>
      <p:bldP spid="51" grpId="0" animBg="1"/>
      <p:bldP spid="5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7104" y="192963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2477" y="252910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33949" y="252910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52477" y="313947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33949" y="313947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07104" y="313947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7104" y="253455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28877" y="192963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8596" y="191873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9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161</Words>
  <Application>Microsoft Office PowerPoint</Application>
  <PresentationFormat>Widescreen</PresentationFormat>
  <Paragraphs>38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 Unicode MS</vt:lpstr>
      <vt:lpstr>Arial</vt:lpstr>
      <vt:lpstr>Arial Narrow</vt:lpstr>
      <vt:lpstr>Calibri</vt:lpstr>
      <vt:lpstr>Calibri Light</vt:lpstr>
      <vt:lpstr>Franklin Gothic Medium Cond</vt:lpstr>
      <vt:lpstr>Zilla Slab Bold</vt:lpstr>
      <vt:lpstr>Zilla Slab Light</vt:lpstr>
      <vt:lpstr>Zilla Slab Medium</vt:lpstr>
      <vt:lpstr>Zilla Slab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tyagi</dc:creator>
  <cp:lastModifiedBy>kartik tyagi</cp:lastModifiedBy>
  <cp:revision>82</cp:revision>
  <dcterms:created xsi:type="dcterms:W3CDTF">2019-02-18T16:24:02Z</dcterms:created>
  <dcterms:modified xsi:type="dcterms:W3CDTF">2019-03-16T18:10:18Z</dcterms:modified>
</cp:coreProperties>
</file>