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C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4FFC-220E-4617-B7F1-77E21D6E8B2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F50F-BCFF-46DC-AB81-02F6F520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4FFC-220E-4617-B7F1-77E21D6E8B2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F50F-BCFF-46DC-AB81-02F6F520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4FFC-220E-4617-B7F1-77E21D6E8B2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F50F-BCFF-46DC-AB81-02F6F520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8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4FFC-220E-4617-B7F1-77E21D6E8B2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F50F-BCFF-46DC-AB81-02F6F520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4FFC-220E-4617-B7F1-77E21D6E8B2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F50F-BCFF-46DC-AB81-02F6F520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8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4FFC-220E-4617-B7F1-77E21D6E8B2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F50F-BCFF-46DC-AB81-02F6F520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3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4FFC-220E-4617-B7F1-77E21D6E8B2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F50F-BCFF-46DC-AB81-02F6F520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4FFC-220E-4617-B7F1-77E21D6E8B2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F50F-BCFF-46DC-AB81-02F6F520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7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4FFC-220E-4617-B7F1-77E21D6E8B2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F50F-BCFF-46DC-AB81-02F6F520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4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4FFC-220E-4617-B7F1-77E21D6E8B2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F50F-BCFF-46DC-AB81-02F6F520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4FFC-220E-4617-B7F1-77E21D6E8B2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F50F-BCFF-46DC-AB81-02F6F520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C4FFC-220E-4617-B7F1-77E21D6E8B2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F50F-BCFF-46DC-AB81-02F6F520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7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031672" y="0"/>
            <a:ext cx="4114801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60328" y="0"/>
            <a:ext cx="404552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45527" y="0"/>
            <a:ext cx="412865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04552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5" t="2444" r="15110" b="28888"/>
          <a:stretch/>
        </p:blipFill>
        <p:spPr>
          <a:xfrm>
            <a:off x="9725564" y="213296"/>
            <a:ext cx="1260661" cy="1264755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666" r="-173" b="24667"/>
          <a:stretch/>
        </p:blipFill>
        <p:spPr>
          <a:xfrm>
            <a:off x="5439843" y="177996"/>
            <a:ext cx="1340021" cy="1300055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222" r="617" b="23111"/>
          <a:stretch/>
        </p:blipFill>
        <p:spPr>
          <a:xfrm>
            <a:off x="1142955" y="246301"/>
            <a:ext cx="1215234" cy="1231839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43597" y="1635303"/>
            <a:ext cx="202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13C7AE"/>
                </a:solidFill>
                <a:latin typeface="Zilla Slab Bold" pitchFamily="50" charset="0"/>
                <a:ea typeface="Zilla Slab Bold" pitchFamily="50" charset="0"/>
              </a:rPr>
              <a:t>Ranjith Raj</a:t>
            </a:r>
            <a:endParaRPr lang="en-US" sz="2400" dirty="0">
              <a:solidFill>
                <a:srgbClr val="13C7AE"/>
              </a:solidFill>
              <a:latin typeface="Zilla Slab Bold" pitchFamily="50" charset="0"/>
              <a:ea typeface="Zilla Slab Bold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555" y="1635303"/>
            <a:ext cx="256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9CCB"/>
                </a:solidFill>
                <a:latin typeface="Zilla Slab Bold" pitchFamily="50" charset="0"/>
                <a:ea typeface="Zilla Slab Bold" pitchFamily="50" charset="0"/>
              </a:rPr>
              <a:t>Shashank Kumar</a:t>
            </a:r>
            <a:endParaRPr lang="en-US" sz="2400" dirty="0">
              <a:solidFill>
                <a:srgbClr val="009CCB"/>
              </a:solidFill>
              <a:latin typeface="Zilla Slab Bold" pitchFamily="50" charset="0"/>
              <a:ea typeface="Zilla Slab Bold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9304" y="1635303"/>
            <a:ext cx="235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13C7AE"/>
                </a:solidFill>
                <a:latin typeface="Zilla Slab Bold" pitchFamily="50" charset="0"/>
                <a:ea typeface="Zilla Slab Bold" pitchFamily="50" charset="0"/>
              </a:rPr>
              <a:t>Kiran Chandra</a:t>
            </a:r>
            <a:endParaRPr lang="en-US" sz="2400" dirty="0">
              <a:solidFill>
                <a:srgbClr val="13C7AE"/>
              </a:solidFill>
              <a:latin typeface="Zilla Slab Bold" pitchFamily="50" charset="0"/>
              <a:ea typeface="Zilla Slab Bold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7228" y="2057143"/>
            <a:ext cx="2456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Zilla Slab Regular" pitchFamily="50" charset="0"/>
                <a:ea typeface="Zilla Slab Regular" pitchFamily="50" charset="0"/>
              </a:rPr>
              <a:t>Tech for Democracy</a:t>
            </a:r>
            <a:endParaRPr lang="en-US" sz="1600" dirty="0">
              <a:latin typeface="Zilla Slab Regular" pitchFamily="50" charset="0"/>
              <a:ea typeface="Zilla Slab Regular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586" y="2057143"/>
            <a:ext cx="2555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               Summer of Code (GSoC)</a:t>
            </a:r>
            <a:endParaRPr lang="en-US" sz="1600" dirty="0">
              <a:solidFill>
                <a:schemeClr val="bg1"/>
              </a:solidFill>
              <a:latin typeface="Zilla Slab Regular" pitchFamily="50" charset="0"/>
              <a:ea typeface="Zilla Slab Regular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50235" y="2057143"/>
            <a:ext cx="1917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Aadhaar Security</a:t>
            </a:r>
            <a:endParaRPr lang="en-US" sz="1600" dirty="0">
              <a:solidFill>
                <a:schemeClr val="bg1"/>
              </a:solidFill>
              <a:latin typeface="Zilla Slab Regular" pitchFamily="50" charset="0"/>
              <a:ea typeface="Zilla Slab Regular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420" y="2855108"/>
            <a:ext cx="2661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Zilla Slab Medium" pitchFamily="50" charset="0"/>
                <a:ea typeface="Zilla Slab Medium" pitchFamily="50" charset="0"/>
              </a:rPr>
              <a:t>What is Open Source?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Zilla Slab Medium" pitchFamily="50" charset="0"/>
                <a:ea typeface="Zilla Slab Medium" pitchFamily="50" charset="0"/>
              </a:rPr>
              <a:t>Google’s Contribution to Open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Zilla Slab Medium" pitchFamily="50" charset="0"/>
                <a:ea typeface="Zilla Slab Medium" pitchFamily="50" charset="0"/>
              </a:rPr>
              <a:t>Coding in Google.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92373" y="2855108"/>
            <a:ext cx="3881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Zilla Slab Medium" pitchFamily="50" charset="0"/>
                <a:ea typeface="Zilla Slab Medium" pitchFamily="50" charset="0"/>
              </a:rPr>
              <a:t>Data </a:t>
            </a:r>
            <a:r>
              <a:rPr lang="en-US" dirty="0" smtClean="0">
                <a:latin typeface="Zilla Slab Medium" pitchFamily="50" charset="0"/>
                <a:ea typeface="Zilla Slab Medium" pitchFamily="50" charset="0"/>
              </a:rPr>
              <a:t>Protection and Surveillance.</a:t>
            </a:r>
            <a:endParaRPr lang="en-US" dirty="0">
              <a:latin typeface="Zilla Slab Medium" pitchFamily="50" charset="0"/>
              <a:ea typeface="Zilla Slab Medium" pitchFamily="50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Zilla Slab Medium" pitchFamily="50" charset="0"/>
                <a:ea typeface="Zilla Slab Medium" pitchFamily="50" charset="0"/>
              </a:rPr>
              <a:t>Effect of Technology on Democracy.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Zilla Slab Medium" pitchFamily="50" charset="0"/>
                <a:ea typeface="Zilla Slab Medium" pitchFamily="50" charset="0"/>
              </a:rPr>
              <a:t>Social Security.</a:t>
            </a:r>
            <a:endParaRPr lang="en-US" dirty="0">
              <a:latin typeface="Zilla Slab Medium" pitchFamily="50" charset="0"/>
              <a:ea typeface="Zilla Slab Medium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06532" y="2855108"/>
            <a:ext cx="3274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Zilla Slab Medium" pitchFamily="50" charset="0"/>
                <a:ea typeface="Zilla Slab Medium" pitchFamily="50" charset="0"/>
              </a:rPr>
              <a:t>Centralization.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Zilla Slab Medium" pitchFamily="50" charset="0"/>
                <a:ea typeface="Zilla Slab Medium" pitchFamily="50" charset="0"/>
              </a:rPr>
              <a:t>Direct Benefit Transfer (DBT).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Zilla Slab Medium" pitchFamily="50" charset="0"/>
                <a:ea typeface="Zilla Slab Medium" pitchFamily="50" charset="0"/>
              </a:rPr>
              <a:t>Sensitivity of Privacy. </a:t>
            </a:r>
            <a:endParaRPr lang="en-US" dirty="0">
              <a:solidFill>
                <a:schemeClr val="bg1"/>
              </a:solidFill>
              <a:latin typeface="Zilla Slab Medium" pitchFamily="50" charset="0"/>
              <a:ea typeface="Zilla Slab Medium" pitchFamily="50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04" b="49850" l="12143" r="48810">
                        <a14:foregroundMark x1="24524" y1="27778" x2="24524" y2="27778"/>
                        <a14:foregroundMark x1="25119" y1="18018" x2="25119" y2="18018"/>
                        <a14:foregroundMark x1="30000" y1="26276" x2="29643" y2="34234"/>
                        <a14:foregroundMark x1="35595" y1="25526" x2="38452" y2="34535"/>
                        <a14:foregroundMark x1="25833" y1="25375" x2="23929" y2="34234"/>
                        <a14:foregroundMark x1="25238" y1="19369" x2="22857" y2="193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57" t="4292" r="50401" b="51327"/>
          <a:stretch/>
        </p:blipFill>
        <p:spPr>
          <a:xfrm>
            <a:off x="9370718" y="6147579"/>
            <a:ext cx="379098" cy="36505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12967" y="6216624"/>
            <a:ext cx="242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Zilla Slab Regular" pitchFamily="50" charset="0"/>
                <a:ea typeface="Zilla Slab Regular" pitchFamily="50" charset="0"/>
              </a:rPr>
              <a:t>@</a:t>
            </a:r>
            <a:r>
              <a:rPr lang="en-US" sz="1100" dirty="0" smtClean="0">
                <a:latin typeface="Zilla Slab Regular" pitchFamily="50" charset="0"/>
                <a:ea typeface="Zilla Slab Regular" pitchFamily="50" charset="0"/>
              </a:rPr>
              <a:t>kiran-chandra-a4109b60</a:t>
            </a:r>
            <a:endParaRPr lang="en-US" sz="1100" dirty="0">
              <a:latin typeface="Zilla Slab Regular" pitchFamily="50" charset="0"/>
              <a:ea typeface="Zilla Slab Regular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1392" y="6212981"/>
            <a:ext cx="212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@</a:t>
            </a:r>
            <a:r>
              <a:rPr lang="en-US" sz="1100" dirty="0" err="1" smtClean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shashankkumarkushwaha</a:t>
            </a:r>
            <a:endParaRPr lang="en-US" sz="1100" dirty="0">
              <a:solidFill>
                <a:schemeClr val="bg1"/>
              </a:solidFill>
              <a:latin typeface="Zilla Slab Regular" pitchFamily="50" charset="0"/>
              <a:ea typeface="Zilla Slab Regular" pitchFamily="5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95892" y="6195707"/>
            <a:ext cx="207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@</a:t>
            </a:r>
            <a:r>
              <a:rPr lang="en-US" sz="1100" dirty="0" err="1" smtClean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ranjithrajv</a:t>
            </a:r>
            <a:endParaRPr lang="en-US" sz="1100" dirty="0">
              <a:solidFill>
                <a:schemeClr val="bg1"/>
              </a:solidFill>
              <a:latin typeface="Zilla Slab Regular" pitchFamily="50" charset="0"/>
              <a:ea typeface="Zilla Slab Regular" pitchFamily="50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0601" b="96997" l="51667" r="90595">
                        <a14:foregroundMark x1="74524" y1="71622" x2="64643" y2="79429"/>
                        <a14:foregroundMark x1="65238" y1="73273" x2="71310" y2="86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54" t="51897" r="10701" b="3912"/>
          <a:stretch/>
        </p:blipFill>
        <p:spPr>
          <a:xfrm>
            <a:off x="9359257" y="5768419"/>
            <a:ext cx="391169" cy="36311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782411" y="5794025"/>
            <a:ext cx="2194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@</a:t>
            </a:r>
            <a:r>
              <a:rPr lang="en-US" sz="1100" dirty="0" err="1" smtClean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RanjithRajV</a:t>
            </a:r>
            <a:endParaRPr lang="en-US" sz="1100" dirty="0">
              <a:solidFill>
                <a:schemeClr val="bg1"/>
              </a:solidFill>
              <a:latin typeface="Zilla Slab Regular" pitchFamily="50" charset="0"/>
              <a:ea typeface="Zilla Slab Regular" pitchFamily="50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04" b="49850" l="12143" r="48810">
                        <a14:foregroundMark x1="24524" y1="27778" x2="24524" y2="27778"/>
                        <a14:foregroundMark x1="25119" y1="18018" x2="25119" y2="18018"/>
                        <a14:foregroundMark x1="30000" y1="26276" x2="29643" y2="34234"/>
                        <a14:foregroundMark x1="35595" y1="25526" x2="38452" y2="34535"/>
                        <a14:foregroundMark x1="25833" y1="25375" x2="23929" y2="34234"/>
                        <a14:foregroundMark x1="25238" y1="19369" x2="22857" y2="193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57" t="4292" r="50401" b="51327"/>
          <a:stretch/>
        </p:blipFill>
        <p:spPr>
          <a:xfrm>
            <a:off x="744008" y="6143983"/>
            <a:ext cx="379098" cy="36505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04" b="49850" l="12143" r="48810">
                        <a14:foregroundMark x1="24524" y1="27778" x2="24524" y2="27778"/>
                        <a14:foregroundMark x1="25119" y1="18018" x2="25119" y2="18018"/>
                        <a14:foregroundMark x1="30000" y1="26276" x2="29643" y2="34234"/>
                        <a14:foregroundMark x1="35595" y1="25526" x2="38452" y2="34535"/>
                        <a14:foregroundMark x1="25833" y1="25375" x2="23929" y2="34234"/>
                        <a14:foregroundMark x1="25238" y1="19369" x2="22857" y2="193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57" t="4292" r="50401" b="51327"/>
          <a:stretch/>
        </p:blipFill>
        <p:spPr>
          <a:xfrm>
            <a:off x="4999116" y="6189343"/>
            <a:ext cx="379098" cy="3650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601" b="96997" l="51667" r="90595">
                        <a14:foregroundMark x1="74524" y1="71622" x2="64643" y2="79429"/>
                        <a14:foregroundMark x1="65238" y1="73273" x2="71310" y2="86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54" t="51897" r="10701" b="3912"/>
          <a:stretch/>
        </p:blipFill>
        <p:spPr>
          <a:xfrm>
            <a:off x="737973" y="5763558"/>
            <a:ext cx="391169" cy="36311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601" b="96997" l="51667" r="90595">
                        <a14:foregroundMark x1="74524" y1="71622" x2="64643" y2="79429"/>
                        <a14:foregroundMark x1="65238" y1="73273" x2="71310" y2="86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54" t="51897" r="10701" b="3912"/>
          <a:stretch/>
        </p:blipFill>
        <p:spPr>
          <a:xfrm>
            <a:off x="5017140" y="5781244"/>
            <a:ext cx="391169" cy="36311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414303" y="5819915"/>
            <a:ext cx="243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Zilla Slab Regular" pitchFamily="50" charset="0"/>
                <a:ea typeface="Zilla Slab Regular" pitchFamily="50" charset="0"/>
              </a:rPr>
              <a:t>@</a:t>
            </a:r>
            <a:r>
              <a:rPr lang="en-US" sz="1100" dirty="0" err="1" smtClean="0">
                <a:latin typeface="Zilla Slab Regular" pitchFamily="50" charset="0"/>
                <a:ea typeface="Zilla Slab Regular" pitchFamily="50" charset="0"/>
              </a:rPr>
              <a:t>kiranychandra</a:t>
            </a:r>
            <a:endParaRPr lang="en-US" sz="1100" dirty="0">
              <a:latin typeface="Zilla Slab Regular" pitchFamily="50" charset="0"/>
              <a:ea typeface="Zilla Slab Regular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71232" y="5794025"/>
            <a:ext cx="2399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@</a:t>
            </a:r>
            <a:r>
              <a:rPr lang="en-US" sz="1100" dirty="0" err="1" smtClean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realslimshanky</a:t>
            </a:r>
            <a:endParaRPr lang="en-US" sz="1100" dirty="0">
              <a:solidFill>
                <a:schemeClr val="bg1"/>
              </a:solidFill>
              <a:latin typeface="Zilla Slab Regular" pitchFamily="50" charset="0"/>
              <a:ea typeface="Zilla Slab Regular" pitchFamily="50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5899" r="68874" b="15913"/>
          <a:stretch/>
        </p:blipFill>
        <p:spPr>
          <a:xfrm>
            <a:off x="715633" y="2106678"/>
            <a:ext cx="715531" cy="23948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4040" y="0"/>
            <a:ext cx="404552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222" r="617" b="23111"/>
          <a:stretch/>
        </p:blipFill>
        <p:spPr>
          <a:xfrm>
            <a:off x="1166995" y="246301"/>
            <a:ext cx="1215234" cy="1231839"/>
          </a:xfrm>
          <a:prstGeom prst="ellipse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06595" y="1635303"/>
            <a:ext cx="256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13C7AE"/>
                </a:solidFill>
                <a:latin typeface="Zilla Slab Bold" pitchFamily="50" charset="0"/>
                <a:ea typeface="Zilla Slab Bold" pitchFamily="50" charset="0"/>
              </a:rPr>
              <a:t>Shashank Kumar</a:t>
            </a:r>
            <a:endParaRPr lang="en-US" sz="2400" dirty="0">
              <a:solidFill>
                <a:srgbClr val="13C7AE"/>
              </a:solidFill>
              <a:latin typeface="Zilla Slab Bold" pitchFamily="50" charset="0"/>
              <a:ea typeface="Zilla Slab Bold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1626" y="2057143"/>
            <a:ext cx="2555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               Summer of Code (GSoC)</a:t>
            </a:r>
            <a:endParaRPr lang="en-US" sz="1600" dirty="0">
              <a:solidFill>
                <a:schemeClr val="bg1"/>
              </a:solidFill>
              <a:latin typeface="Zilla Slab Regular" pitchFamily="50" charset="0"/>
              <a:ea typeface="Zilla Slab Regular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9232" y="2855108"/>
            <a:ext cx="3351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Zilla Slab Medium" pitchFamily="50" charset="0"/>
                <a:ea typeface="Zilla Slab Medium" pitchFamily="50" charset="0"/>
              </a:rPr>
              <a:t>What is Open Source?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Zilla Slab Medium" pitchFamily="50" charset="0"/>
                <a:ea typeface="Zilla Slab Medium" pitchFamily="50" charset="0"/>
              </a:rPr>
              <a:t>How to start Contributing?</a:t>
            </a:r>
            <a:endParaRPr lang="en-US" dirty="0" smtClean="0">
              <a:solidFill>
                <a:schemeClr val="bg1"/>
              </a:solidFill>
              <a:latin typeface="Zilla Slab Medium" pitchFamily="50" charset="0"/>
              <a:ea typeface="Zilla Slab Medium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Zilla Slab Medium" pitchFamily="50" charset="0"/>
                <a:ea typeface="Zilla Slab Medium" pitchFamily="50" charset="0"/>
              </a:rPr>
              <a:t>Why is Google Summer of Code important?</a:t>
            </a:r>
            <a:endParaRPr lang="en-US" dirty="0" smtClean="0">
              <a:solidFill>
                <a:schemeClr val="bg1"/>
              </a:solidFill>
              <a:latin typeface="Zilla Slab Medium" pitchFamily="50" charset="0"/>
              <a:ea typeface="Zilla Slab Medium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85432" y="6212981"/>
            <a:ext cx="212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@</a:t>
            </a:r>
            <a:r>
              <a:rPr lang="en-US" sz="1100" dirty="0" err="1" smtClean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shashankkumarkushwaha</a:t>
            </a:r>
            <a:endParaRPr lang="en-US" sz="1100" dirty="0">
              <a:solidFill>
                <a:schemeClr val="bg1"/>
              </a:solidFill>
              <a:latin typeface="Zilla Slab Regular" pitchFamily="50" charset="0"/>
              <a:ea typeface="Zilla Slab Regular" pitchFamily="50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04" b="49850" l="12143" r="48810">
                        <a14:foregroundMark x1="24524" y1="27778" x2="24524" y2="27778"/>
                        <a14:foregroundMark x1="25119" y1="18018" x2="25119" y2="18018"/>
                        <a14:foregroundMark x1="30000" y1="26276" x2="29643" y2="34234"/>
                        <a14:foregroundMark x1="35595" y1="25526" x2="38452" y2="34535"/>
                        <a14:foregroundMark x1="25833" y1="25375" x2="23929" y2="34234"/>
                        <a14:foregroundMark x1="25238" y1="19369" x2="22857" y2="193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57" t="4292" r="50401" b="51327"/>
          <a:stretch/>
        </p:blipFill>
        <p:spPr>
          <a:xfrm>
            <a:off x="768048" y="6143983"/>
            <a:ext cx="379098" cy="36505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601" b="96997" l="51667" r="90595">
                        <a14:foregroundMark x1="74524" y1="71622" x2="64643" y2="79429"/>
                        <a14:foregroundMark x1="65238" y1="73273" x2="71310" y2="86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54" t="51897" r="10701" b="3912"/>
          <a:stretch/>
        </p:blipFill>
        <p:spPr>
          <a:xfrm>
            <a:off x="762013" y="5763558"/>
            <a:ext cx="391169" cy="36311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195272" y="5794025"/>
            <a:ext cx="2399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@</a:t>
            </a:r>
            <a:r>
              <a:rPr lang="en-US" sz="1100" dirty="0" err="1" smtClean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realslimshanky</a:t>
            </a:r>
            <a:endParaRPr lang="en-US" sz="1100" dirty="0">
              <a:solidFill>
                <a:schemeClr val="bg1"/>
              </a:solidFill>
              <a:latin typeface="Zilla Slab Regular" pitchFamily="50" charset="0"/>
              <a:ea typeface="Zilla Slab Regular" pitchFamily="50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5899" r="68874" b="15913"/>
          <a:stretch/>
        </p:blipFill>
        <p:spPr>
          <a:xfrm>
            <a:off x="739673" y="2106678"/>
            <a:ext cx="715531" cy="2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4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4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Zilla Slab Bold</vt:lpstr>
      <vt:lpstr>Zilla Slab Medium</vt:lpstr>
      <vt:lpstr>Zilla Slab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tyagi</dc:creator>
  <cp:lastModifiedBy>kartik tyagi</cp:lastModifiedBy>
  <cp:revision>5</cp:revision>
  <dcterms:created xsi:type="dcterms:W3CDTF">2019-02-16T20:35:40Z</dcterms:created>
  <dcterms:modified xsi:type="dcterms:W3CDTF">2019-02-18T15:01:06Z</dcterms:modified>
</cp:coreProperties>
</file>