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6" d="100"/>
          <a:sy n="76" d="100"/>
        </p:scale>
        <p:origin x="24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CDDE8-8B58-404B-8469-15EC8F789AF3}" type="datetimeFigureOut">
              <a:rPr lang="en-US" smtClean="0"/>
              <a:t>2/24/2019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B0E5C-8E1A-418E-9772-9821EEB100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596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CDDE8-8B58-404B-8469-15EC8F789AF3}" type="datetimeFigureOut">
              <a:rPr lang="en-US" smtClean="0"/>
              <a:t>2/24/2019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B0E5C-8E1A-418E-9772-9821EEB100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521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CDDE8-8B58-404B-8469-15EC8F789AF3}" type="datetimeFigureOut">
              <a:rPr lang="en-US" smtClean="0"/>
              <a:t>2/24/2019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B0E5C-8E1A-418E-9772-9821EEB100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928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CDDE8-8B58-404B-8469-15EC8F789AF3}" type="datetimeFigureOut">
              <a:rPr lang="en-US" smtClean="0"/>
              <a:t>2/24/2019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B0E5C-8E1A-418E-9772-9821EEB100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297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CDDE8-8B58-404B-8469-15EC8F789AF3}" type="datetimeFigureOut">
              <a:rPr lang="en-US" smtClean="0"/>
              <a:t>2/24/2019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B0E5C-8E1A-418E-9772-9821EEB100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751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CDDE8-8B58-404B-8469-15EC8F789AF3}" type="datetimeFigureOut">
              <a:rPr lang="en-US" smtClean="0"/>
              <a:t>2/24/2019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B0E5C-8E1A-418E-9772-9821EEB100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728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CDDE8-8B58-404B-8469-15EC8F789AF3}" type="datetimeFigureOut">
              <a:rPr lang="en-US" smtClean="0"/>
              <a:t>2/24/2019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B0E5C-8E1A-418E-9772-9821EEB100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476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CDDE8-8B58-404B-8469-15EC8F789AF3}" type="datetimeFigureOut">
              <a:rPr lang="en-US" smtClean="0"/>
              <a:t>2/24/2019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B0E5C-8E1A-418E-9772-9821EEB100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680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CDDE8-8B58-404B-8469-15EC8F789AF3}" type="datetimeFigureOut">
              <a:rPr lang="en-US" smtClean="0"/>
              <a:t>2/24/2019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B0E5C-8E1A-418E-9772-9821EEB100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332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CDDE8-8B58-404B-8469-15EC8F789AF3}" type="datetimeFigureOut">
              <a:rPr lang="en-US" smtClean="0"/>
              <a:t>2/24/2019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B0E5C-8E1A-418E-9772-9821EEB100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364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CDDE8-8B58-404B-8469-15EC8F789AF3}" type="datetimeFigureOut">
              <a:rPr lang="en-US" smtClean="0"/>
              <a:t>2/24/2019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B0E5C-8E1A-418E-9772-9821EEB100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233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7CDDE8-8B58-404B-8469-15EC8F789AF3}" type="datetimeFigureOut">
              <a:rPr lang="en-US" smtClean="0"/>
              <a:t>2/24/2019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9B0E5C-8E1A-418E-9772-9821EEB100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994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microsoft.com/office/2007/relationships/hdphoto" Target="../media/hdphoto2.wdp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75" y="5987426"/>
            <a:ext cx="806922" cy="80692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7070" y="6128312"/>
            <a:ext cx="615681" cy="61568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935" y="6138114"/>
            <a:ext cx="596075" cy="59607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729138" y="6041505"/>
            <a:ext cx="271471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Zilla Slab Bold" pitchFamily="50" charset="0"/>
                <a:ea typeface="Zilla Slab Bold" pitchFamily="50" charset="0"/>
              </a:rPr>
              <a:t>https://</a:t>
            </a:r>
            <a:r>
              <a:rPr lang="en-US" sz="1600" dirty="0" smtClean="0">
                <a:solidFill>
                  <a:schemeClr val="bg1"/>
                </a:solidFill>
                <a:latin typeface="Zilla Slab Bold" pitchFamily="50" charset="0"/>
                <a:ea typeface="Zilla Slab Bold" pitchFamily="50" charset="0"/>
              </a:rPr>
              <a:t>www.linkedin.com/company/mozpunjab</a:t>
            </a:r>
            <a:endParaRPr lang="en-US" sz="1600" dirty="0">
              <a:solidFill>
                <a:schemeClr val="bg1"/>
              </a:solidFill>
              <a:latin typeface="Zilla Slab Bold" pitchFamily="50" charset="0"/>
              <a:ea typeface="Zilla Slab Bold" pitchFamily="50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74086" y="6118694"/>
            <a:ext cx="25965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Zilla Slab Bold" pitchFamily="50" charset="0"/>
                <a:ea typeface="Zilla Slab Bold" pitchFamily="50" charset="0"/>
              </a:rPr>
              <a:t>https://twitter.com/MozPunjab?s=09</a:t>
            </a:r>
            <a:endParaRPr lang="en-US" sz="1600" dirty="0">
              <a:solidFill>
                <a:schemeClr val="bg1"/>
              </a:solidFill>
              <a:latin typeface="Zilla Slab Bold" pitchFamily="50" charset="0"/>
              <a:ea typeface="Zilla Slab Bold" pitchFamily="50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247297" y="6088813"/>
            <a:ext cx="24106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Zilla Slab Bold" pitchFamily="50" charset="0"/>
                <a:ea typeface="Zilla Slab Bold" pitchFamily="50" charset="0"/>
              </a:rPr>
              <a:t>https://m.facebook.com/MozillaPunjab/</a:t>
            </a:r>
            <a:endParaRPr lang="en-US" sz="1600" dirty="0">
              <a:solidFill>
                <a:schemeClr val="bg1"/>
              </a:solidFill>
              <a:latin typeface="Zilla Slab Bold" pitchFamily="50" charset="0"/>
              <a:ea typeface="Zilla Slab Bold" pitchFamily="50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872" y="272472"/>
            <a:ext cx="887968" cy="787690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0" y="0"/>
            <a:ext cx="1247297" cy="133263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3125" b="85000" l="10625" r="88125">
                        <a14:foregroundMark x1="39063" y1="32500" x2="39063" y2="32500"/>
                        <a14:foregroundMark x1="38750" y1="36875" x2="38750" y2="36875"/>
                        <a14:foregroundMark x1="36875" y1="52500" x2="36875" y2="52500"/>
                        <a14:foregroundMark x1="49063" y1="49063" x2="49063" y2="49063"/>
                        <a14:foregroundMark x1="47500" y1="40313" x2="47500" y2="40313"/>
                        <a14:foregroundMark x1="58125" y1="50938" x2="58125" y2="50938"/>
                        <a14:foregroundMark x1="60625" y1="36250" x2="60625" y2="36250"/>
                        <a14:foregroundMark x1="52188" y1="27500" x2="52188" y2="27500"/>
                        <a14:foregroundMark x1="59688" y1="24063" x2="59688" y2="24063"/>
                        <a14:foregroundMark x1="44063" y1="65000" x2="44063" y2="65000"/>
                        <a14:foregroundMark x1="68750" y1="66250" x2="68750" y2="66250"/>
                        <a14:foregroundMark x1="27813" y1="78125" x2="53750" y2="78438"/>
                        <a14:foregroundMark x1="44375" y1="74063" x2="44375" y2="74063"/>
                      </a14:backgroundRemoval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" t="14820" r="11806" b="15001"/>
          <a:stretch/>
        </p:blipFill>
        <p:spPr>
          <a:xfrm>
            <a:off x="-349895" y="-99579"/>
            <a:ext cx="1817177" cy="1332634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10244596" y="1060162"/>
            <a:ext cx="1371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Bauhaus 93" panose="04030905020B02020C02" pitchFamily="82" charset="0"/>
              </a:rPr>
              <a:t>Feb 2019</a:t>
            </a:r>
            <a:endParaRPr lang="en-US" dirty="0">
              <a:solidFill>
                <a:schemeClr val="bg1"/>
              </a:solidFill>
              <a:latin typeface="Bauhaus 93" panose="04030905020B02020C02" pitchFamily="82" charset="0"/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39546" b="81840" l="5108" r="94220">
                        <a14:foregroundMark x1="41331" y1="70012" x2="41331" y2="70012"/>
                        <a14:foregroundMark x1="49395" y1="69176" x2="49395" y2="69176"/>
                        <a14:foregroundMark x1="60954" y1="71565" x2="60954" y2="71565"/>
                        <a14:foregroundMark x1="61223" y1="54719" x2="61223" y2="54719"/>
                        <a14:foregroundMark x1="68347" y1="62127" x2="68347" y2="62127"/>
                        <a14:foregroundMark x1="75067" y1="64994" x2="75067" y2="64994"/>
                        <a14:foregroundMark x1="81048" y1="66308" x2="81048" y2="6630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312" t="37110" r="4156" b="18548"/>
          <a:stretch/>
        </p:blipFill>
        <p:spPr>
          <a:xfrm>
            <a:off x="2996432" y="1484737"/>
            <a:ext cx="5732706" cy="1579419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3241964" y="3109875"/>
            <a:ext cx="5403273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spc="600" dirty="0" smtClean="0">
                <a:solidFill>
                  <a:schemeClr val="bg1"/>
                </a:solidFill>
              </a:rPr>
              <a:t>Diving  into  Open  Source</a:t>
            </a:r>
            <a:endParaRPr lang="en-US" sz="2400" spc="600" dirty="0">
              <a:solidFill>
                <a:schemeClr val="bg1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3241964" y="3064156"/>
            <a:ext cx="5294046" cy="4571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967603" y="187586"/>
            <a:ext cx="5842768" cy="7848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Zilla Slab Highlight Bold" pitchFamily="50" charset="0"/>
                <a:ea typeface="Zilla Slab Highlight Bold" pitchFamily="50" charset="0"/>
              </a:rPr>
              <a:t>Date:    23 February 2019</a:t>
            </a:r>
          </a:p>
          <a:p>
            <a:pPr algn="ctr">
              <a:lnSpc>
                <a:spcPct val="150000"/>
              </a:lnSpc>
            </a:pPr>
            <a:r>
              <a:rPr lang="en-US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Zilla Slab Highlight Bold" pitchFamily="50" charset="0"/>
                <a:ea typeface="Zilla Slab Highlight Bold" pitchFamily="50" charset="0"/>
              </a:rPr>
              <a:t>Venue:   Lovely   Professional   University, Phagwara</a:t>
            </a:r>
            <a:endParaRPr lang="en-US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Zilla Slab Highlight Bold" pitchFamily="50" charset="0"/>
              <a:ea typeface="Zilla Slab Highlight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6998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297</TotalTime>
  <Words>28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Bauhaus 93</vt:lpstr>
      <vt:lpstr>Calibri</vt:lpstr>
      <vt:lpstr>Calibri Light</vt:lpstr>
      <vt:lpstr>Zilla Slab Bold</vt:lpstr>
      <vt:lpstr>Zilla Slab Highlight Bold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kartik tyagi</dc:creator>
  <cp:lastModifiedBy>kartik tyagi</cp:lastModifiedBy>
  <cp:revision>18</cp:revision>
  <dcterms:created xsi:type="dcterms:W3CDTF">2019-02-09T17:39:48Z</dcterms:created>
  <dcterms:modified xsi:type="dcterms:W3CDTF">2019-02-24T17:12:55Z</dcterms:modified>
</cp:coreProperties>
</file>