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2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73" r:id="rId11"/>
    <p:sldId id="275" r:id="rId12"/>
    <p:sldId id="267" r:id="rId13"/>
    <p:sldId id="266" r:id="rId14"/>
    <p:sldId id="268" r:id="rId15"/>
    <p:sldId id="269" r:id="rId16"/>
    <p:sldId id="270" r:id="rId17"/>
    <p:sldId id="274" r:id="rId18"/>
    <p:sldId id="272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88612" autoAdjust="0"/>
  </p:normalViewPr>
  <p:slideViewPr>
    <p:cSldViewPr>
      <p:cViewPr varScale="1">
        <p:scale>
          <a:sx n="64" d="100"/>
          <a:sy n="64" d="100"/>
        </p:scale>
        <p:origin x="1026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058419-E8D3-4858-9511-DAEDCF2C6459}" type="doc">
      <dgm:prSet loTypeId="urn:microsoft.com/office/officeart/2011/layout/Circle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88CE49-DF1E-45D6-93F9-C35B50342880}">
      <dgm:prSet phldrT="[Text]"/>
      <dgm:spPr/>
      <dgm:t>
        <a:bodyPr/>
        <a:lstStyle/>
        <a:p>
          <a:r>
            <a:rPr lang="en-US" b="0" i="0" dirty="0"/>
            <a:t>V1.0</a:t>
          </a:r>
          <a:endParaRPr lang="en-US" dirty="0"/>
        </a:p>
      </dgm:t>
    </dgm:pt>
    <dgm:pt modelId="{676AFF7C-B87A-44AB-9D3D-1126B0D453A0}" type="parTrans" cxnId="{2EFD4332-ECFF-4397-9F2D-10F515E0E147}">
      <dgm:prSet/>
      <dgm:spPr/>
      <dgm:t>
        <a:bodyPr/>
        <a:lstStyle/>
        <a:p>
          <a:endParaRPr lang="en-US"/>
        </a:p>
      </dgm:t>
    </dgm:pt>
    <dgm:pt modelId="{9BBE6F98-8AE9-4187-8D29-DFE2FE6A0CA3}" type="sibTrans" cxnId="{2EFD4332-ECFF-4397-9F2D-10F515E0E147}">
      <dgm:prSet/>
      <dgm:spPr/>
      <dgm:t>
        <a:bodyPr/>
        <a:lstStyle/>
        <a:p>
          <a:endParaRPr lang="en-US"/>
        </a:p>
      </dgm:t>
    </dgm:pt>
    <dgm:pt modelId="{49F61088-1BBD-42AE-A3D0-72FCA2C028D7}">
      <dgm:prSet phldrT="[Text]"/>
      <dgm:spPr/>
      <dgm:t>
        <a:bodyPr/>
        <a:lstStyle/>
        <a:p>
          <a:r>
            <a:rPr lang="en-US" b="0" i="0" dirty="0"/>
            <a:t>V1.3 ECMAScript 1 &amp; 2</a:t>
          </a:r>
          <a:endParaRPr lang="en-US" dirty="0"/>
        </a:p>
      </dgm:t>
    </dgm:pt>
    <dgm:pt modelId="{435248F1-8BB6-4289-B57B-0D8600BE999A}" type="parTrans" cxnId="{A37EE435-6F8D-4E45-ACA7-FA040FA32F31}">
      <dgm:prSet/>
      <dgm:spPr/>
      <dgm:t>
        <a:bodyPr/>
        <a:lstStyle/>
        <a:p>
          <a:endParaRPr lang="en-US"/>
        </a:p>
      </dgm:t>
    </dgm:pt>
    <dgm:pt modelId="{87592C37-2C15-4FAA-A7EA-A91D903C1396}" type="sibTrans" cxnId="{A37EE435-6F8D-4E45-ACA7-FA040FA32F31}">
      <dgm:prSet/>
      <dgm:spPr/>
      <dgm:t>
        <a:bodyPr/>
        <a:lstStyle/>
        <a:p>
          <a:endParaRPr lang="en-US"/>
        </a:p>
      </dgm:t>
    </dgm:pt>
    <dgm:pt modelId="{CCF8EBC3-717A-4629-9751-BFFE02C03AA8}">
      <dgm:prSet phldrT="[Text]"/>
      <dgm:spPr/>
      <dgm:t>
        <a:bodyPr/>
        <a:lstStyle/>
        <a:p>
          <a:r>
            <a:rPr lang="en-US" b="0" i="0" dirty="0"/>
            <a:t>V1.8.5 ECMAScript 5</a:t>
          </a:r>
          <a:endParaRPr lang="en-US" dirty="0"/>
        </a:p>
      </dgm:t>
    </dgm:pt>
    <dgm:pt modelId="{849393CF-9303-4339-A7CC-6ED37F4AB1E0}" type="parTrans" cxnId="{624C30C6-1926-4364-96D7-31C0DD4FFC3C}">
      <dgm:prSet/>
      <dgm:spPr/>
      <dgm:t>
        <a:bodyPr/>
        <a:lstStyle/>
        <a:p>
          <a:endParaRPr lang="en-US"/>
        </a:p>
      </dgm:t>
    </dgm:pt>
    <dgm:pt modelId="{CDF743B6-AF02-42E0-978C-1C392FD0BA46}" type="sibTrans" cxnId="{624C30C6-1926-4364-96D7-31C0DD4FFC3C}">
      <dgm:prSet/>
      <dgm:spPr/>
      <dgm:t>
        <a:bodyPr/>
        <a:lstStyle/>
        <a:p>
          <a:endParaRPr lang="en-US"/>
        </a:p>
      </dgm:t>
    </dgm:pt>
    <dgm:pt modelId="{1462E7C3-A4A5-4F55-8BCB-59F2F5E58DB5}">
      <dgm:prSet phldrT="[Text]"/>
      <dgm:spPr/>
      <dgm:t>
        <a:bodyPr/>
        <a:lstStyle/>
        <a:p>
          <a:r>
            <a:rPr lang="en-US" b="0" i="0" dirty="0"/>
            <a:t>V1.5 ECMAScript 3</a:t>
          </a:r>
          <a:endParaRPr lang="en-US" dirty="0"/>
        </a:p>
      </dgm:t>
    </dgm:pt>
    <dgm:pt modelId="{C7C39151-D126-4C0B-B018-D6D81A3E466B}" type="parTrans" cxnId="{12D8EA88-C821-4877-A32E-1E15F1C99C81}">
      <dgm:prSet/>
      <dgm:spPr/>
      <dgm:t>
        <a:bodyPr/>
        <a:lstStyle/>
        <a:p>
          <a:endParaRPr lang="en-US"/>
        </a:p>
      </dgm:t>
    </dgm:pt>
    <dgm:pt modelId="{BF223F4D-2B24-46A4-B961-D588D442C355}" type="sibTrans" cxnId="{12D8EA88-C821-4877-A32E-1E15F1C99C81}">
      <dgm:prSet/>
      <dgm:spPr/>
      <dgm:t>
        <a:bodyPr/>
        <a:lstStyle/>
        <a:p>
          <a:endParaRPr lang="en-US"/>
        </a:p>
      </dgm:t>
    </dgm:pt>
    <dgm:pt modelId="{AC6FABB4-E81F-4D54-952A-0CC821556634}">
      <dgm:prSet phldrT="[Text]"/>
      <dgm:spPr/>
      <dgm:t>
        <a:bodyPr/>
        <a:lstStyle/>
        <a:p>
          <a:r>
            <a:rPr lang="en-US" b="0" i="0" dirty="0"/>
            <a:t>V1.6 ECMAScript for XML</a:t>
          </a:r>
          <a:endParaRPr lang="en-US" dirty="0"/>
        </a:p>
      </dgm:t>
    </dgm:pt>
    <dgm:pt modelId="{71CB21A6-8703-4952-8E21-450C13F72298}" type="parTrans" cxnId="{6A125D5D-A88F-484E-95D3-F9EFCBAF04C6}">
      <dgm:prSet/>
      <dgm:spPr/>
      <dgm:t>
        <a:bodyPr/>
        <a:lstStyle/>
        <a:p>
          <a:endParaRPr lang="en-US"/>
        </a:p>
      </dgm:t>
    </dgm:pt>
    <dgm:pt modelId="{0F78B88D-F54B-45E7-8707-775F9EC33009}" type="sibTrans" cxnId="{6A125D5D-A88F-484E-95D3-F9EFCBAF04C6}">
      <dgm:prSet/>
      <dgm:spPr/>
      <dgm:t>
        <a:bodyPr/>
        <a:lstStyle/>
        <a:p>
          <a:endParaRPr lang="en-US"/>
        </a:p>
      </dgm:t>
    </dgm:pt>
    <dgm:pt modelId="{7A20B09F-86F3-4D32-BA5F-7A841D176315}">
      <dgm:prSet phldrT="[Text]"/>
      <dgm:spPr/>
      <dgm:t>
        <a:bodyPr/>
        <a:lstStyle/>
        <a:p>
          <a:r>
            <a:rPr lang="en-US" b="0" i="0" dirty="0"/>
            <a:t>ECMAScript 6</a:t>
          </a:r>
          <a:endParaRPr lang="en-US" dirty="0"/>
        </a:p>
      </dgm:t>
    </dgm:pt>
    <dgm:pt modelId="{54182521-BD73-4C1F-924E-5D0FA7FE824E}" type="parTrans" cxnId="{01199A03-B0E6-4FA4-8C70-3614E13FEAC9}">
      <dgm:prSet/>
      <dgm:spPr/>
      <dgm:t>
        <a:bodyPr/>
        <a:lstStyle/>
        <a:p>
          <a:endParaRPr lang="en-US"/>
        </a:p>
      </dgm:t>
    </dgm:pt>
    <dgm:pt modelId="{B14897F7-3A28-4819-B192-9E471D0503FC}" type="sibTrans" cxnId="{01199A03-B0E6-4FA4-8C70-3614E13FEAC9}">
      <dgm:prSet/>
      <dgm:spPr/>
      <dgm:t>
        <a:bodyPr/>
        <a:lstStyle/>
        <a:p>
          <a:endParaRPr lang="en-US"/>
        </a:p>
      </dgm:t>
    </dgm:pt>
    <dgm:pt modelId="{49A81A10-305E-4924-83F1-9B8D7233B423}">
      <dgm:prSet/>
      <dgm:spPr/>
      <dgm:t>
        <a:bodyPr/>
        <a:lstStyle/>
        <a:p>
          <a:r>
            <a:rPr lang="en-US" dirty="0"/>
            <a:t>ECMAScript 7</a:t>
          </a:r>
        </a:p>
      </dgm:t>
    </dgm:pt>
    <dgm:pt modelId="{39E79041-3808-4458-8188-175586F29227}" type="parTrans" cxnId="{528F5BFB-EEE5-4B68-AB86-CECFAE12528D}">
      <dgm:prSet/>
      <dgm:spPr/>
      <dgm:t>
        <a:bodyPr/>
        <a:lstStyle/>
        <a:p>
          <a:endParaRPr lang="en-US"/>
        </a:p>
      </dgm:t>
    </dgm:pt>
    <dgm:pt modelId="{F3238956-5DF2-487B-9E9F-CAC41459593C}" type="sibTrans" cxnId="{528F5BFB-EEE5-4B68-AB86-CECFAE12528D}">
      <dgm:prSet/>
      <dgm:spPr/>
      <dgm:t>
        <a:bodyPr/>
        <a:lstStyle/>
        <a:p>
          <a:endParaRPr lang="en-US"/>
        </a:p>
      </dgm:t>
    </dgm:pt>
    <dgm:pt modelId="{6D4CDF3E-85CD-4670-9568-0D61205F1A99}">
      <dgm:prSet/>
      <dgm:spPr/>
      <dgm:t>
        <a:bodyPr/>
        <a:lstStyle/>
        <a:p>
          <a:r>
            <a:rPr lang="en-US" b="0" i="0" dirty="0"/>
            <a:t>ECMAScript 8</a:t>
          </a:r>
          <a:endParaRPr lang="en-US" dirty="0"/>
        </a:p>
      </dgm:t>
    </dgm:pt>
    <dgm:pt modelId="{1612D7A8-3C25-4C49-B92D-E35E0A9A9BA5}" type="parTrans" cxnId="{BEFD88DE-096F-4321-86E6-B3D3F181F304}">
      <dgm:prSet/>
      <dgm:spPr/>
      <dgm:t>
        <a:bodyPr/>
        <a:lstStyle/>
        <a:p>
          <a:endParaRPr lang="en-US"/>
        </a:p>
      </dgm:t>
    </dgm:pt>
    <dgm:pt modelId="{045F35E9-840A-4288-90EE-8D01E815133A}" type="sibTrans" cxnId="{BEFD88DE-096F-4321-86E6-B3D3F181F304}">
      <dgm:prSet/>
      <dgm:spPr/>
      <dgm:t>
        <a:bodyPr/>
        <a:lstStyle/>
        <a:p>
          <a:endParaRPr lang="en-US"/>
        </a:p>
      </dgm:t>
    </dgm:pt>
    <dgm:pt modelId="{5D48DD8B-ECF9-45C7-9E88-6CCA8651D65A}" type="pres">
      <dgm:prSet presAssocID="{8D058419-E8D3-4858-9511-DAEDCF2C6459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4FA39C93-2C71-43CD-A970-E6D3CE9353FC}" type="pres">
      <dgm:prSet presAssocID="{6D4CDF3E-85CD-4670-9568-0D61205F1A99}" presName="Accent8" presStyleCnt="0"/>
      <dgm:spPr/>
    </dgm:pt>
    <dgm:pt modelId="{4CCF410B-548B-4F4C-B977-3B5E430B32DF}" type="pres">
      <dgm:prSet presAssocID="{6D4CDF3E-85CD-4670-9568-0D61205F1A99}" presName="Accent" presStyleLbl="node1" presStyleIdx="0" presStyleCnt="8"/>
      <dgm:spPr/>
    </dgm:pt>
    <dgm:pt modelId="{145F6EE9-E74B-4523-9CE6-2795D82717A2}" type="pres">
      <dgm:prSet presAssocID="{6D4CDF3E-85CD-4670-9568-0D61205F1A99}" presName="ParentBackground8" presStyleCnt="0"/>
      <dgm:spPr/>
    </dgm:pt>
    <dgm:pt modelId="{0F60545F-F11C-4ABC-A28A-C9DA82B95A9D}" type="pres">
      <dgm:prSet presAssocID="{6D4CDF3E-85CD-4670-9568-0D61205F1A99}" presName="ParentBackground" presStyleLbl="fgAcc1" presStyleIdx="0" presStyleCnt="8"/>
      <dgm:spPr/>
    </dgm:pt>
    <dgm:pt modelId="{0D487582-3B44-4CDC-A1AF-00D62558EF0B}" type="pres">
      <dgm:prSet presAssocID="{6D4CDF3E-85CD-4670-9568-0D61205F1A99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63037C2-9EBB-4ECC-B45A-4B86AC0166B3}" type="pres">
      <dgm:prSet presAssocID="{49A81A10-305E-4924-83F1-9B8D7233B423}" presName="Accent7" presStyleCnt="0"/>
      <dgm:spPr/>
    </dgm:pt>
    <dgm:pt modelId="{A1C3E6F2-12F8-402F-ACF4-172D65A4604C}" type="pres">
      <dgm:prSet presAssocID="{49A81A10-305E-4924-83F1-9B8D7233B423}" presName="Accent" presStyleLbl="node1" presStyleIdx="1" presStyleCnt="8"/>
      <dgm:spPr/>
    </dgm:pt>
    <dgm:pt modelId="{952EF956-A1DA-420B-A3CB-8C6F9567BAD6}" type="pres">
      <dgm:prSet presAssocID="{49A81A10-305E-4924-83F1-9B8D7233B423}" presName="ParentBackground7" presStyleCnt="0"/>
      <dgm:spPr/>
    </dgm:pt>
    <dgm:pt modelId="{2BB20240-A7A3-4022-8D56-67EEEF0EB2A1}" type="pres">
      <dgm:prSet presAssocID="{49A81A10-305E-4924-83F1-9B8D7233B423}" presName="ParentBackground" presStyleLbl="fgAcc1" presStyleIdx="1" presStyleCnt="8"/>
      <dgm:spPr/>
    </dgm:pt>
    <dgm:pt modelId="{573E89DF-F276-4E9B-8DFD-7A0958360C58}" type="pres">
      <dgm:prSet presAssocID="{49A81A10-305E-4924-83F1-9B8D7233B42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A076035-0232-4CD6-A10F-B53BFC2E16FA}" type="pres">
      <dgm:prSet presAssocID="{7A20B09F-86F3-4D32-BA5F-7A841D176315}" presName="Accent6" presStyleCnt="0"/>
      <dgm:spPr/>
    </dgm:pt>
    <dgm:pt modelId="{6CA33607-8DAB-4246-84C8-D2B5D1A94AA6}" type="pres">
      <dgm:prSet presAssocID="{7A20B09F-86F3-4D32-BA5F-7A841D176315}" presName="Accent" presStyleLbl="node1" presStyleIdx="2" presStyleCnt="8"/>
      <dgm:spPr/>
    </dgm:pt>
    <dgm:pt modelId="{8B5267BA-F11D-43AA-8EEF-2964A18D36CF}" type="pres">
      <dgm:prSet presAssocID="{7A20B09F-86F3-4D32-BA5F-7A841D176315}" presName="ParentBackground6" presStyleCnt="0"/>
      <dgm:spPr/>
    </dgm:pt>
    <dgm:pt modelId="{A545AA5D-1F75-43E7-A0C2-A96764409F28}" type="pres">
      <dgm:prSet presAssocID="{7A20B09F-86F3-4D32-BA5F-7A841D176315}" presName="ParentBackground" presStyleLbl="fgAcc1" presStyleIdx="2" presStyleCnt="8"/>
      <dgm:spPr/>
    </dgm:pt>
    <dgm:pt modelId="{53148726-0640-45FE-872C-76EA4526396A}" type="pres">
      <dgm:prSet presAssocID="{7A20B09F-86F3-4D32-BA5F-7A841D176315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66AF9A2-287F-4FCE-9763-8B518BD450CD}" type="pres">
      <dgm:prSet presAssocID="{CCF8EBC3-717A-4629-9751-BFFE02C03AA8}" presName="Accent5" presStyleCnt="0"/>
      <dgm:spPr/>
    </dgm:pt>
    <dgm:pt modelId="{3D286F73-4C8D-474C-94C3-83E6581DEF18}" type="pres">
      <dgm:prSet presAssocID="{CCF8EBC3-717A-4629-9751-BFFE02C03AA8}" presName="Accent" presStyleLbl="node1" presStyleIdx="3" presStyleCnt="8"/>
      <dgm:spPr/>
    </dgm:pt>
    <dgm:pt modelId="{9AD5421B-3671-4847-A047-FC725AD4E063}" type="pres">
      <dgm:prSet presAssocID="{CCF8EBC3-717A-4629-9751-BFFE02C03AA8}" presName="ParentBackground5" presStyleCnt="0"/>
      <dgm:spPr/>
    </dgm:pt>
    <dgm:pt modelId="{946E494E-A325-4463-B922-73223B39A6D0}" type="pres">
      <dgm:prSet presAssocID="{CCF8EBC3-717A-4629-9751-BFFE02C03AA8}" presName="ParentBackground" presStyleLbl="fgAcc1" presStyleIdx="3" presStyleCnt="8"/>
      <dgm:spPr/>
    </dgm:pt>
    <dgm:pt modelId="{B991D29E-2AD6-40BD-A4DF-1045F5B39DBE}" type="pres">
      <dgm:prSet presAssocID="{CCF8EBC3-717A-4629-9751-BFFE02C03AA8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CA558C7-7AFC-4DC0-9CE3-33E9D56097FA}" type="pres">
      <dgm:prSet presAssocID="{AC6FABB4-E81F-4D54-952A-0CC821556634}" presName="Accent4" presStyleCnt="0"/>
      <dgm:spPr/>
    </dgm:pt>
    <dgm:pt modelId="{1F215DDF-2308-4B49-B288-D43DB271A8BC}" type="pres">
      <dgm:prSet presAssocID="{AC6FABB4-E81F-4D54-952A-0CC821556634}" presName="Accent" presStyleLbl="node1" presStyleIdx="4" presStyleCnt="8"/>
      <dgm:spPr/>
    </dgm:pt>
    <dgm:pt modelId="{D48932D5-4D50-4BD2-A55A-5AF2EB827034}" type="pres">
      <dgm:prSet presAssocID="{AC6FABB4-E81F-4D54-952A-0CC821556634}" presName="ParentBackground4" presStyleCnt="0"/>
      <dgm:spPr/>
    </dgm:pt>
    <dgm:pt modelId="{36A52446-C9A5-40C6-9606-C24D4D9C6AB7}" type="pres">
      <dgm:prSet presAssocID="{AC6FABB4-E81F-4D54-952A-0CC821556634}" presName="ParentBackground" presStyleLbl="fgAcc1" presStyleIdx="4" presStyleCnt="8"/>
      <dgm:spPr/>
    </dgm:pt>
    <dgm:pt modelId="{3BB6DC35-9B17-4AC8-B682-FD613B2CC554}" type="pres">
      <dgm:prSet presAssocID="{AC6FABB4-E81F-4D54-952A-0CC821556634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0EA644B-0061-4320-813A-7DC1828735C2}" type="pres">
      <dgm:prSet presAssocID="{1462E7C3-A4A5-4F55-8BCB-59F2F5E58DB5}" presName="Accent3" presStyleCnt="0"/>
      <dgm:spPr/>
    </dgm:pt>
    <dgm:pt modelId="{C139EBE4-4964-42C3-979E-D47D1ED41E3D}" type="pres">
      <dgm:prSet presAssocID="{1462E7C3-A4A5-4F55-8BCB-59F2F5E58DB5}" presName="Accent" presStyleLbl="node1" presStyleIdx="5" presStyleCnt="8"/>
      <dgm:spPr/>
    </dgm:pt>
    <dgm:pt modelId="{FE3F805D-4C09-43E8-AA75-5C31756D0892}" type="pres">
      <dgm:prSet presAssocID="{1462E7C3-A4A5-4F55-8BCB-59F2F5E58DB5}" presName="ParentBackground3" presStyleCnt="0"/>
      <dgm:spPr/>
    </dgm:pt>
    <dgm:pt modelId="{FD1BA67D-E0CA-499A-B8A6-118D37EDF60D}" type="pres">
      <dgm:prSet presAssocID="{1462E7C3-A4A5-4F55-8BCB-59F2F5E58DB5}" presName="ParentBackground" presStyleLbl="fgAcc1" presStyleIdx="5" presStyleCnt="8"/>
      <dgm:spPr/>
    </dgm:pt>
    <dgm:pt modelId="{B6D2444E-015F-411D-8811-CC315FA03FA8}" type="pres">
      <dgm:prSet presAssocID="{1462E7C3-A4A5-4F55-8BCB-59F2F5E58DB5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763FE40-548C-41BF-BE36-213B269FB636}" type="pres">
      <dgm:prSet presAssocID="{49F61088-1BBD-42AE-A3D0-72FCA2C028D7}" presName="Accent2" presStyleCnt="0"/>
      <dgm:spPr/>
    </dgm:pt>
    <dgm:pt modelId="{1F0963DA-6666-4B01-ABCD-3D88666ACC40}" type="pres">
      <dgm:prSet presAssocID="{49F61088-1BBD-42AE-A3D0-72FCA2C028D7}" presName="Accent" presStyleLbl="node1" presStyleIdx="6" presStyleCnt="8"/>
      <dgm:spPr/>
    </dgm:pt>
    <dgm:pt modelId="{71E433CC-6C01-484E-A72A-622BCCE21995}" type="pres">
      <dgm:prSet presAssocID="{49F61088-1BBD-42AE-A3D0-72FCA2C028D7}" presName="ParentBackground2" presStyleCnt="0"/>
      <dgm:spPr/>
    </dgm:pt>
    <dgm:pt modelId="{56F485A1-771F-4D23-A3EB-4BA7ABF7D1CD}" type="pres">
      <dgm:prSet presAssocID="{49F61088-1BBD-42AE-A3D0-72FCA2C028D7}" presName="ParentBackground" presStyleLbl="fgAcc1" presStyleIdx="6" presStyleCnt="8"/>
      <dgm:spPr/>
    </dgm:pt>
    <dgm:pt modelId="{88C3B66B-10C2-4DA9-ABA1-7EA09AE80D7A}" type="pres">
      <dgm:prSet presAssocID="{49F61088-1BBD-42AE-A3D0-72FCA2C028D7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755392F-757A-4830-B193-15C2BD21751A}" type="pres">
      <dgm:prSet presAssocID="{9588CE49-DF1E-45D6-93F9-C35B50342880}" presName="Accent1" presStyleCnt="0"/>
      <dgm:spPr/>
    </dgm:pt>
    <dgm:pt modelId="{62107BD6-2E3D-4CAC-A949-DFAC77052997}" type="pres">
      <dgm:prSet presAssocID="{9588CE49-DF1E-45D6-93F9-C35B50342880}" presName="Accent" presStyleLbl="node1" presStyleIdx="7" presStyleCnt="8"/>
      <dgm:spPr/>
    </dgm:pt>
    <dgm:pt modelId="{66F6FA4B-F3E7-480F-B114-57D32BC2B44C}" type="pres">
      <dgm:prSet presAssocID="{9588CE49-DF1E-45D6-93F9-C35B50342880}" presName="ParentBackground1" presStyleCnt="0"/>
      <dgm:spPr/>
    </dgm:pt>
    <dgm:pt modelId="{60421862-FDB4-4AB5-AD56-48817868E064}" type="pres">
      <dgm:prSet presAssocID="{9588CE49-DF1E-45D6-93F9-C35B50342880}" presName="ParentBackground" presStyleLbl="fgAcc1" presStyleIdx="7" presStyleCnt="8"/>
      <dgm:spPr/>
    </dgm:pt>
    <dgm:pt modelId="{E5FB1BC8-A38F-4A74-8CFC-52F71EA888AA}" type="pres">
      <dgm:prSet presAssocID="{9588CE49-DF1E-45D6-93F9-C35B50342880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1199A03-B0E6-4FA4-8C70-3614E13FEAC9}" srcId="{8D058419-E8D3-4858-9511-DAEDCF2C6459}" destId="{7A20B09F-86F3-4D32-BA5F-7A841D176315}" srcOrd="5" destOrd="0" parTransId="{54182521-BD73-4C1F-924E-5D0FA7FE824E}" sibTransId="{B14897F7-3A28-4819-B192-9E471D0503FC}"/>
    <dgm:cxn modelId="{A8005521-50BB-49BF-A487-F7888A49CD79}" type="presOf" srcId="{CCF8EBC3-717A-4629-9751-BFFE02C03AA8}" destId="{B991D29E-2AD6-40BD-A4DF-1045F5B39DBE}" srcOrd="1" destOrd="0" presId="urn:microsoft.com/office/officeart/2011/layout/CircleProcess"/>
    <dgm:cxn modelId="{C9852B31-FD9D-4B9E-8520-1BB4EF7EE151}" type="presOf" srcId="{7A20B09F-86F3-4D32-BA5F-7A841D176315}" destId="{A545AA5D-1F75-43E7-A0C2-A96764409F28}" srcOrd="0" destOrd="0" presId="urn:microsoft.com/office/officeart/2011/layout/CircleProcess"/>
    <dgm:cxn modelId="{2EFD4332-ECFF-4397-9F2D-10F515E0E147}" srcId="{8D058419-E8D3-4858-9511-DAEDCF2C6459}" destId="{9588CE49-DF1E-45D6-93F9-C35B50342880}" srcOrd="0" destOrd="0" parTransId="{676AFF7C-B87A-44AB-9D3D-1126B0D453A0}" sibTransId="{9BBE6F98-8AE9-4187-8D29-DFE2FE6A0CA3}"/>
    <dgm:cxn modelId="{A37EE435-6F8D-4E45-ACA7-FA040FA32F31}" srcId="{8D058419-E8D3-4858-9511-DAEDCF2C6459}" destId="{49F61088-1BBD-42AE-A3D0-72FCA2C028D7}" srcOrd="1" destOrd="0" parTransId="{435248F1-8BB6-4289-B57B-0D8600BE999A}" sibTransId="{87592C37-2C15-4FAA-A7EA-A91D903C1396}"/>
    <dgm:cxn modelId="{6A125D5D-A88F-484E-95D3-F9EFCBAF04C6}" srcId="{8D058419-E8D3-4858-9511-DAEDCF2C6459}" destId="{AC6FABB4-E81F-4D54-952A-0CC821556634}" srcOrd="3" destOrd="0" parTransId="{71CB21A6-8703-4952-8E21-450C13F72298}" sibTransId="{0F78B88D-F54B-45E7-8707-775F9EC33009}"/>
    <dgm:cxn modelId="{03360B5F-306B-44BE-9CA0-72C0542C90B4}" type="presOf" srcId="{9588CE49-DF1E-45D6-93F9-C35B50342880}" destId="{60421862-FDB4-4AB5-AD56-48817868E064}" srcOrd="0" destOrd="0" presId="urn:microsoft.com/office/officeart/2011/layout/CircleProcess"/>
    <dgm:cxn modelId="{F5BB7745-2A97-417D-B006-080ADB3CC326}" type="presOf" srcId="{9588CE49-DF1E-45D6-93F9-C35B50342880}" destId="{E5FB1BC8-A38F-4A74-8CFC-52F71EA888AA}" srcOrd="1" destOrd="0" presId="urn:microsoft.com/office/officeart/2011/layout/CircleProcess"/>
    <dgm:cxn modelId="{448B5566-8DCB-4982-8F60-C717F19FC3A9}" type="presOf" srcId="{AC6FABB4-E81F-4D54-952A-0CC821556634}" destId="{3BB6DC35-9B17-4AC8-B682-FD613B2CC554}" srcOrd="1" destOrd="0" presId="urn:microsoft.com/office/officeart/2011/layout/CircleProcess"/>
    <dgm:cxn modelId="{525B2A4B-3A7A-42A4-84EB-81BB33BE67C1}" type="presOf" srcId="{49F61088-1BBD-42AE-A3D0-72FCA2C028D7}" destId="{56F485A1-771F-4D23-A3EB-4BA7ABF7D1CD}" srcOrd="0" destOrd="0" presId="urn:microsoft.com/office/officeart/2011/layout/CircleProcess"/>
    <dgm:cxn modelId="{84372271-0273-420F-9808-39A0BB30EACA}" type="presOf" srcId="{1462E7C3-A4A5-4F55-8BCB-59F2F5E58DB5}" destId="{FD1BA67D-E0CA-499A-B8A6-118D37EDF60D}" srcOrd="0" destOrd="0" presId="urn:microsoft.com/office/officeart/2011/layout/CircleProcess"/>
    <dgm:cxn modelId="{6F694953-85C6-4352-9B31-F5F14426EF66}" type="presOf" srcId="{49A81A10-305E-4924-83F1-9B8D7233B423}" destId="{2BB20240-A7A3-4022-8D56-67EEEF0EB2A1}" srcOrd="0" destOrd="0" presId="urn:microsoft.com/office/officeart/2011/layout/CircleProcess"/>
    <dgm:cxn modelId="{31AE4056-B0D3-4656-AF28-79011272601D}" type="presOf" srcId="{1462E7C3-A4A5-4F55-8BCB-59F2F5E58DB5}" destId="{B6D2444E-015F-411D-8811-CC315FA03FA8}" srcOrd="1" destOrd="0" presId="urn:microsoft.com/office/officeart/2011/layout/CircleProcess"/>
    <dgm:cxn modelId="{6559837F-EB1B-4D25-B521-913EA91ADD5C}" type="presOf" srcId="{CCF8EBC3-717A-4629-9751-BFFE02C03AA8}" destId="{946E494E-A325-4463-B922-73223B39A6D0}" srcOrd="0" destOrd="0" presId="urn:microsoft.com/office/officeart/2011/layout/CircleProcess"/>
    <dgm:cxn modelId="{12D8EA88-C821-4877-A32E-1E15F1C99C81}" srcId="{8D058419-E8D3-4858-9511-DAEDCF2C6459}" destId="{1462E7C3-A4A5-4F55-8BCB-59F2F5E58DB5}" srcOrd="2" destOrd="0" parTransId="{C7C39151-D126-4C0B-B018-D6D81A3E466B}" sibTransId="{BF223F4D-2B24-46A4-B961-D588D442C355}"/>
    <dgm:cxn modelId="{DCE07193-5B35-498C-805C-55D2F712D7F0}" type="presOf" srcId="{49A81A10-305E-4924-83F1-9B8D7233B423}" destId="{573E89DF-F276-4E9B-8DFD-7A0958360C58}" srcOrd="1" destOrd="0" presId="urn:microsoft.com/office/officeart/2011/layout/CircleProcess"/>
    <dgm:cxn modelId="{7DC0A2A0-1175-4815-B9AD-71504233A24C}" type="presOf" srcId="{7A20B09F-86F3-4D32-BA5F-7A841D176315}" destId="{53148726-0640-45FE-872C-76EA4526396A}" srcOrd="1" destOrd="0" presId="urn:microsoft.com/office/officeart/2011/layout/CircleProcess"/>
    <dgm:cxn modelId="{E5D7A5A2-B6CE-4BFD-B638-8DE9B9D5CEAE}" type="presOf" srcId="{6D4CDF3E-85CD-4670-9568-0D61205F1A99}" destId="{0D487582-3B44-4CDC-A1AF-00D62558EF0B}" srcOrd="1" destOrd="0" presId="urn:microsoft.com/office/officeart/2011/layout/CircleProcess"/>
    <dgm:cxn modelId="{624C30C6-1926-4364-96D7-31C0DD4FFC3C}" srcId="{8D058419-E8D3-4858-9511-DAEDCF2C6459}" destId="{CCF8EBC3-717A-4629-9751-BFFE02C03AA8}" srcOrd="4" destOrd="0" parTransId="{849393CF-9303-4339-A7CC-6ED37F4AB1E0}" sibTransId="{CDF743B6-AF02-42E0-978C-1C392FD0BA46}"/>
    <dgm:cxn modelId="{727B5AD2-B4B8-4748-9C3F-11BE1820D930}" type="presOf" srcId="{6D4CDF3E-85CD-4670-9568-0D61205F1A99}" destId="{0F60545F-F11C-4ABC-A28A-C9DA82B95A9D}" srcOrd="0" destOrd="0" presId="urn:microsoft.com/office/officeart/2011/layout/CircleProcess"/>
    <dgm:cxn modelId="{3E4AEEDD-51CE-43FA-86FF-B5A621E1CC62}" type="presOf" srcId="{49F61088-1BBD-42AE-A3D0-72FCA2C028D7}" destId="{88C3B66B-10C2-4DA9-ABA1-7EA09AE80D7A}" srcOrd="1" destOrd="0" presId="urn:microsoft.com/office/officeart/2011/layout/CircleProcess"/>
    <dgm:cxn modelId="{BEFD88DE-096F-4321-86E6-B3D3F181F304}" srcId="{8D058419-E8D3-4858-9511-DAEDCF2C6459}" destId="{6D4CDF3E-85CD-4670-9568-0D61205F1A99}" srcOrd="7" destOrd="0" parTransId="{1612D7A8-3C25-4C49-B92D-E35E0A9A9BA5}" sibTransId="{045F35E9-840A-4288-90EE-8D01E815133A}"/>
    <dgm:cxn modelId="{3D3BF4E0-83AC-4537-88D8-1EB905B86C44}" type="presOf" srcId="{8D058419-E8D3-4858-9511-DAEDCF2C6459}" destId="{5D48DD8B-ECF9-45C7-9E88-6CCA8651D65A}" srcOrd="0" destOrd="0" presId="urn:microsoft.com/office/officeart/2011/layout/CircleProcess"/>
    <dgm:cxn modelId="{D50D1CEA-0DFD-40AC-8351-FEDB2A50D4E1}" type="presOf" srcId="{AC6FABB4-E81F-4D54-952A-0CC821556634}" destId="{36A52446-C9A5-40C6-9606-C24D4D9C6AB7}" srcOrd="0" destOrd="0" presId="urn:microsoft.com/office/officeart/2011/layout/CircleProcess"/>
    <dgm:cxn modelId="{528F5BFB-EEE5-4B68-AB86-CECFAE12528D}" srcId="{8D058419-E8D3-4858-9511-DAEDCF2C6459}" destId="{49A81A10-305E-4924-83F1-9B8D7233B423}" srcOrd="6" destOrd="0" parTransId="{39E79041-3808-4458-8188-175586F29227}" sibTransId="{F3238956-5DF2-487B-9E9F-CAC41459593C}"/>
    <dgm:cxn modelId="{55919D06-319B-43B1-89E2-CC7DEFED1744}" type="presParOf" srcId="{5D48DD8B-ECF9-45C7-9E88-6CCA8651D65A}" destId="{4FA39C93-2C71-43CD-A970-E6D3CE9353FC}" srcOrd="0" destOrd="0" presId="urn:microsoft.com/office/officeart/2011/layout/CircleProcess"/>
    <dgm:cxn modelId="{F7FBEEEA-92BE-4526-B1D3-3D4BBAA3CCC3}" type="presParOf" srcId="{4FA39C93-2C71-43CD-A970-E6D3CE9353FC}" destId="{4CCF410B-548B-4F4C-B977-3B5E430B32DF}" srcOrd="0" destOrd="0" presId="urn:microsoft.com/office/officeart/2011/layout/CircleProcess"/>
    <dgm:cxn modelId="{DF15813B-347E-4C26-B582-E787BEEEA7B2}" type="presParOf" srcId="{5D48DD8B-ECF9-45C7-9E88-6CCA8651D65A}" destId="{145F6EE9-E74B-4523-9CE6-2795D82717A2}" srcOrd="1" destOrd="0" presId="urn:microsoft.com/office/officeart/2011/layout/CircleProcess"/>
    <dgm:cxn modelId="{3398346C-67E5-4D28-BDDB-D2F195E7FF7C}" type="presParOf" srcId="{145F6EE9-E74B-4523-9CE6-2795D82717A2}" destId="{0F60545F-F11C-4ABC-A28A-C9DA82B95A9D}" srcOrd="0" destOrd="0" presId="urn:microsoft.com/office/officeart/2011/layout/CircleProcess"/>
    <dgm:cxn modelId="{06F793F5-3440-4006-BBF7-B6D769F9675D}" type="presParOf" srcId="{5D48DD8B-ECF9-45C7-9E88-6CCA8651D65A}" destId="{0D487582-3B44-4CDC-A1AF-00D62558EF0B}" srcOrd="2" destOrd="0" presId="urn:microsoft.com/office/officeart/2011/layout/CircleProcess"/>
    <dgm:cxn modelId="{748FAF9D-E789-4678-812C-11170EB14EF3}" type="presParOf" srcId="{5D48DD8B-ECF9-45C7-9E88-6CCA8651D65A}" destId="{E63037C2-9EBB-4ECC-B45A-4B86AC0166B3}" srcOrd="3" destOrd="0" presId="urn:microsoft.com/office/officeart/2011/layout/CircleProcess"/>
    <dgm:cxn modelId="{C5D950F8-C289-4177-98F4-1E59E444DFCF}" type="presParOf" srcId="{E63037C2-9EBB-4ECC-B45A-4B86AC0166B3}" destId="{A1C3E6F2-12F8-402F-ACF4-172D65A4604C}" srcOrd="0" destOrd="0" presId="urn:microsoft.com/office/officeart/2011/layout/CircleProcess"/>
    <dgm:cxn modelId="{6898601C-0BF6-4B3C-BB2F-1623672A6F53}" type="presParOf" srcId="{5D48DD8B-ECF9-45C7-9E88-6CCA8651D65A}" destId="{952EF956-A1DA-420B-A3CB-8C6F9567BAD6}" srcOrd="4" destOrd="0" presId="urn:microsoft.com/office/officeart/2011/layout/CircleProcess"/>
    <dgm:cxn modelId="{F9109F33-EC08-458A-84B8-40D3266D2F16}" type="presParOf" srcId="{952EF956-A1DA-420B-A3CB-8C6F9567BAD6}" destId="{2BB20240-A7A3-4022-8D56-67EEEF0EB2A1}" srcOrd="0" destOrd="0" presId="urn:microsoft.com/office/officeart/2011/layout/CircleProcess"/>
    <dgm:cxn modelId="{E1C587D9-471E-4D80-AF71-699F2F42355C}" type="presParOf" srcId="{5D48DD8B-ECF9-45C7-9E88-6CCA8651D65A}" destId="{573E89DF-F276-4E9B-8DFD-7A0958360C58}" srcOrd="5" destOrd="0" presId="urn:microsoft.com/office/officeart/2011/layout/CircleProcess"/>
    <dgm:cxn modelId="{8DEB3A61-2BF2-4DF0-AEDA-F1C75F66D584}" type="presParOf" srcId="{5D48DD8B-ECF9-45C7-9E88-6CCA8651D65A}" destId="{3A076035-0232-4CD6-A10F-B53BFC2E16FA}" srcOrd="6" destOrd="0" presId="urn:microsoft.com/office/officeart/2011/layout/CircleProcess"/>
    <dgm:cxn modelId="{CFA83027-365C-414F-ACD7-49A510C5E9A3}" type="presParOf" srcId="{3A076035-0232-4CD6-A10F-B53BFC2E16FA}" destId="{6CA33607-8DAB-4246-84C8-D2B5D1A94AA6}" srcOrd="0" destOrd="0" presId="urn:microsoft.com/office/officeart/2011/layout/CircleProcess"/>
    <dgm:cxn modelId="{95F43BD6-5816-43A0-9382-D35D4A27F8CC}" type="presParOf" srcId="{5D48DD8B-ECF9-45C7-9E88-6CCA8651D65A}" destId="{8B5267BA-F11D-43AA-8EEF-2964A18D36CF}" srcOrd="7" destOrd="0" presId="urn:microsoft.com/office/officeart/2011/layout/CircleProcess"/>
    <dgm:cxn modelId="{891B5C29-CF1B-41F3-8A8B-D3FB09FFFF45}" type="presParOf" srcId="{8B5267BA-F11D-43AA-8EEF-2964A18D36CF}" destId="{A545AA5D-1F75-43E7-A0C2-A96764409F28}" srcOrd="0" destOrd="0" presId="urn:microsoft.com/office/officeart/2011/layout/CircleProcess"/>
    <dgm:cxn modelId="{AD383E73-5DDF-4F94-8996-29C26448C1EC}" type="presParOf" srcId="{5D48DD8B-ECF9-45C7-9E88-6CCA8651D65A}" destId="{53148726-0640-45FE-872C-76EA4526396A}" srcOrd="8" destOrd="0" presId="urn:microsoft.com/office/officeart/2011/layout/CircleProcess"/>
    <dgm:cxn modelId="{73D4B95B-CF64-4BD0-B246-50533610D8A2}" type="presParOf" srcId="{5D48DD8B-ECF9-45C7-9E88-6CCA8651D65A}" destId="{A66AF9A2-287F-4FCE-9763-8B518BD450CD}" srcOrd="9" destOrd="0" presId="urn:microsoft.com/office/officeart/2011/layout/CircleProcess"/>
    <dgm:cxn modelId="{B770F21A-91A6-43BD-9345-A6E776EF4CEC}" type="presParOf" srcId="{A66AF9A2-287F-4FCE-9763-8B518BD450CD}" destId="{3D286F73-4C8D-474C-94C3-83E6581DEF18}" srcOrd="0" destOrd="0" presId="urn:microsoft.com/office/officeart/2011/layout/CircleProcess"/>
    <dgm:cxn modelId="{9BCDBF47-36AD-40E9-9016-BB453C98FA06}" type="presParOf" srcId="{5D48DD8B-ECF9-45C7-9E88-6CCA8651D65A}" destId="{9AD5421B-3671-4847-A047-FC725AD4E063}" srcOrd="10" destOrd="0" presId="urn:microsoft.com/office/officeart/2011/layout/CircleProcess"/>
    <dgm:cxn modelId="{D334BD78-DEC8-4246-A1E6-15C4ECBCF6DE}" type="presParOf" srcId="{9AD5421B-3671-4847-A047-FC725AD4E063}" destId="{946E494E-A325-4463-B922-73223B39A6D0}" srcOrd="0" destOrd="0" presId="urn:microsoft.com/office/officeart/2011/layout/CircleProcess"/>
    <dgm:cxn modelId="{EEF700C3-1D29-4CFF-AE82-0C29464A1F3B}" type="presParOf" srcId="{5D48DD8B-ECF9-45C7-9E88-6CCA8651D65A}" destId="{B991D29E-2AD6-40BD-A4DF-1045F5B39DBE}" srcOrd="11" destOrd="0" presId="urn:microsoft.com/office/officeart/2011/layout/CircleProcess"/>
    <dgm:cxn modelId="{1E51A0DF-E66C-4D46-9071-AC217C485F34}" type="presParOf" srcId="{5D48DD8B-ECF9-45C7-9E88-6CCA8651D65A}" destId="{CCA558C7-7AFC-4DC0-9CE3-33E9D56097FA}" srcOrd="12" destOrd="0" presId="urn:microsoft.com/office/officeart/2011/layout/CircleProcess"/>
    <dgm:cxn modelId="{287D62EF-7FE1-4DF0-AE14-A409BAA00CE3}" type="presParOf" srcId="{CCA558C7-7AFC-4DC0-9CE3-33E9D56097FA}" destId="{1F215DDF-2308-4B49-B288-D43DB271A8BC}" srcOrd="0" destOrd="0" presId="urn:microsoft.com/office/officeart/2011/layout/CircleProcess"/>
    <dgm:cxn modelId="{EEA3D035-9B2A-4438-88F1-4FFC6DE9EF23}" type="presParOf" srcId="{5D48DD8B-ECF9-45C7-9E88-6CCA8651D65A}" destId="{D48932D5-4D50-4BD2-A55A-5AF2EB827034}" srcOrd="13" destOrd="0" presId="urn:microsoft.com/office/officeart/2011/layout/CircleProcess"/>
    <dgm:cxn modelId="{B7B7EECE-9905-4A90-9E72-7267313F44DA}" type="presParOf" srcId="{D48932D5-4D50-4BD2-A55A-5AF2EB827034}" destId="{36A52446-C9A5-40C6-9606-C24D4D9C6AB7}" srcOrd="0" destOrd="0" presId="urn:microsoft.com/office/officeart/2011/layout/CircleProcess"/>
    <dgm:cxn modelId="{493574F2-96B2-4753-B999-F1B78072DEB3}" type="presParOf" srcId="{5D48DD8B-ECF9-45C7-9E88-6CCA8651D65A}" destId="{3BB6DC35-9B17-4AC8-B682-FD613B2CC554}" srcOrd="14" destOrd="0" presId="urn:microsoft.com/office/officeart/2011/layout/CircleProcess"/>
    <dgm:cxn modelId="{915E2815-68E1-4B4C-BE5B-B95BE6E85627}" type="presParOf" srcId="{5D48DD8B-ECF9-45C7-9E88-6CCA8651D65A}" destId="{F0EA644B-0061-4320-813A-7DC1828735C2}" srcOrd="15" destOrd="0" presId="urn:microsoft.com/office/officeart/2011/layout/CircleProcess"/>
    <dgm:cxn modelId="{E91995A1-69B0-4BBA-8110-B3B7D9F81730}" type="presParOf" srcId="{F0EA644B-0061-4320-813A-7DC1828735C2}" destId="{C139EBE4-4964-42C3-979E-D47D1ED41E3D}" srcOrd="0" destOrd="0" presId="urn:microsoft.com/office/officeart/2011/layout/CircleProcess"/>
    <dgm:cxn modelId="{A63F7A51-EBAA-4EAA-884C-FCA6476252D2}" type="presParOf" srcId="{5D48DD8B-ECF9-45C7-9E88-6CCA8651D65A}" destId="{FE3F805D-4C09-43E8-AA75-5C31756D0892}" srcOrd="16" destOrd="0" presId="urn:microsoft.com/office/officeart/2011/layout/CircleProcess"/>
    <dgm:cxn modelId="{0D286575-29FF-4801-A357-16B9E791456C}" type="presParOf" srcId="{FE3F805D-4C09-43E8-AA75-5C31756D0892}" destId="{FD1BA67D-E0CA-499A-B8A6-118D37EDF60D}" srcOrd="0" destOrd="0" presId="urn:microsoft.com/office/officeart/2011/layout/CircleProcess"/>
    <dgm:cxn modelId="{439EB013-1657-44E2-A406-3DAABDCFFD1A}" type="presParOf" srcId="{5D48DD8B-ECF9-45C7-9E88-6CCA8651D65A}" destId="{B6D2444E-015F-411D-8811-CC315FA03FA8}" srcOrd="17" destOrd="0" presId="urn:microsoft.com/office/officeart/2011/layout/CircleProcess"/>
    <dgm:cxn modelId="{0D950BE7-DE3D-42C0-A8B1-55EF8B1CE6C6}" type="presParOf" srcId="{5D48DD8B-ECF9-45C7-9E88-6CCA8651D65A}" destId="{C763FE40-548C-41BF-BE36-213B269FB636}" srcOrd="18" destOrd="0" presId="urn:microsoft.com/office/officeart/2011/layout/CircleProcess"/>
    <dgm:cxn modelId="{13A09498-504E-4398-8F0F-E18D5FC8CDFA}" type="presParOf" srcId="{C763FE40-548C-41BF-BE36-213B269FB636}" destId="{1F0963DA-6666-4B01-ABCD-3D88666ACC40}" srcOrd="0" destOrd="0" presId="urn:microsoft.com/office/officeart/2011/layout/CircleProcess"/>
    <dgm:cxn modelId="{5A15C492-2669-4EBC-B4EC-89541BA0F098}" type="presParOf" srcId="{5D48DD8B-ECF9-45C7-9E88-6CCA8651D65A}" destId="{71E433CC-6C01-484E-A72A-622BCCE21995}" srcOrd="19" destOrd="0" presId="urn:microsoft.com/office/officeart/2011/layout/CircleProcess"/>
    <dgm:cxn modelId="{1E95AC42-CFE7-402B-BD98-645FF3112468}" type="presParOf" srcId="{71E433CC-6C01-484E-A72A-622BCCE21995}" destId="{56F485A1-771F-4D23-A3EB-4BA7ABF7D1CD}" srcOrd="0" destOrd="0" presId="urn:microsoft.com/office/officeart/2011/layout/CircleProcess"/>
    <dgm:cxn modelId="{5248DD19-7DEA-4818-9B65-E00B4AA75373}" type="presParOf" srcId="{5D48DD8B-ECF9-45C7-9E88-6CCA8651D65A}" destId="{88C3B66B-10C2-4DA9-ABA1-7EA09AE80D7A}" srcOrd="20" destOrd="0" presId="urn:microsoft.com/office/officeart/2011/layout/CircleProcess"/>
    <dgm:cxn modelId="{02A860BC-B0D8-41F1-8F8C-6D8FD9F6E5D3}" type="presParOf" srcId="{5D48DD8B-ECF9-45C7-9E88-6CCA8651D65A}" destId="{A755392F-757A-4830-B193-15C2BD21751A}" srcOrd="21" destOrd="0" presId="urn:microsoft.com/office/officeart/2011/layout/CircleProcess"/>
    <dgm:cxn modelId="{B69B2E28-78F8-46C4-981D-3C67245285E1}" type="presParOf" srcId="{A755392F-757A-4830-B193-15C2BD21751A}" destId="{62107BD6-2E3D-4CAC-A949-DFAC77052997}" srcOrd="0" destOrd="0" presId="urn:microsoft.com/office/officeart/2011/layout/CircleProcess"/>
    <dgm:cxn modelId="{4B65DC7B-CBB4-4780-9DD4-EF597D46A18E}" type="presParOf" srcId="{5D48DD8B-ECF9-45C7-9E88-6CCA8651D65A}" destId="{66F6FA4B-F3E7-480F-B114-57D32BC2B44C}" srcOrd="22" destOrd="0" presId="urn:microsoft.com/office/officeart/2011/layout/CircleProcess"/>
    <dgm:cxn modelId="{BF5B327E-3A21-420D-A826-334A26638000}" type="presParOf" srcId="{66F6FA4B-F3E7-480F-B114-57D32BC2B44C}" destId="{60421862-FDB4-4AB5-AD56-48817868E064}" srcOrd="0" destOrd="0" presId="urn:microsoft.com/office/officeart/2011/layout/CircleProcess"/>
    <dgm:cxn modelId="{99F65740-A12A-4C5C-87EB-B4B26B54CDD7}" type="presParOf" srcId="{5D48DD8B-ECF9-45C7-9E88-6CCA8651D65A}" destId="{E5FB1BC8-A38F-4A74-8CFC-52F71EA888AA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EA7000-32B6-421E-AD41-65356D06D709}" type="doc">
      <dgm:prSet loTypeId="urn:microsoft.com/office/officeart/2011/layout/HexagonRadial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1738A7-B299-442F-AAA1-DA1E4551DD3F}">
      <dgm:prSet phldrT="[Text]"/>
      <dgm:spPr/>
      <dgm:t>
        <a:bodyPr/>
        <a:lstStyle/>
        <a:p>
          <a:r>
            <a:rPr lang="en-US" dirty="0"/>
            <a:t>Let</a:t>
          </a:r>
        </a:p>
      </dgm:t>
    </dgm:pt>
    <dgm:pt modelId="{E8E8E565-C94E-42E8-9E90-921734729FF5}" type="parTrans" cxnId="{3E12AF8D-F31D-4796-8949-18CE6455602E}">
      <dgm:prSet/>
      <dgm:spPr/>
      <dgm:t>
        <a:bodyPr/>
        <a:lstStyle/>
        <a:p>
          <a:endParaRPr lang="en-US"/>
        </a:p>
      </dgm:t>
    </dgm:pt>
    <dgm:pt modelId="{87472DC0-4D2E-48CB-9659-B1EDC2A81800}" type="sibTrans" cxnId="{3E12AF8D-F31D-4796-8949-18CE6455602E}">
      <dgm:prSet/>
      <dgm:spPr/>
      <dgm:t>
        <a:bodyPr/>
        <a:lstStyle/>
        <a:p>
          <a:endParaRPr lang="en-US"/>
        </a:p>
      </dgm:t>
    </dgm:pt>
    <dgm:pt modelId="{BA9F8512-F5F5-4F56-8745-852F0CB13032}">
      <dgm:prSet phldrT="[Text]"/>
      <dgm:spPr/>
      <dgm:t>
        <a:bodyPr/>
        <a:lstStyle/>
        <a:p>
          <a:r>
            <a:rPr lang="en-US" dirty="0" err="1"/>
            <a:t>Const</a:t>
          </a:r>
          <a:endParaRPr lang="en-US" dirty="0"/>
        </a:p>
      </dgm:t>
    </dgm:pt>
    <dgm:pt modelId="{42A1CF6A-C048-4C77-A78C-5D69C257F6F7}" type="sibTrans" cxnId="{117149A3-7751-45D9-B514-5E7ABF2F8BD3}">
      <dgm:prSet/>
      <dgm:spPr/>
      <dgm:t>
        <a:bodyPr/>
        <a:lstStyle/>
        <a:p>
          <a:endParaRPr lang="en-US"/>
        </a:p>
      </dgm:t>
    </dgm:pt>
    <dgm:pt modelId="{9B5F24C1-0989-472A-A161-E8684360516C}" type="parTrans" cxnId="{117149A3-7751-45D9-B514-5E7ABF2F8BD3}">
      <dgm:prSet/>
      <dgm:spPr/>
      <dgm:t>
        <a:bodyPr/>
        <a:lstStyle/>
        <a:p>
          <a:endParaRPr lang="en-US"/>
        </a:p>
      </dgm:t>
    </dgm:pt>
    <dgm:pt modelId="{F0A84221-9B46-44A6-AB4A-5AF6B8A67F9F}">
      <dgm:prSet phldrT="[Text]"/>
      <dgm:spPr/>
      <dgm:t>
        <a:bodyPr/>
        <a:lstStyle/>
        <a:p>
          <a:r>
            <a:rPr lang="en-US" dirty="0"/>
            <a:t>Variable</a:t>
          </a:r>
        </a:p>
      </dgm:t>
    </dgm:pt>
    <dgm:pt modelId="{CD0537B1-9A64-4F8B-B069-9B151E344F52}" type="sibTrans" cxnId="{CCE0C1E1-675E-4F51-8126-93060B11DEBF}">
      <dgm:prSet/>
      <dgm:spPr/>
      <dgm:t>
        <a:bodyPr/>
        <a:lstStyle/>
        <a:p>
          <a:endParaRPr lang="en-US"/>
        </a:p>
      </dgm:t>
    </dgm:pt>
    <dgm:pt modelId="{8FDC7434-482D-4A75-97E2-2BF43BCB4881}" type="parTrans" cxnId="{CCE0C1E1-675E-4F51-8126-93060B11DEBF}">
      <dgm:prSet/>
      <dgm:spPr/>
      <dgm:t>
        <a:bodyPr/>
        <a:lstStyle/>
        <a:p>
          <a:endParaRPr lang="en-US"/>
        </a:p>
      </dgm:t>
    </dgm:pt>
    <dgm:pt modelId="{9F2C3AD5-DED1-47D8-A2E5-7AB196DC9F23}" type="pres">
      <dgm:prSet presAssocID="{C5EA7000-32B6-421E-AD41-65356D06D70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3D4902CC-8A95-4622-A0ED-774783738453}" type="pres">
      <dgm:prSet presAssocID="{F0A84221-9B46-44A6-AB4A-5AF6B8A67F9F}" presName="Parent" presStyleLbl="node0" presStyleIdx="0" presStyleCnt="1">
        <dgm:presLayoutVars>
          <dgm:chMax val="6"/>
          <dgm:chPref val="6"/>
        </dgm:presLayoutVars>
      </dgm:prSet>
      <dgm:spPr/>
    </dgm:pt>
    <dgm:pt modelId="{1537559E-3E08-4DEA-9F8C-E1853B92222E}" type="pres">
      <dgm:prSet presAssocID="{BA9F8512-F5F5-4F56-8745-852F0CB13032}" presName="Accent1" presStyleCnt="0"/>
      <dgm:spPr/>
    </dgm:pt>
    <dgm:pt modelId="{71576374-DB97-4797-86D4-CFC0AB9F7C49}" type="pres">
      <dgm:prSet presAssocID="{BA9F8512-F5F5-4F56-8745-852F0CB13032}" presName="Accent" presStyleLbl="bgShp" presStyleIdx="0" presStyleCnt="2"/>
      <dgm:spPr/>
    </dgm:pt>
    <dgm:pt modelId="{C0374746-6696-43ED-AC81-8EC8132EFDC4}" type="pres">
      <dgm:prSet presAssocID="{BA9F8512-F5F5-4F56-8745-852F0CB13032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1944FA4-8425-436B-9EA7-A10C918CAEC1}" type="pres">
      <dgm:prSet presAssocID="{D51738A7-B299-442F-AAA1-DA1E4551DD3F}" presName="Accent2" presStyleCnt="0"/>
      <dgm:spPr/>
    </dgm:pt>
    <dgm:pt modelId="{45BCE77B-FD64-4FEA-920A-08977186F080}" type="pres">
      <dgm:prSet presAssocID="{D51738A7-B299-442F-AAA1-DA1E4551DD3F}" presName="Accent" presStyleLbl="bgShp" presStyleIdx="1" presStyleCnt="2"/>
      <dgm:spPr/>
    </dgm:pt>
    <dgm:pt modelId="{A091A6FE-954C-4DD0-9069-AB77C3FEBE3B}" type="pres">
      <dgm:prSet presAssocID="{D51738A7-B299-442F-AAA1-DA1E4551DD3F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0AF946C-9FE2-4277-AFCC-B4D2B5CD5BFF}" type="presOf" srcId="{BA9F8512-F5F5-4F56-8745-852F0CB13032}" destId="{C0374746-6696-43ED-AC81-8EC8132EFDC4}" srcOrd="0" destOrd="0" presId="urn:microsoft.com/office/officeart/2011/layout/HexagonRadial"/>
    <dgm:cxn modelId="{635D2186-D1B5-4620-ACF4-FB78DACDC3A4}" type="presOf" srcId="{F0A84221-9B46-44A6-AB4A-5AF6B8A67F9F}" destId="{3D4902CC-8A95-4622-A0ED-774783738453}" srcOrd="0" destOrd="0" presId="urn:microsoft.com/office/officeart/2011/layout/HexagonRadial"/>
    <dgm:cxn modelId="{3E12AF8D-F31D-4796-8949-18CE6455602E}" srcId="{F0A84221-9B46-44A6-AB4A-5AF6B8A67F9F}" destId="{D51738A7-B299-442F-AAA1-DA1E4551DD3F}" srcOrd="1" destOrd="0" parTransId="{E8E8E565-C94E-42E8-9E90-921734729FF5}" sibTransId="{87472DC0-4D2E-48CB-9659-B1EDC2A81800}"/>
    <dgm:cxn modelId="{117149A3-7751-45D9-B514-5E7ABF2F8BD3}" srcId="{F0A84221-9B46-44A6-AB4A-5AF6B8A67F9F}" destId="{BA9F8512-F5F5-4F56-8745-852F0CB13032}" srcOrd="0" destOrd="0" parTransId="{9B5F24C1-0989-472A-A161-E8684360516C}" sibTransId="{42A1CF6A-C048-4C77-A78C-5D69C257F6F7}"/>
    <dgm:cxn modelId="{F29510C5-5EAA-416C-9C74-334C11F883FD}" type="presOf" srcId="{C5EA7000-32B6-421E-AD41-65356D06D709}" destId="{9F2C3AD5-DED1-47D8-A2E5-7AB196DC9F23}" srcOrd="0" destOrd="0" presId="urn:microsoft.com/office/officeart/2011/layout/HexagonRadial"/>
    <dgm:cxn modelId="{496117E1-642C-40B8-A7F8-0180C02A1478}" type="presOf" srcId="{D51738A7-B299-442F-AAA1-DA1E4551DD3F}" destId="{A091A6FE-954C-4DD0-9069-AB77C3FEBE3B}" srcOrd="0" destOrd="0" presId="urn:microsoft.com/office/officeart/2011/layout/HexagonRadial"/>
    <dgm:cxn modelId="{CCE0C1E1-675E-4F51-8126-93060B11DEBF}" srcId="{C5EA7000-32B6-421E-AD41-65356D06D709}" destId="{F0A84221-9B46-44A6-AB4A-5AF6B8A67F9F}" srcOrd="0" destOrd="0" parTransId="{8FDC7434-482D-4A75-97E2-2BF43BCB4881}" sibTransId="{CD0537B1-9A64-4F8B-B069-9B151E344F52}"/>
    <dgm:cxn modelId="{C8F62444-FE98-4C1A-A9F9-BE42257A91AE}" type="presParOf" srcId="{9F2C3AD5-DED1-47D8-A2E5-7AB196DC9F23}" destId="{3D4902CC-8A95-4622-A0ED-774783738453}" srcOrd="0" destOrd="0" presId="urn:microsoft.com/office/officeart/2011/layout/HexagonRadial"/>
    <dgm:cxn modelId="{1ECEE85C-A10C-45A2-9200-76DE10DFC4E4}" type="presParOf" srcId="{9F2C3AD5-DED1-47D8-A2E5-7AB196DC9F23}" destId="{1537559E-3E08-4DEA-9F8C-E1853B92222E}" srcOrd="1" destOrd="0" presId="urn:microsoft.com/office/officeart/2011/layout/HexagonRadial"/>
    <dgm:cxn modelId="{C9043B59-3F16-43E2-8520-3FB8EA2AFFAD}" type="presParOf" srcId="{1537559E-3E08-4DEA-9F8C-E1853B92222E}" destId="{71576374-DB97-4797-86D4-CFC0AB9F7C49}" srcOrd="0" destOrd="0" presId="urn:microsoft.com/office/officeart/2011/layout/HexagonRadial"/>
    <dgm:cxn modelId="{672B1B50-F2B9-4025-A432-BF7526C301F3}" type="presParOf" srcId="{9F2C3AD5-DED1-47D8-A2E5-7AB196DC9F23}" destId="{C0374746-6696-43ED-AC81-8EC8132EFDC4}" srcOrd="2" destOrd="0" presId="urn:microsoft.com/office/officeart/2011/layout/HexagonRadial"/>
    <dgm:cxn modelId="{A905442D-D2D8-4197-8101-D79170EA9949}" type="presParOf" srcId="{9F2C3AD5-DED1-47D8-A2E5-7AB196DC9F23}" destId="{A1944FA4-8425-436B-9EA7-A10C918CAEC1}" srcOrd="3" destOrd="0" presId="urn:microsoft.com/office/officeart/2011/layout/HexagonRadial"/>
    <dgm:cxn modelId="{42FAA9B0-DA7F-42A1-8EED-6975DE28865D}" type="presParOf" srcId="{A1944FA4-8425-436B-9EA7-A10C918CAEC1}" destId="{45BCE77B-FD64-4FEA-920A-08977186F080}" srcOrd="0" destOrd="0" presId="urn:microsoft.com/office/officeart/2011/layout/HexagonRadial"/>
    <dgm:cxn modelId="{4BEDF2C0-B0C1-4AD1-BE1E-F5877D718BF8}" type="presParOf" srcId="{9F2C3AD5-DED1-47D8-A2E5-7AB196DC9F23}" destId="{A091A6FE-954C-4DD0-9069-AB77C3FEBE3B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F410B-548B-4F4C-B977-3B5E430B32DF}">
      <dsp:nvSpPr>
        <dsp:cNvPr id="0" name=""/>
        <dsp:cNvSpPr/>
      </dsp:nvSpPr>
      <dsp:spPr>
        <a:xfrm>
          <a:off x="9156555" y="738052"/>
          <a:ext cx="1217577" cy="12181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0545F-F11C-4ABC-A28A-C9DA82B95A9D}">
      <dsp:nvSpPr>
        <dsp:cNvPr id="0" name=""/>
        <dsp:cNvSpPr/>
      </dsp:nvSpPr>
      <dsp:spPr>
        <a:xfrm>
          <a:off x="9196560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ECMAScript 8</a:t>
          </a:r>
          <a:endParaRPr lang="en-US" sz="1100" kern="1200" dirty="0"/>
        </a:p>
      </dsp:txBody>
      <dsp:txXfrm>
        <a:off x="9358630" y="941105"/>
        <a:ext cx="812402" cy="811998"/>
      </dsp:txXfrm>
    </dsp:sp>
    <dsp:sp modelId="{A1C3E6F2-12F8-402F-ACF4-172D65A4604C}">
      <dsp:nvSpPr>
        <dsp:cNvPr id="0" name=""/>
        <dsp:cNvSpPr/>
      </dsp:nvSpPr>
      <dsp:spPr>
        <a:xfrm rot="2700000">
          <a:off x="7896803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20240-A7A3-4022-8D56-67EEEF0EB2A1}">
      <dsp:nvSpPr>
        <dsp:cNvPr id="0" name=""/>
        <dsp:cNvSpPr/>
      </dsp:nvSpPr>
      <dsp:spPr>
        <a:xfrm>
          <a:off x="7937952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ECMAScript 7</a:t>
          </a:r>
        </a:p>
      </dsp:txBody>
      <dsp:txXfrm>
        <a:off x="8100022" y="941105"/>
        <a:ext cx="812402" cy="811998"/>
      </dsp:txXfrm>
    </dsp:sp>
    <dsp:sp modelId="{6CA33607-8DAB-4246-84C8-D2B5D1A94AA6}">
      <dsp:nvSpPr>
        <dsp:cNvPr id="0" name=""/>
        <dsp:cNvSpPr/>
      </dsp:nvSpPr>
      <dsp:spPr>
        <a:xfrm rot="2700000">
          <a:off x="6638195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5AA5D-1F75-43E7-A0C2-A96764409F28}">
      <dsp:nvSpPr>
        <dsp:cNvPr id="0" name=""/>
        <dsp:cNvSpPr/>
      </dsp:nvSpPr>
      <dsp:spPr>
        <a:xfrm>
          <a:off x="6679344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ECMAScript 6</a:t>
          </a:r>
          <a:endParaRPr lang="en-US" sz="1100" kern="1200" dirty="0"/>
        </a:p>
      </dsp:txBody>
      <dsp:txXfrm>
        <a:off x="6841414" y="941105"/>
        <a:ext cx="812402" cy="811998"/>
      </dsp:txXfrm>
    </dsp:sp>
    <dsp:sp modelId="{3D286F73-4C8D-474C-94C3-83E6581DEF18}">
      <dsp:nvSpPr>
        <dsp:cNvPr id="0" name=""/>
        <dsp:cNvSpPr/>
      </dsp:nvSpPr>
      <dsp:spPr>
        <a:xfrm rot="2700000">
          <a:off x="5379587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E494E-A325-4463-B922-73223B39A6D0}">
      <dsp:nvSpPr>
        <dsp:cNvPr id="0" name=""/>
        <dsp:cNvSpPr/>
      </dsp:nvSpPr>
      <dsp:spPr>
        <a:xfrm>
          <a:off x="5420736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V1.8.5 ECMAScript 5</a:t>
          </a:r>
          <a:endParaRPr lang="en-US" sz="1100" kern="1200" dirty="0"/>
        </a:p>
      </dsp:txBody>
      <dsp:txXfrm>
        <a:off x="5582806" y="941105"/>
        <a:ext cx="812402" cy="811998"/>
      </dsp:txXfrm>
    </dsp:sp>
    <dsp:sp modelId="{1F215DDF-2308-4B49-B288-D43DB271A8BC}">
      <dsp:nvSpPr>
        <dsp:cNvPr id="0" name=""/>
        <dsp:cNvSpPr/>
      </dsp:nvSpPr>
      <dsp:spPr>
        <a:xfrm rot="2700000">
          <a:off x="4120979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52446-C9A5-40C6-9606-C24D4D9C6AB7}">
      <dsp:nvSpPr>
        <dsp:cNvPr id="0" name=""/>
        <dsp:cNvSpPr/>
      </dsp:nvSpPr>
      <dsp:spPr>
        <a:xfrm>
          <a:off x="4162128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V1.6 ECMAScript for XML</a:t>
          </a:r>
          <a:endParaRPr lang="en-US" sz="1100" kern="1200" dirty="0"/>
        </a:p>
      </dsp:txBody>
      <dsp:txXfrm>
        <a:off x="4324198" y="941105"/>
        <a:ext cx="812402" cy="811998"/>
      </dsp:txXfrm>
    </dsp:sp>
    <dsp:sp modelId="{C139EBE4-4964-42C3-979E-D47D1ED41E3D}">
      <dsp:nvSpPr>
        <dsp:cNvPr id="0" name=""/>
        <dsp:cNvSpPr/>
      </dsp:nvSpPr>
      <dsp:spPr>
        <a:xfrm rot="2700000">
          <a:off x="2862371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BA67D-E0CA-499A-B8A6-118D37EDF60D}">
      <dsp:nvSpPr>
        <dsp:cNvPr id="0" name=""/>
        <dsp:cNvSpPr/>
      </dsp:nvSpPr>
      <dsp:spPr>
        <a:xfrm>
          <a:off x="2903520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V1.5 ECMAScript 3</a:t>
          </a:r>
          <a:endParaRPr lang="en-US" sz="1100" kern="1200" dirty="0"/>
        </a:p>
      </dsp:txBody>
      <dsp:txXfrm>
        <a:off x="3065590" y="941105"/>
        <a:ext cx="812402" cy="811998"/>
      </dsp:txXfrm>
    </dsp:sp>
    <dsp:sp modelId="{1F0963DA-6666-4B01-ABCD-3D88666ACC40}">
      <dsp:nvSpPr>
        <dsp:cNvPr id="0" name=""/>
        <dsp:cNvSpPr/>
      </dsp:nvSpPr>
      <dsp:spPr>
        <a:xfrm rot="2700000">
          <a:off x="1603763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485A1-771F-4D23-A3EB-4BA7ABF7D1CD}">
      <dsp:nvSpPr>
        <dsp:cNvPr id="0" name=""/>
        <dsp:cNvSpPr/>
      </dsp:nvSpPr>
      <dsp:spPr>
        <a:xfrm>
          <a:off x="1644912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V1.3 ECMAScript 1 &amp; 2</a:t>
          </a:r>
          <a:endParaRPr lang="en-US" sz="1100" kern="1200" dirty="0"/>
        </a:p>
      </dsp:txBody>
      <dsp:txXfrm>
        <a:off x="1806983" y="941105"/>
        <a:ext cx="812402" cy="811998"/>
      </dsp:txXfrm>
    </dsp:sp>
    <dsp:sp modelId="{62107BD6-2E3D-4CAC-A949-DFAC77052997}">
      <dsp:nvSpPr>
        <dsp:cNvPr id="0" name=""/>
        <dsp:cNvSpPr/>
      </dsp:nvSpPr>
      <dsp:spPr>
        <a:xfrm rot="2700000">
          <a:off x="345155" y="738090"/>
          <a:ext cx="1217815" cy="1217815"/>
        </a:xfrm>
        <a:prstGeom prst="teardrop">
          <a:avLst>
            <a:gd name="adj" fmla="val 10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21862-FDB4-4AB5-AD56-48817868E064}">
      <dsp:nvSpPr>
        <dsp:cNvPr id="0" name=""/>
        <dsp:cNvSpPr/>
      </dsp:nvSpPr>
      <dsp:spPr>
        <a:xfrm>
          <a:off x="386304" y="778663"/>
          <a:ext cx="1136542" cy="113688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V1.0</a:t>
          </a:r>
          <a:endParaRPr lang="en-US" sz="1100" kern="1200" dirty="0"/>
        </a:p>
      </dsp:txBody>
      <dsp:txXfrm>
        <a:off x="548375" y="941105"/>
        <a:ext cx="812402" cy="811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902CC-8A95-4622-A0ED-774783738453}">
      <dsp:nvSpPr>
        <dsp:cNvPr id="0" name=""/>
        <dsp:cNvSpPr/>
      </dsp:nvSpPr>
      <dsp:spPr>
        <a:xfrm>
          <a:off x="702541" y="1057793"/>
          <a:ext cx="3016626" cy="2609286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Variable</a:t>
          </a:r>
        </a:p>
      </dsp:txBody>
      <dsp:txXfrm>
        <a:off x="1202418" y="1490170"/>
        <a:ext cx="2016872" cy="1744532"/>
      </dsp:txXfrm>
    </dsp:sp>
    <dsp:sp modelId="{45BCE77B-FD64-4FEA-920A-08977186F080}">
      <dsp:nvSpPr>
        <dsp:cNvPr id="0" name=""/>
        <dsp:cNvSpPr/>
      </dsp:nvSpPr>
      <dsp:spPr>
        <a:xfrm>
          <a:off x="3919841" y="1642673"/>
          <a:ext cx="1138321" cy="98078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74746-6696-43ED-AC81-8EC8132EFDC4}">
      <dsp:nvSpPr>
        <dsp:cNvPr id="0" name=""/>
        <dsp:cNvSpPr/>
      </dsp:nvSpPr>
      <dsp:spPr>
        <a:xfrm>
          <a:off x="3247584" y="0"/>
          <a:ext cx="2471797" cy="213873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 err="1"/>
            <a:t>Const</a:t>
          </a:r>
          <a:endParaRPr lang="en-US" sz="4500" kern="1200" dirty="0"/>
        </a:p>
      </dsp:txBody>
      <dsp:txXfrm>
        <a:off x="3657246" y="354462"/>
        <a:ext cx="1652473" cy="1429811"/>
      </dsp:txXfrm>
    </dsp:sp>
    <dsp:sp modelId="{A091A6FE-954C-4DD0-9069-AB77C3FEBE3B}">
      <dsp:nvSpPr>
        <dsp:cNvPr id="0" name=""/>
        <dsp:cNvSpPr/>
      </dsp:nvSpPr>
      <dsp:spPr>
        <a:xfrm>
          <a:off x="3247584" y="2585664"/>
          <a:ext cx="2471797" cy="213873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Let</a:t>
          </a:r>
        </a:p>
      </dsp:txBody>
      <dsp:txXfrm>
        <a:off x="3657246" y="2940126"/>
        <a:ext cx="1652473" cy="1429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79890-1046-4A2C-A8C0-7D102E8ECB45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0D5AA-0679-4C72-968B-BA365D0D8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https://kangax.github.io/compat-table/es6/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5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Invoked Function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75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Template literals</a:t>
            </a:r>
            <a:r>
              <a:rPr lang="en-US" baseline="0" dirty="0"/>
              <a:t> </a:t>
            </a:r>
            <a:r>
              <a:rPr lang="en-US" dirty="0"/>
              <a:t>(Template strings)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D5AA-0679-4C72-968B-BA365D0D85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#arrow</a:t>
            </a:r>
            <a:r>
              <a:rPr lang="en-US" baseline="0" dirty="0"/>
              <a:t> function with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D5AA-0679-4C72-968B-BA365D0D85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91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D5AA-0679-4C72-968B-BA365D0D85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29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61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Mozaic</a:t>
            </a:r>
            <a:r>
              <a:rPr lang="en-US" dirty="0"/>
              <a:t> first popular browser (images) 1993</a:t>
            </a:r>
          </a:p>
          <a:p>
            <a:r>
              <a:rPr lang="en-US" dirty="0"/>
              <a:t>Netscape 1995 (</a:t>
            </a:r>
            <a:r>
              <a:rPr lang="en-US" dirty="0" err="1"/>
              <a:t>Mozaic</a:t>
            </a:r>
            <a:r>
              <a:rPr lang="en-US" dirty="0"/>
              <a:t> Developers Head Hunting) font element and</a:t>
            </a:r>
            <a:r>
              <a:rPr lang="en-US" baseline="0" dirty="0"/>
              <a:t> text formatting</a:t>
            </a:r>
          </a:p>
          <a:p>
            <a:r>
              <a:rPr lang="en-US" baseline="0" dirty="0"/>
              <a:t>1995 bring </a:t>
            </a:r>
            <a:r>
              <a:rPr lang="en-US" baseline="0" dirty="0" err="1"/>
              <a:t>Berdan</a:t>
            </a:r>
            <a:r>
              <a:rPr lang="en-US" baseline="0" dirty="0"/>
              <a:t> </a:t>
            </a:r>
            <a:r>
              <a:rPr lang="en-US" baseline="0" dirty="0" err="1"/>
              <a:t>Eich</a:t>
            </a:r>
            <a:r>
              <a:rPr lang="en-US" baseline="0" dirty="0"/>
              <a:t>(CTO of </a:t>
            </a:r>
            <a:r>
              <a:rPr lang="en-US" baseline="0" dirty="0" err="1"/>
              <a:t>firefox</a:t>
            </a:r>
            <a:r>
              <a:rPr lang="en-US" baseline="0" dirty="0"/>
              <a:t>) to developer Events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6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Scheme 1975 =&gt;</a:t>
            </a:r>
            <a:r>
              <a:rPr lang="en-US" baseline="0" dirty="0"/>
              <a:t>  function as a First class object(Passed and returned from functions and can be property on class)</a:t>
            </a:r>
          </a:p>
          <a:p>
            <a:r>
              <a:rPr lang="en-US" dirty="0"/>
              <a:t>Self 1989 by Xerox =&gt; First</a:t>
            </a:r>
            <a:r>
              <a:rPr lang="en-US" baseline="0" dirty="0"/>
              <a:t> Prototypal Programing Language (No Classes it only objects that can inherits from object).</a:t>
            </a:r>
          </a:p>
          <a:p>
            <a:r>
              <a:rPr lang="en-US" baseline="0" dirty="0"/>
              <a:t>1992 sun bye small talk (</a:t>
            </a:r>
            <a:r>
              <a:rPr lang="en-US" baseline="0" dirty="0" err="1"/>
              <a:t>oop</a:t>
            </a:r>
            <a:r>
              <a:rPr lang="en-US" baseline="0" dirty="0"/>
              <a:t> language) &amp; self and create java </a:t>
            </a:r>
          </a:p>
          <a:p>
            <a:r>
              <a:rPr lang="en-US" baseline="0" dirty="0"/>
              <a:t>1995 sun decided to kill one of the types of programing =&gt; kill Prototypal (self)</a:t>
            </a:r>
          </a:p>
          <a:p>
            <a:r>
              <a:rPr lang="en-US" baseline="0" dirty="0" err="1"/>
              <a:t>Briden</a:t>
            </a:r>
            <a:r>
              <a:rPr lang="en-US" baseline="0" dirty="0"/>
              <a:t> </a:t>
            </a:r>
            <a:r>
              <a:rPr lang="en-US" baseline="0" dirty="0" err="1"/>
              <a:t>Eich</a:t>
            </a:r>
            <a:r>
              <a:rPr lang="en-US" baseline="0" dirty="0"/>
              <a:t> create </a:t>
            </a:r>
            <a:r>
              <a:rPr lang="en-US" baseline="0" dirty="0" err="1"/>
              <a:t>LiveScript</a:t>
            </a:r>
            <a:r>
              <a:rPr lang="en-US" baseline="0" dirty="0"/>
              <a:t> from the best of the three languages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6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D5AA-0679-4C72-968B-BA365D0D85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6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1CCFF-3409-4DBA-A9D1-89A8C3EB26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in hoisting</a:t>
            </a:r>
          </a:p>
          <a:p>
            <a:r>
              <a:rPr lang="en-US" dirty="0"/>
              <a:t>2- </a:t>
            </a:r>
            <a:r>
              <a:rPr lang="en-US" dirty="0" err="1"/>
              <a:t>const</a:t>
            </a:r>
            <a:r>
              <a:rPr lang="en-US" dirty="0"/>
              <a:t> with variables and objects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C0D5AA-0679-4C72-968B-BA365D0D85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24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 Invoked Function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9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7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7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7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1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5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4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2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2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5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3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3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06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3" y="273052"/>
            <a:ext cx="681389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72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1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9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2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1CC7-B94C-4966-A21F-099342AA0C72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A45B2-AE5F-4723-9F0A-560AA2F1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7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4532" y="2253158"/>
            <a:ext cx="9504794" cy="18620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C00000"/>
                </a:solidFill>
                <a:latin typeface="Bauhaus 93" panose="04030905020B02020C02" pitchFamily="82" charset="0"/>
              </a:rPr>
              <a:t>ECMAScript 6</a:t>
            </a:r>
            <a:endParaRPr lang="en-US" sz="8000" dirty="0">
              <a:solidFill>
                <a:srgbClr val="C000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06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4812" y="804952"/>
            <a:ext cx="8686800" cy="18620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500" spc="600" dirty="0">
                <a:solidFill>
                  <a:schemeClr val="bg1"/>
                </a:solidFill>
                <a:latin typeface="Agency FB" pitchFamily="34" charset="0"/>
              </a:rPr>
              <a:t>Blocks &amp; IIFES</a:t>
            </a:r>
            <a:endParaRPr lang="en-US" spc="6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71799" y="3505200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altLang="zh-CN" sz="3600" b="1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{</a:t>
            </a:r>
          </a:p>
          <a:p>
            <a:pPr lvl="0"/>
            <a:r>
              <a:rPr lang="en-US" altLang="zh-CN" sz="3600" b="1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	</a:t>
            </a:r>
            <a:r>
              <a:rPr lang="en-US" altLang="zh-CN" sz="3600" b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let</a:t>
            </a:r>
            <a:r>
              <a:rPr lang="en-US" altLang="zh-CN" sz="3600" b="1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y = 5</a:t>
            </a:r>
          </a:p>
          <a:p>
            <a:pPr lvl="0"/>
            <a:r>
              <a:rPr lang="en-US" altLang="zh-CN" sz="3600" b="1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823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019" y="0"/>
            <a:ext cx="9480786" cy="6858000"/>
          </a:xfrm>
          <a:prstGeom prst="rect">
            <a:avLst/>
          </a:prstGeom>
          <a:solidFill>
            <a:srgbClr val="3A7E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3925" y="0"/>
            <a:ext cx="7835675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D5A38A7D-528F-4C2D-9E48-E111A1D3C3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26" y="1176793"/>
            <a:ext cx="4548146" cy="45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23201" y="690072"/>
            <a:ext cx="3038011" cy="1200329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/>
            <a:r>
              <a:rPr lang="en-US" sz="72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Strings</a:t>
            </a:r>
            <a:endParaRPr lang="en-US" sz="2800" spc="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3807" y="2112357"/>
            <a:ext cx="8578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String.startsWith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(“</a:t>
            </a:r>
            <a:r>
              <a:rPr lang="en-US" sz="6000" b="1" dirty="0">
                <a:solidFill>
                  <a:srgbClr val="C00000"/>
                </a:solidFill>
              </a:rPr>
              <a:t>string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”)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3807" y="3295471"/>
            <a:ext cx="86007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String.endsWith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(“</a:t>
            </a:r>
            <a:r>
              <a:rPr lang="en-US" sz="6000" b="1" dirty="0">
                <a:solidFill>
                  <a:srgbClr val="C00000"/>
                </a:solidFill>
              </a:rPr>
              <a:t>string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”)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3807" y="4590871"/>
            <a:ext cx="8527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dirty="0" err="1">
                <a:solidFill>
                  <a:schemeClr val="accent1">
                    <a:lumMod val="75000"/>
                  </a:schemeClr>
                </a:solidFill>
              </a:rPr>
              <a:t>String.includes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(“</a:t>
            </a:r>
            <a:r>
              <a:rPr lang="en-US" sz="6000" b="1" dirty="0">
                <a:solidFill>
                  <a:srgbClr val="C00000"/>
                </a:solidFill>
              </a:rPr>
              <a:t>string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”)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20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99607" y="1634961"/>
            <a:ext cx="6771405" cy="1200329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sz="72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Template literals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331" y="3411987"/>
            <a:ext cx="11231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`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String text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r>
              <a:rPr lang="en-US" sz="5400" b="1" dirty="0">
                <a:solidFill>
                  <a:srgbClr val="FF0000"/>
                </a:solidFill>
              </a:rPr>
              <a:t>${</a:t>
            </a:r>
            <a:r>
              <a:rPr lang="en-US" sz="5400" b="1" dirty="0">
                <a:solidFill>
                  <a:srgbClr val="00B050"/>
                </a:solidFill>
              </a:rPr>
              <a:t>expression</a:t>
            </a:r>
            <a:r>
              <a:rPr lang="en-US" sz="5400" b="1" dirty="0">
                <a:solidFill>
                  <a:srgbClr val="FF0000"/>
                </a:solidFill>
              </a:rPr>
              <a:t>}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 String text</a:t>
            </a:r>
            <a:r>
              <a:rPr lang="en-US" sz="5400" b="1" dirty="0">
                <a:solidFill>
                  <a:srgbClr val="FF0000"/>
                </a:solidFill>
              </a:rPr>
              <a:t>`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06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969671" y="990600"/>
            <a:ext cx="6096541" cy="1200329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r>
              <a:rPr lang="en-US" sz="72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Arrow Function</a:t>
            </a:r>
            <a:endParaRPr lang="en-US" sz="2800" spc="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73065" y="2939620"/>
            <a:ext cx="64455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  <a:r>
              <a:rPr lang="en-US" sz="6600" b="1" dirty="0">
                <a:solidFill>
                  <a:srgbClr val="FFC000"/>
                </a:solidFill>
              </a:rPr>
              <a:t> =&gt; {</a:t>
            </a: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</a:rPr>
              <a:t>statements</a:t>
            </a:r>
            <a:r>
              <a:rPr lang="en-US" sz="6600" b="1" dirty="0">
                <a:solidFill>
                  <a:srgbClr val="FFC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4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geniuss\Desktop\DZIu5baW4AE23-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3200400"/>
            <a:ext cx="9753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76002" y="559649"/>
            <a:ext cx="5447010" cy="110799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chemeClr val="bg1"/>
                </a:solidFill>
                <a:latin typeface="Bauhaus 93" panose="04030905020B02020C02" pitchFamily="82" charset="0"/>
              </a:rPr>
              <a:t>Destructuring</a:t>
            </a:r>
            <a:endParaRPr lang="en-US" sz="48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8273" y="594479"/>
            <a:ext cx="4082939" cy="31393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gency FB" pitchFamily="34" charset="0"/>
              </a:rPr>
              <a:t>Arrays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Agency FB" pitchFamily="34" charset="0"/>
              </a:rPr>
              <a:t> &amp; 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Agency FB" pitchFamily="34" charset="0"/>
              </a:rPr>
              <a:t>objects</a:t>
            </a:r>
            <a:endParaRPr lang="en-US" sz="5400" b="1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54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62396" y="931693"/>
            <a:ext cx="7744428" cy="1200329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pPr algn="ctr"/>
            <a:r>
              <a:rPr lang="en-US" sz="7200" b="1" spc="600" dirty="0">
                <a:solidFill>
                  <a:schemeClr val="bg1"/>
                </a:solidFill>
                <a:latin typeface="Agency FB" panose="020B0503020202020204" pitchFamily="34" charset="0"/>
              </a:rPr>
              <a:t>Default Parameters</a:t>
            </a:r>
            <a:endParaRPr lang="en-US" sz="2800" spc="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74813" y="2590800"/>
            <a:ext cx="8991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function</a:t>
            </a:r>
            <a:r>
              <a:rPr lang="en-US" altLang="zh-CN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US" altLang="zh-CN" sz="3600" b="1" dirty="0" err="1">
                <a:solidFill>
                  <a:schemeClr val="accent1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myFunction</a:t>
            </a:r>
            <a:r>
              <a:rPr lang="en-US" altLang="zh-CN" sz="3200" b="1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param</a:t>
            </a:r>
            <a:r>
              <a:rPr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 = default value, param2 =default value2</a:t>
            </a:r>
            <a:r>
              <a:rPr lang="en-US" altLang="zh-CN" sz="3200" b="1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CN" sz="3600" b="1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{</a:t>
            </a:r>
          </a:p>
          <a:p>
            <a:r>
              <a:rPr lang="en-US" altLang="zh-CN" sz="3600" b="1" dirty="0"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	//statements</a:t>
            </a:r>
          </a:p>
          <a:p>
            <a:r>
              <a:rPr lang="en-US" altLang="zh-CN" sz="3600" b="1" dirty="0">
                <a:solidFill>
                  <a:srgbClr val="00B050"/>
                </a:solidFill>
                <a:latin typeface="Consolas" panose="020B0609020204030204" pitchFamily="49" charset="0"/>
                <a:ea typeface="Verdan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649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13113" y="2768143"/>
            <a:ext cx="4837063" cy="16634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890680" y="2606647"/>
            <a:ext cx="5376982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80B40C"/>
                </a:solidFill>
                <a:latin typeface="Bauhaus 93" panose="04030905020B02020C02" pitchFamily="82" charset="0"/>
              </a:rPr>
              <a:t>Array</a:t>
            </a:r>
            <a:endParaRPr lang="en-US" sz="6000" dirty="0">
              <a:solidFill>
                <a:srgbClr val="80B40C"/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7612" y="228600"/>
            <a:ext cx="5791200" cy="646023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bg1"/>
                </a:solidFill>
                <a:latin typeface="+mj-lt"/>
              </a:rPr>
              <a:t>Array.from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chemeClr val="bg1"/>
                </a:solidFill>
              </a:rPr>
              <a:t>For (el of </a:t>
            </a:r>
            <a:r>
              <a:rPr lang="en-US" sz="4000" dirty="0" err="1">
                <a:solidFill>
                  <a:schemeClr val="bg1"/>
                </a:solidFill>
              </a:rPr>
              <a:t>arr</a:t>
            </a:r>
            <a:r>
              <a:rPr lang="en-US" sz="4000" dirty="0">
                <a:solidFill>
                  <a:schemeClr val="bg1"/>
                </a:solidFill>
              </a:rPr>
              <a:t>){ statements }</a:t>
            </a:r>
            <a:endParaRPr lang="en-US" sz="4000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bg1"/>
                </a:solidFill>
                <a:latin typeface="+mj-lt"/>
              </a:rPr>
              <a:t>Array.find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bg1"/>
                </a:solidFill>
                <a:latin typeface="+mj-lt"/>
              </a:rPr>
              <a:t>Array.findIndex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bg1"/>
                </a:solidFill>
                <a:latin typeface="+mj-lt"/>
              </a:rPr>
              <a:t>Array.filter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bg1"/>
                </a:solidFill>
                <a:latin typeface="+mj-lt"/>
              </a:rPr>
              <a:t>Array.reduce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4000" dirty="0" err="1">
                <a:solidFill>
                  <a:schemeClr val="bg1"/>
                </a:solidFill>
                <a:latin typeface="+mj-lt"/>
              </a:rPr>
              <a:t>Array.map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()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3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501009" y="2306624"/>
            <a:ext cx="6721693" cy="1446550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Questions ???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2211" y="2533338"/>
            <a:ext cx="1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74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6" y="5905651"/>
            <a:ext cx="914161" cy="631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8170" y="1160899"/>
            <a:ext cx="46844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8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</a:t>
            </a:r>
            <a:br>
              <a:rPr lang="en-US" dirty="0"/>
            </a:br>
            <a:r>
              <a:rPr lang="en-US" sz="3200" b="1" dirty="0"/>
              <a:t>Is </a:t>
            </a:r>
            <a:r>
              <a:rPr lang="en-US" sz="3200" b="1" dirty="0">
                <a:solidFill>
                  <a:srgbClr val="FF0000"/>
                </a:solidFill>
              </a:rPr>
              <a:t>Nothing </a:t>
            </a:r>
            <a:r>
              <a:rPr lang="en-US" sz="3200" b="1" dirty="0"/>
              <a:t>to do with </a:t>
            </a:r>
            <a:r>
              <a:rPr lang="en-US" sz="3200" b="1" dirty="0">
                <a:solidFill>
                  <a:srgbClr val="00B050"/>
                </a:solidFill>
              </a:rPr>
              <a:t>JAVA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2514" y="4828154"/>
            <a:ext cx="10269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sz="3600" b="1" dirty="0"/>
              <a:t>It is used to make webpages interactive and provide online programs.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8" y="918824"/>
            <a:ext cx="4803883" cy="33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3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6" y="5905651"/>
            <a:ext cx="914161" cy="631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5417" y="1316170"/>
            <a:ext cx="4777398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92D050"/>
                </a:solidFill>
              </a:rPr>
              <a:t>Founder</a:t>
            </a:r>
            <a:br>
              <a:rPr lang="en-US" dirty="0"/>
            </a:br>
            <a:r>
              <a:rPr lang="en-US" sz="6600" b="1" dirty="0">
                <a:solidFill>
                  <a:srgbClr val="00B0F0"/>
                </a:solidFill>
              </a:rPr>
              <a:t>Brendan </a:t>
            </a:r>
            <a:r>
              <a:rPr lang="en-US" sz="6600" b="1" dirty="0" err="1">
                <a:solidFill>
                  <a:srgbClr val="00B0F0"/>
                </a:solidFill>
              </a:rPr>
              <a:t>Eich</a:t>
            </a:r>
            <a:endParaRPr lang="en-US" sz="44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0946" y="4069344"/>
            <a:ext cx="3725642" cy="110799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Late 1995</a:t>
            </a:r>
            <a:endParaRPr lang="en-US" sz="11500" b="1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655" y="1169611"/>
            <a:ext cx="3371910" cy="401712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73037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20" y="942584"/>
            <a:ext cx="3647125" cy="1704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2437" y="2824610"/>
            <a:ext cx="33113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ernard MT Condensed" panose="02050806060905020404" pitchFamily="18" charset="0"/>
              </a:rPr>
              <a:t>1993 introduce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782" y="742126"/>
            <a:ext cx="5905308" cy="19054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48030" y="2829633"/>
            <a:ext cx="5558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13A1C3"/>
                </a:solidFill>
                <a:latin typeface="Bernard MT Condensed" panose="02050806060905020404" pitchFamily="18" charset="0"/>
              </a:rPr>
              <a:t>1995 Font Element And Text Decoration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160" y="3627622"/>
            <a:ext cx="2351158" cy="2191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" r="9803"/>
          <a:stretch/>
        </p:blipFill>
        <p:spPr>
          <a:xfrm>
            <a:off x="8826908" y="3657603"/>
            <a:ext cx="2277912" cy="21918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68961" y="5909575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James H. Clark</a:t>
            </a:r>
          </a:p>
        </p:txBody>
      </p:sp>
      <p:sp>
        <p:nvSpPr>
          <p:cNvPr id="9" name="Rectangle 8"/>
          <p:cNvSpPr/>
          <p:nvPr/>
        </p:nvSpPr>
        <p:spPr>
          <a:xfrm>
            <a:off x="8971773" y="5922594"/>
            <a:ext cx="21330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Marc Andreessen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42" y="3657603"/>
            <a:ext cx="2183499" cy="2184068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>
            <a:off x="3948428" y="4118406"/>
            <a:ext cx="1258847" cy="126246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5849" y="5966776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Brendan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rPr>
              <a:t>Eich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619225" y="1473260"/>
            <a:ext cx="412575" cy="6436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5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3" t="5199" r="20605" b="5206"/>
          <a:stretch/>
        </p:blipFill>
        <p:spPr>
          <a:xfrm>
            <a:off x="1647204" y="722911"/>
            <a:ext cx="1406816" cy="21346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6" t="28990" r="2892" b="29474"/>
          <a:stretch/>
        </p:blipFill>
        <p:spPr>
          <a:xfrm>
            <a:off x="4307969" y="943152"/>
            <a:ext cx="3177087" cy="1062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991" y="1642728"/>
            <a:ext cx="1845161" cy="10911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52024" y="4542021"/>
            <a:ext cx="52903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LiveScript</a:t>
            </a:r>
            <a:endParaRPr lang="en-US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Up Arrow 7"/>
          <p:cNvSpPr/>
          <p:nvPr/>
        </p:nvSpPr>
        <p:spPr>
          <a:xfrm rot="8264998">
            <a:off x="3531714" y="2979691"/>
            <a:ext cx="929149" cy="1154612"/>
          </a:xfrm>
          <a:prstGeom prst="upArrow">
            <a:avLst/>
          </a:prstGeom>
          <a:solidFill>
            <a:srgbClr val="0FB9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/>
          <p:cNvSpPr/>
          <p:nvPr/>
        </p:nvSpPr>
        <p:spPr>
          <a:xfrm rot="10800000">
            <a:off x="5476895" y="2857539"/>
            <a:ext cx="929149" cy="1153060"/>
          </a:xfrm>
          <a:prstGeom prst="upArrow">
            <a:avLst/>
          </a:prstGeom>
          <a:solidFill>
            <a:srgbClr val="0FB9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/>
          <p:cNvSpPr/>
          <p:nvPr/>
        </p:nvSpPr>
        <p:spPr>
          <a:xfrm rot="13359650">
            <a:off x="7237954" y="3020445"/>
            <a:ext cx="929149" cy="1148813"/>
          </a:xfrm>
          <a:prstGeom prst="upArrow">
            <a:avLst/>
          </a:prstGeom>
          <a:solidFill>
            <a:srgbClr val="0FB9A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Callout 10"/>
          <p:cNvSpPr/>
          <p:nvPr/>
        </p:nvSpPr>
        <p:spPr>
          <a:xfrm>
            <a:off x="8786732" y="3434070"/>
            <a:ext cx="1798352" cy="1542667"/>
          </a:xfrm>
          <a:prstGeom prst="wedgeEllipseCallout">
            <a:avLst>
              <a:gd name="adj1" fmla="val -56666"/>
              <a:gd name="adj2" fmla="val 51811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2 weeks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19105" y1="48090" x2="19105" y2="48090"/>
                        <a14:foregroundMark x1="19636" y1="43299" x2="19636" y2="43299"/>
                        <a14:foregroundMark x1="20622" y1="40934" x2="20622" y2="40934"/>
                        <a14:foregroundMark x1="77331" y1="46089" x2="77331" y2="46089"/>
                        <a14:foregroundMark x1="83321" y1="42511" x2="83321" y2="42511"/>
                        <a14:foregroundMark x1="13647" y1="47665" x2="13647" y2="47665"/>
                        <a14:foregroundMark x1="50493" y1="42511" x2="50493" y2="42511"/>
                        <a14:foregroundMark x1="47005" y1="41722" x2="47005" y2="41722"/>
                        <a14:foregroundMark x1="72858" y1="89448" x2="72858" y2="89448"/>
                        <a14:foregroundMark x1="85747" y1="87447" x2="85747" y2="87447"/>
                        <a14:foregroundMark x1="84306" y1="95027" x2="84306" y2="9502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03" y="3089436"/>
            <a:ext cx="3013694" cy="37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0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21" y="1320046"/>
            <a:ext cx="3429981" cy="20585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076" y="1043690"/>
            <a:ext cx="2702367" cy="3153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94" y="1862393"/>
            <a:ext cx="1515781" cy="15161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251" y="4257232"/>
            <a:ext cx="4735866" cy="185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52867" y="573856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1995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8677" y="4433607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1997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92711" y="556751"/>
            <a:ext cx="1223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1996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1877" y="3366612"/>
            <a:ext cx="2306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JavaScript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5650" y="3976325"/>
            <a:ext cx="15724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JScript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9128" y="4830389"/>
            <a:ext cx="1402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Script</a:t>
            </a:r>
          </a:p>
        </p:txBody>
      </p:sp>
    </p:spTree>
    <p:extLst>
      <p:ext uri="{BB962C8B-B14F-4D97-AF65-F5344CB8AC3E}">
        <p14:creationId xmlns:p14="http://schemas.microsoft.com/office/powerpoint/2010/main" val="91449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80" y="1661791"/>
            <a:ext cx="4761260" cy="4762500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44975529"/>
              </p:ext>
            </p:extLst>
          </p:nvPr>
        </p:nvGraphicFramePr>
        <p:xfrm>
          <a:off x="808941" y="839451"/>
          <a:ext cx="10467071" cy="2693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6" y="5905651"/>
            <a:ext cx="914161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5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geniuss\Desktop\7901921_f5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6" y="838200"/>
            <a:ext cx="5400276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08612" y="2545315"/>
            <a:ext cx="5891265" cy="110799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prstClr val="white"/>
                </a:solidFill>
                <a:latin typeface="Showcard Gothic" pitchFamily="82" charset="0"/>
              </a:rPr>
              <a:t>Let’s Start</a:t>
            </a:r>
            <a:endParaRPr lang="en-US" sz="11500" dirty="0">
              <a:solidFill>
                <a:prstClr val="white"/>
              </a:solidFill>
              <a:latin typeface="Showcard Gothic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554063177"/>
              </p:ext>
            </p:extLst>
          </p:nvPr>
        </p:nvGraphicFramePr>
        <p:xfrm>
          <a:off x="4015889" y="1219200"/>
          <a:ext cx="6421923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43" y="5905651"/>
            <a:ext cx="914161" cy="631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1710946" y="2357973"/>
            <a:ext cx="3700372" cy="2308324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Declare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</a:rPr>
              <a:t>Variables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97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AEEC6628B1A4DAF2BD7FD37F885CD" ma:contentTypeVersion="12" ma:contentTypeDescription="Create a new document." ma:contentTypeScope="" ma:versionID="24bc72f00e0273f03138349a1a236e40">
  <xsd:schema xmlns:xsd="http://www.w3.org/2001/XMLSchema" xmlns:xs="http://www.w3.org/2001/XMLSchema" xmlns:p="http://schemas.microsoft.com/office/2006/metadata/properties" xmlns:ns2="0e8e96a6-f450-4cc8-abca-16f2514dd959" xmlns:ns3="6197795e-e75c-4adf-97c8-05dcd46755c0" targetNamespace="http://schemas.microsoft.com/office/2006/metadata/properties" ma:root="true" ma:fieldsID="4c855610664c032cf8db2283f037932a" ns2:_="" ns3:_="">
    <xsd:import namespace="0e8e96a6-f450-4cc8-abca-16f2514dd959"/>
    <xsd:import namespace="6197795e-e75c-4adf-97c8-05dcd46755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e96a6-f450-4cc8-abca-16f2514dd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97795e-e75c-4adf-97c8-05dcd46755c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1bb446-c8f0-404b-9795-f15403a852b7}" ma:internalName="TaxCatchAll" ma:showField="CatchAllData" ma:web="6197795e-e75c-4adf-97c8-05dcd46755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8e96a6-f450-4cc8-abca-16f2514dd959">
      <Terms xmlns="http://schemas.microsoft.com/office/infopath/2007/PartnerControls"/>
    </lcf76f155ced4ddcb4097134ff3c332f>
    <TaxCatchAll xmlns="6197795e-e75c-4adf-97c8-05dcd46755c0" xsi:nil="true"/>
  </documentManagement>
</p:properties>
</file>

<file path=customXml/itemProps1.xml><?xml version="1.0" encoding="utf-8"?>
<ds:datastoreItem xmlns:ds="http://schemas.openxmlformats.org/officeDocument/2006/customXml" ds:itemID="{CBB33E8A-2A1E-4015-8DF8-8961ED201600}"/>
</file>

<file path=customXml/itemProps2.xml><?xml version="1.0" encoding="utf-8"?>
<ds:datastoreItem xmlns:ds="http://schemas.openxmlformats.org/officeDocument/2006/customXml" ds:itemID="{74A71CFA-F553-4E49-85BD-8953CD8179EA}"/>
</file>

<file path=customXml/itemProps3.xml><?xml version="1.0" encoding="utf-8"?>
<ds:datastoreItem xmlns:ds="http://schemas.openxmlformats.org/officeDocument/2006/customXml" ds:itemID="{540E8654-2F2F-4DEA-8C74-A6F39EE55DA9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363</Words>
  <Application>Microsoft Office PowerPoint</Application>
  <PresentationFormat>Custom</PresentationFormat>
  <Paragraphs>92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Agency FB</vt:lpstr>
      <vt:lpstr>Arial</vt:lpstr>
      <vt:lpstr>Arial</vt:lpstr>
      <vt:lpstr>Arial Black</vt:lpstr>
      <vt:lpstr>Bauhaus 93</vt:lpstr>
      <vt:lpstr>Bernard MT Condensed</vt:lpstr>
      <vt:lpstr>Calibri</vt:lpstr>
      <vt:lpstr>Consolas</vt:lpstr>
      <vt:lpstr>Showcard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mennashata</dc:creator>
  <cp:lastModifiedBy>mennashata</cp:lastModifiedBy>
  <cp:revision>2</cp:revision>
  <dcterms:created xsi:type="dcterms:W3CDTF">2020-12-15T07:16:31Z</dcterms:created>
  <dcterms:modified xsi:type="dcterms:W3CDTF">2020-12-15T07:34:10Z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0x010100D6AAEEC6628B1A4DAF2BD7FD37F885CD</vt:lpwstr>
  </property>
</Properties>
</file>