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281147-ECE9-586E-27C2-684C3739EA2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31C35F7-AFD8-80D8-32D8-026D8D4ADD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565DF51-5113-FE97-0A0D-D3B46001D29D}"/>
              </a:ext>
            </a:extLst>
          </p:cNvPr>
          <p:cNvSpPr>
            <a:spLocks noGrp="1"/>
          </p:cNvSpPr>
          <p:nvPr>
            <p:ph type="dt" sz="half" idx="10"/>
          </p:nvPr>
        </p:nvSpPr>
        <p:spPr/>
        <p:txBody>
          <a:bodyPr/>
          <a:lstStyle/>
          <a:p>
            <a:fld id="{4A1FA7BE-FF02-42E5-9C87-1ABEF54FCFD2}" type="datetimeFigureOut">
              <a:rPr kumimoji="1" lang="ja-JP" altLang="en-US" smtClean="0"/>
              <a:t>2022/10/22</a:t>
            </a:fld>
            <a:endParaRPr kumimoji="1" lang="ja-JP" altLang="en-US"/>
          </a:p>
        </p:txBody>
      </p:sp>
      <p:sp>
        <p:nvSpPr>
          <p:cNvPr id="5" name="フッター プレースホルダー 4">
            <a:extLst>
              <a:ext uri="{FF2B5EF4-FFF2-40B4-BE49-F238E27FC236}">
                <a16:creationId xmlns:a16="http://schemas.microsoft.com/office/drawing/2014/main" id="{B0C81A91-F0C4-B3DD-D3FB-D85E5E5224E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D7DFE56-2CF2-C1BE-7B6E-50F6B25D822D}"/>
              </a:ext>
            </a:extLst>
          </p:cNvPr>
          <p:cNvSpPr>
            <a:spLocks noGrp="1"/>
          </p:cNvSpPr>
          <p:nvPr>
            <p:ph type="sldNum" sz="quarter" idx="12"/>
          </p:nvPr>
        </p:nvSpPr>
        <p:spPr/>
        <p:txBody>
          <a:bodyPr/>
          <a:lstStyle/>
          <a:p>
            <a:fld id="{CB02F3F1-72A0-484A-A068-2789F6D8A8AE}" type="slidenum">
              <a:rPr kumimoji="1" lang="ja-JP" altLang="en-US" smtClean="0"/>
              <a:t>‹#›</a:t>
            </a:fld>
            <a:endParaRPr kumimoji="1" lang="ja-JP" altLang="en-US"/>
          </a:p>
        </p:txBody>
      </p:sp>
    </p:spTree>
    <p:extLst>
      <p:ext uri="{BB962C8B-B14F-4D97-AF65-F5344CB8AC3E}">
        <p14:creationId xmlns:p14="http://schemas.microsoft.com/office/powerpoint/2010/main" val="456947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160908-7750-BDFC-E80D-BE328927128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7006751-E21A-B608-84FB-CCEC314163B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A2178C1-559F-3FFF-320C-C95F127B12FE}"/>
              </a:ext>
            </a:extLst>
          </p:cNvPr>
          <p:cNvSpPr>
            <a:spLocks noGrp="1"/>
          </p:cNvSpPr>
          <p:nvPr>
            <p:ph type="dt" sz="half" idx="10"/>
          </p:nvPr>
        </p:nvSpPr>
        <p:spPr/>
        <p:txBody>
          <a:bodyPr/>
          <a:lstStyle/>
          <a:p>
            <a:fld id="{4A1FA7BE-FF02-42E5-9C87-1ABEF54FCFD2}" type="datetimeFigureOut">
              <a:rPr kumimoji="1" lang="ja-JP" altLang="en-US" smtClean="0"/>
              <a:t>2022/10/22</a:t>
            </a:fld>
            <a:endParaRPr kumimoji="1" lang="ja-JP" altLang="en-US"/>
          </a:p>
        </p:txBody>
      </p:sp>
      <p:sp>
        <p:nvSpPr>
          <p:cNvPr id="5" name="フッター プレースホルダー 4">
            <a:extLst>
              <a:ext uri="{FF2B5EF4-FFF2-40B4-BE49-F238E27FC236}">
                <a16:creationId xmlns:a16="http://schemas.microsoft.com/office/drawing/2014/main" id="{3FE2636F-B56B-01A7-EE90-E896DD3F933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BC7D3C0-4853-79CD-414C-6258DEDC8D25}"/>
              </a:ext>
            </a:extLst>
          </p:cNvPr>
          <p:cNvSpPr>
            <a:spLocks noGrp="1"/>
          </p:cNvSpPr>
          <p:nvPr>
            <p:ph type="sldNum" sz="quarter" idx="12"/>
          </p:nvPr>
        </p:nvSpPr>
        <p:spPr/>
        <p:txBody>
          <a:bodyPr/>
          <a:lstStyle/>
          <a:p>
            <a:fld id="{CB02F3F1-72A0-484A-A068-2789F6D8A8AE}" type="slidenum">
              <a:rPr kumimoji="1" lang="ja-JP" altLang="en-US" smtClean="0"/>
              <a:t>‹#›</a:t>
            </a:fld>
            <a:endParaRPr kumimoji="1" lang="ja-JP" altLang="en-US"/>
          </a:p>
        </p:txBody>
      </p:sp>
    </p:spTree>
    <p:extLst>
      <p:ext uri="{BB962C8B-B14F-4D97-AF65-F5344CB8AC3E}">
        <p14:creationId xmlns:p14="http://schemas.microsoft.com/office/powerpoint/2010/main" val="2912130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B188143-5EF4-2D3A-1F95-A56B567BBEB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3A30B78-B277-C08D-1CFC-324F36E50E6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E68E8B0-71B4-8BF5-F6EA-E7B6A12B4674}"/>
              </a:ext>
            </a:extLst>
          </p:cNvPr>
          <p:cNvSpPr>
            <a:spLocks noGrp="1"/>
          </p:cNvSpPr>
          <p:nvPr>
            <p:ph type="dt" sz="half" idx="10"/>
          </p:nvPr>
        </p:nvSpPr>
        <p:spPr/>
        <p:txBody>
          <a:bodyPr/>
          <a:lstStyle/>
          <a:p>
            <a:fld id="{4A1FA7BE-FF02-42E5-9C87-1ABEF54FCFD2}" type="datetimeFigureOut">
              <a:rPr kumimoji="1" lang="ja-JP" altLang="en-US" smtClean="0"/>
              <a:t>2022/10/22</a:t>
            </a:fld>
            <a:endParaRPr kumimoji="1" lang="ja-JP" altLang="en-US"/>
          </a:p>
        </p:txBody>
      </p:sp>
      <p:sp>
        <p:nvSpPr>
          <p:cNvPr id="5" name="フッター プレースホルダー 4">
            <a:extLst>
              <a:ext uri="{FF2B5EF4-FFF2-40B4-BE49-F238E27FC236}">
                <a16:creationId xmlns:a16="http://schemas.microsoft.com/office/drawing/2014/main" id="{EEC20F29-AF78-0D85-5DA3-02011E17FC1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C24F73-DB55-6DB4-DCBE-BA30D1854CF4}"/>
              </a:ext>
            </a:extLst>
          </p:cNvPr>
          <p:cNvSpPr>
            <a:spLocks noGrp="1"/>
          </p:cNvSpPr>
          <p:nvPr>
            <p:ph type="sldNum" sz="quarter" idx="12"/>
          </p:nvPr>
        </p:nvSpPr>
        <p:spPr/>
        <p:txBody>
          <a:bodyPr/>
          <a:lstStyle/>
          <a:p>
            <a:fld id="{CB02F3F1-72A0-484A-A068-2789F6D8A8AE}" type="slidenum">
              <a:rPr kumimoji="1" lang="ja-JP" altLang="en-US" smtClean="0"/>
              <a:t>‹#›</a:t>
            </a:fld>
            <a:endParaRPr kumimoji="1" lang="ja-JP" altLang="en-US"/>
          </a:p>
        </p:txBody>
      </p:sp>
    </p:spTree>
    <p:extLst>
      <p:ext uri="{BB962C8B-B14F-4D97-AF65-F5344CB8AC3E}">
        <p14:creationId xmlns:p14="http://schemas.microsoft.com/office/powerpoint/2010/main" val="187564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96C73E-296D-9B9D-EC7F-2DA17C15A44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9E99204-B0AF-C379-5B0F-05236465BD8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D1570C2-8B0F-99C7-4DB9-9D2D430A5686}"/>
              </a:ext>
            </a:extLst>
          </p:cNvPr>
          <p:cNvSpPr>
            <a:spLocks noGrp="1"/>
          </p:cNvSpPr>
          <p:nvPr>
            <p:ph type="dt" sz="half" idx="10"/>
          </p:nvPr>
        </p:nvSpPr>
        <p:spPr/>
        <p:txBody>
          <a:bodyPr/>
          <a:lstStyle/>
          <a:p>
            <a:fld id="{4A1FA7BE-FF02-42E5-9C87-1ABEF54FCFD2}" type="datetimeFigureOut">
              <a:rPr kumimoji="1" lang="ja-JP" altLang="en-US" smtClean="0"/>
              <a:t>2022/10/22</a:t>
            </a:fld>
            <a:endParaRPr kumimoji="1" lang="ja-JP" altLang="en-US"/>
          </a:p>
        </p:txBody>
      </p:sp>
      <p:sp>
        <p:nvSpPr>
          <p:cNvPr id="5" name="フッター プレースホルダー 4">
            <a:extLst>
              <a:ext uri="{FF2B5EF4-FFF2-40B4-BE49-F238E27FC236}">
                <a16:creationId xmlns:a16="http://schemas.microsoft.com/office/drawing/2014/main" id="{02DE5985-2EE1-3403-B823-2D5D9419E34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2E8AF4B-2CD1-2AC3-0B02-E699D49DAC7E}"/>
              </a:ext>
            </a:extLst>
          </p:cNvPr>
          <p:cNvSpPr>
            <a:spLocks noGrp="1"/>
          </p:cNvSpPr>
          <p:nvPr>
            <p:ph type="sldNum" sz="quarter" idx="12"/>
          </p:nvPr>
        </p:nvSpPr>
        <p:spPr/>
        <p:txBody>
          <a:bodyPr/>
          <a:lstStyle/>
          <a:p>
            <a:fld id="{CB02F3F1-72A0-484A-A068-2789F6D8A8AE}" type="slidenum">
              <a:rPr kumimoji="1" lang="ja-JP" altLang="en-US" smtClean="0"/>
              <a:t>‹#›</a:t>
            </a:fld>
            <a:endParaRPr kumimoji="1" lang="ja-JP" altLang="en-US"/>
          </a:p>
        </p:txBody>
      </p:sp>
    </p:spTree>
    <p:extLst>
      <p:ext uri="{BB962C8B-B14F-4D97-AF65-F5344CB8AC3E}">
        <p14:creationId xmlns:p14="http://schemas.microsoft.com/office/powerpoint/2010/main" val="1817450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44AB57-8F4F-1839-4CFD-59C8A006A9F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693807F-0BAA-88F7-6AF8-5B3BA4D056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8EE200A-D264-8518-AED1-571504C4B844}"/>
              </a:ext>
            </a:extLst>
          </p:cNvPr>
          <p:cNvSpPr>
            <a:spLocks noGrp="1"/>
          </p:cNvSpPr>
          <p:nvPr>
            <p:ph type="dt" sz="half" idx="10"/>
          </p:nvPr>
        </p:nvSpPr>
        <p:spPr/>
        <p:txBody>
          <a:bodyPr/>
          <a:lstStyle/>
          <a:p>
            <a:fld id="{4A1FA7BE-FF02-42E5-9C87-1ABEF54FCFD2}" type="datetimeFigureOut">
              <a:rPr kumimoji="1" lang="ja-JP" altLang="en-US" smtClean="0"/>
              <a:t>2022/10/22</a:t>
            </a:fld>
            <a:endParaRPr kumimoji="1" lang="ja-JP" altLang="en-US"/>
          </a:p>
        </p:txBody>
      </p:sp>
      <p:sp>
        <p:nvSpPr>
          <p:cNvPr id="5" name="フッター プレースホルダー 4">
            <a:extLst>
              <a:ext uri="{FF2B5EF4-FFF2-40B4-BE49-F238E27FC236}">
                <a16:creationId xmlns:a16="http://schemas.microsoft.com/office/drawing/2014/main" id="{E68E862A-C3DC-A402-45C6-E8524701F9E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1D15E92-9286-D589-8F82-58C631112C6B}"/>
              </a:ext>
            </a:extLst>
          </p:cNvPr>
          <p:cNvSpPr>
            <a:spLocks noGrp="1"/>
          </p:cNvSpPr>
          <p:nvPr>
            <p:ph type="sldNum" sz="quarter" idx="12"/>
          </p:nvPr>
        </p:nvSpPr>
        <p:spPr/>
        <p:txBody>
          <a:bodyPr/>
          <a:lstStyle/>
          <a:p>
            <a:fld id="{CB02F3F1-72A0-484A-A068-2789F6D8A8AE}" type="slidenum">
              <a:rPr kumimoji="1" lang="ja-JP" altLang="en-US" smtClean="0"/>
              <a:t>‹#›</a:t>
            </a:fld>
            <a:endParaRPr kumimoji="1" lang="ja-JP" altLang="en-US"/>
          </a:p>
        </p:txBody>
      </p:sp>
    </p:spTree>
    <p:extLst>
      <p:ext uri="{BB962C8B-B14F-4D97-AF65-F5344CB8AC3E}">
        <p14:creationId xmlns:p14="http://schemas.microsoft.com/office/powerpoint/2010/main" val="3168721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DEB4A1-7FF0-1A4B-8795-3532433A99A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AD3D29C-B22A-FBA6-39B5-A2767E3413B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3281161-99C6-2849-DCEB-2ECCD3C5D1B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0D6894D-25A2-0ED1-2ADB-2E630025D293}"/>
              </a:ext>
            </a:extLst>
          </p:cNvPr>
          <p:cNvSpPr>
            <a:spLocks noGrp="1"/>
          </p:cNvSpPr>
          <p:nvPr>
            <p:ph type="dt" sz="half" idx="10"/>
          </p:nvPr>
        </p:nvSpPr>
        <p:spPr/>
        <p:txBody>
          <a:bodyPr/>
          <a:lstStyle/>
          <a:p>
            <a:fld id="{4A1FA7BE-FF02-42E5-9C87-1ABEF54FCFD2}" type="datetimeFigureOut">
              <a:rPr kumimoji="1" lang="ja-JP" altLang="en-US" smtClean="0"/>
              <a:t>2022/10/22</a:t>
            </a:fld>
            <a:endParaRPr kumimoji="1" lang="ja-JP" altLang="en-US"/>
          </a:p>
        </p:txBody>
      </p:sp>
      <p:sp>
        <p:nvSpPr>
          <p:cNvPr id="6" name="フッター プレースホルダー 5">
            <a:extLst>
              <a:ext uri="{FF2B5EF4-FFF2-40B4-BE49-F238E27FC236}">
                <a16:creationId xmlns:a16="http://schemas.microsoft.com/office/drawing/2014/main" id="{493F9ED8-9626-C25D-ED10-A74A794B577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D1C205C-F028-5DD0-4F0B-CA73CA43AEF3}"/>
              </a:ext>
            </a:extLst>
          </p:cNvPr>
          <p:cNvSpPr>
            <a:spLocks noGrp="1"/>
          </p:cNvSpPr>
          <p:nvPr>
            <p:ph type="sldNum" sz="quarter" idx="12"/>
          </p:nvPr>
        </p:nvSpPr>
        <p:spPr/>
        <p:txBody>
          <a:bodyPr/>
          <a:lstStyle/>
          <a:p>
            <a:fld id="{CB02F3F1-72A0-484A-A068-2789F6D8A8AE}" type="slidenum">
              <a:rPr kumimoji="1" lang="ja-JP" altLang="en-US" smtClean="0"/>
              <a:t>‹#›</a:t>
            </a:fld>
            <a:endParaRPr kumimoji="1" lang="ja-JP" altLang="en-US"/>
          </a:p>
        </p:txBody>
      </p:sp>
    </p:spTree>
    <p:extLst>
      <p:ext uri="{BB962C8B-B14F-4D97-AF65-F5344CB8AC3E}">
        <p14:creationId xmlns:p14="http://schemas.microsoft.com/office/powerpoint/2010/main" val="1253599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767E8D-0E66-D509-2B71-5E853C837EB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1641EE8-C946-A0A6-5FA9-BE18B0131A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A87FFC9-DBF3-F324-1CF0-109EDF85818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99172DA-A2C5-EE2D-E83B-38DEC62D98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7F807AD-B634-B0BC-F6B3-BFBAB560043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E427FAB-3809-7BB0-4C30-7B133928992A}"/>
              </a:ext>
            </a:extLst>
          </p:cNvPr>
          <p:cNvSpPr>
            <a:spLocks noGrp="1"/>
          </p:cNvSpPr>
          <p:nvPr>
            <p:ph type="dt" sz="half" idx="10"/>
          </p:nvPr>
        </p:nvSpPr>
        <p:spPr/>
        <p:txBody>
          <a:bodyPr/>
          <a:lstStyle/>
          <a:p>
            <a:fld id="{4A1FA7BE-FF02-42E5-9C87-1ABEF54FCFD2}" type="datetimeFigureOut">
              <a:rPr kumimoji="1" lang="ja-JP" altLang="en-US" smtClean="0"/>
              <a:t>2022/10/22</a:t>
            </a:fld>
            <a:endParaRPr kumimoji="1" lang="ja-JP" altLang="en-US"/>
          </a:p>
        </p:txBody>
      </p:sp>
      <p:sp>
        <p:nvSpPr>
          <p:cNvPr id="8" name="フッター プレースホルダー 7">
            <a:extLst>
              <a:ext uri="{FF2B5EF4-FFF2-40B4-BE49-F238E27FC236}">
                <a16:creationId xmlns:a16="http://schemas.microsoft.com/office/drawing/2014/main" id="{4FBEF702-50D3-90B2-F556-788BE162365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522495C-843C-2D37-90AB-77678F2B328A}"/>
              </a:ext>
            </a:extLst>
          </p:cNvPr>
          <p:cNvSpPr>
            <a:spLocks noGrp="1"/>
          </p:cNvSpPr>
          <p:nvPr>
            <p:ph type="sldNum" sz="quarter" idx="12"/>
          </p:nvPr>
        </p:nvSpPr>
        <p:spPr/>
        <p:txBody>
          <a:bodyPr/>
          <a:lstStyle/>
          <a:p>
            <a:fld id="{CB02F3F1-72A0-484A-A068-2789F6D8A8AE}" type="slidenum">
              <a:rPr kumimoji="1" lang="ja-JP" altLang="en-US" smtClean="0"/>
              <a:t>‹#›</a:t>
            </a:fld>
            <a:endParaRPr kumimoji="1" lang="ja-JP" altLang="en-US"/>
          </a:p>
        </p:txBody>
      </p:sp>
    </p:spTree>
    <p:extLst>
      <p:ext uri="{BB962C8B-B14F-4D97-AF65-F5344CB8AC3E}">
        <p14:creationId xmlns:p14="http://schemas.microsoft.com/office/powerpoint/2010/main" val="2355349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7C62A8-CC24-DD12-A6A1-E9468D6D3AD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0225CF9-A808-2E78-A792-FEDAFDFEF37D}"/>
              </a:ext>
            </a:extLst>
          </p:cNvPr>
          <p:cNvSpPr>
            <a:spLocks noGrp="1"/>
          </p:cNvSpPr>
          <p:nvPr>
            <p:ph type="dt" sz="half" idx="10"/>
          </p:nvPr>
        </p:nvSpPr>
        <p:spPr/>
        <p:txBody>
          <a:bodyPr/>
          <a:lstStyle/>
          <a:p>
            <a:fld id="{4A1FA7BE-FF02-42E5-9C87-1ABEF54FCFD2}" type="datetimeFigureOut">
              <a:rPr kumimoji="1" lang="ja-JP" altLang="en-US" smtClean="0"/>
              <a:t>2022/10/22</a:t>
            </a:fld>
            <a:endParaRPr kumimoji="1" lang="ja-JP" altLang="en-US"/>
          </a:p>
        </p:txBody>
      </p:sp>
      <p:sp>
        <p:nvSpPr>
          <p:cNvPr id="4" name="フッター プレースホルダー 3">
            <a:extLst>
              <a:ext uri="{FF2B5EF4-FFF2-40B4-BE49-F238E27FC236}">
                <a16:creationId xmlns:a16="http://schemas.microsoft.com/office/drawing/2014/main" id="{3619A5CB-2FA9-2B24-5F7B-6EE06288BCD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EC3E806-9F17-4875-ECC8-CF39862741FD}"/>
              </a:ext>
            </a:extLst>
          </p:cNvPr>
          <p:cNvSpPr>
            <a:spLocks noGrp="1"/>
          </p:cNvSpPr>
          <p:nvPr>
            <p:ph type="sldNum" sz="quarter" idx="12"/>
          </p:nvPr>
        </p:nvSpPr>
        <p:spPr/>
        <p:txBody>
          <a:bodyPr/>
          <a:lstStyle/>
          <a:p>
            <a:fld id="{CB02F3F1-72A0-484A-A068-2789F6D8A8AE}" type="slidenum">
              <a:rPr kumimoji="1" lang="ja-JP" altLang="en-US" smtClean="0"/>
              <a:t>‹#›</a:t>
            </a:fld>
            <a:endParaRPr kumimoji="1" lang="ja-JP" altLang="en-US"/>
          </a:p>
        </p:txBody>
      </p:sp>
    </p:spTree>
    <p:extLst>
      <p:ext uri="{BB962C8B-B14F-4D97-AF65-F5344CB8AC3E}">
        <p14:creationId xmlns:p14="http://schemas.microsoft.com/office/powerpoint/2010/main" val="430183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5F0438E-6164-DC43-686C-5A9E8E63A287}"/>
              </a:ext>
            </a:extLst>
          </p:cNvPr>
          <p:cNvSpPr>
            <a:spLocks noGrp="1"/>
          </p:cNvSpPr>
          <p:nvPr>
            <p:ph type="dt" sz="half" idx="10"/>
          </p:nvPr>
        </p:nvSpPr>
        <p:spPr/>
        <p:txBody>
          <a:bodyPr/>
          <a:lstStyle/>
          <a:p>
            <a:fld id="{4A1FA7BE-FF02-42E5-9C87-1ABEF54FCFD2}" type="datetimeFigureOut">
              <a:rPr kumimoji="1" lang="ja-JP" altLang="en-US" smtClean="0"/>
              <a:t>2022/10/22</a:t>
            </a:fld>
            <a:endParaRPr kumimoji="1" lang="ja-JP" altLang="en-US"/>
          </a:p>
        </p:txBody>
      </p:sp>
      <p:sp>
        <p:nvSpPr>
          <p:cNvPr id="3" name="フッター プレースホルダー 2">
            <a:extLst>
              <a:ext uri="{FF2B5EF4-FFF2-40B4-BE49-F238E27FC236}">
                <a16:creationId xmlns:a16="http://schemas.microsoft.com/office/drawing/2014/main" id="{22BB0B1F-F173-4940-FB1D-19EAFDA8D19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F7BF380-CA65-7804-E961-769A72B37F28}"/>
              </a:ext>
            </a:extLst>
          </p:cNvPr>
          <p:cNvSpPr>
            <a:spLocks noGrp="1"/>
          </p:cNvSpPr>
          <p:nvPr>
            <p:ph type="sldNum" sz="quarter" idx="12"/>
          </p:nvPr>
        </p:nvSpPr>
        <p:spPr/>
        <p:txBody>
          <a:bodyPr/>
          <a:lstStyle/>
          <a:p>
            <a:fld id="{CB02F3F1-72A0-484A-A068-2789F6D8A8AE}" type="slidenum">
              <a:rPr kumimoji="1" lang="ja-JP" altLang="en-US" smtClean="0"/>
              <a:t>‹#›</a:t>
            </a:fld>
            <a:endParaRPr kumimoji="1" lang="ja-JP" altLang="en-US"/>
          </a:p>
        </p:txBody>
      </p:sp>
    </p:spTree>
    <p:extLst>
      <p:ext uri="{BB962C8B-B14F-4D97-AF65-F5344CB8AC3E}">
        <p14:creationId xmlns:p14="http://schemas.microsoft.com/office/powerpoint/2010/main" val="2991588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4BC6B2-C8A1-2EA7-6236-726D1055CC9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15B61E9-88CA-4813-BC15-F9DCF96D5F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CF52B70-A742-1C96-E5FF-6862F8F8E4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322CB8B-BA86-6F05-C573-F5B0F5128AFF}"/>
              </a:ext>
            </a:extLst>
          </p:cNvPr>
          <p:cNvSpPr>
            <a:spLocks noGrp="1"/>
          </p:cNvSpPr>
          <p:nvPr>
            <p:ph type="dt" sz="half" idx="10"/>
          </p:nvPr>
        </p:nvSpPr>
        <p:spPr/>
        <p:txBody>
          <a:bodyPr/>
          <a:lstStyle/>
          <a:p>
            <a:fld id="{4A1FA7BE-FF02-42E5-9C87-1ABEF54FCFD2}" type="datetimeFigureOut">
              <a:rPr kumimoji="1" lang="ja-JP" altLang="en-US" smtClean="0"/>
              <a:t>2022/10/22</a:t>
            </a:fld>
            <a:endParaRPr kumimoji="1" lang="ja-JP" altLang="en-US"/>
          </a:p>
        </p:txBody>
      </p:sp>
      <p:sp>
        <p:nvSpPr>
          <p:cNvPr id="6" name="フッター プレースホルダー 5">
            <a:extLst>
              <a:ext uri="{FF2B5EF4-FFF2-40B4-BE49-F238E27FC236}">
                <a16:creationId xmlns:a16="http://schemas.microsoft.com/office/drawing/2014/main" id="{880746C3-CE13-00F4-261F-6AD8A87AB50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B2ED47A-0EB9-A5C0-DA42-650DAE7F1133}"/>
              </a:ext>
            </a:extLst>
          </p:cNvPr>
          <p:cNvSpPr>
            <a:spLocks noGrp="1"/>
          </p:cNvSpPr>
          <p:nvPr>
            <p:ph type="sldNum" sz="quarter" idx="12"/>
          </p:nvPr>
        </p:nvSpPr>
        <p:spPr/>
        <p:txBody>
          <a:bodyPr/>
          <a:lstStyle/>
          <a:p>
            <a:fld id="{CB02F3F1-72A0-484A-A068-2789F6D8A8AE}" type="slidenum">
              <a:rPr kumimoji="1" lang="ja-JP" altLang="en-US" smtClean="0"/>
              <a:t>‹#›</a:t>
            </a:fld>
            <a:endParaRPr kumimoji="1" lang="ja-JP" altLang="en-US"/>
          </a:p>
        </p:txBody>
      </p:sp>
    </p:spTree>
    <p:extLst>
      <p:ext uri="{BB962C8B-B14F-4D97-AF65-F5344CB8AC3E}">
        <p14:creationId xmlns:p14="http://schemas.microsoft.com/office/powerpoint/2010/main" val="4223388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766384-4A15-BD97-CCF2-C16EB0010B5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2B71850-5EEE-F0D5-2F5C-EA9178A088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0635DDB-1A69-C711-1F3F-C3B9DB3FD7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20D11AF-F7FF-2F02-90AA-8017369A1BFD}"/>
              </a:ext>
            </a:extLst>
          </p:cNvPr>
          <p:cNvSpPr>
            <a:spLocks noGrp="1"/>
          </p:cNvSpPr>
          <p:nvPr>
            <p:ph type="dt" sz="half" idx="10"/>
          </p:nvPr>
        </p:nvSpPr>
        <p:spPr/>
        <p:txBody>
          <a:bodyPr/>
          <a:lstStyle/>
          <a:p>
            <a:fld id="{4A1FA7BE-FF02-42E5-9C87-1ABEF54FCFD2}" type="datetimeFigureOut">
              <a:rPr kumimoji="1" lang="ja-JP" altLang="en-US" smtClean="0"/>
              <a:t>2022/10/22</a:t>
            </a:fld>
            <a:endParaRPr kumimoji="1" lang="ja-JP" altLang="en-US"/>
          </a:p>
        </p:txBody>
      </p:sp>
      <p:sp>
        <p:nvSpPr>
          <p:cNvPr id="6" name="フッター プレースホルダー 5">
            <a:extLst>
              <a:ext uri="{FF2B5EF4-FFF2-40B4-BE49-F238E27FC236}">
                <a16:creationId xmlns:a16="http://schemas.microsoft.com/office/drawing/2014/main" id="{29F1D7F8-5507-70F1-95AC-DA673755C9F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4887B64-1645-9435-E73A-B6EB3E3D9D17}"/>
              </a:ext>
            </a:extLst>
          </p:cNvPr>
          <p:cNvSpPr>
            <a:spLocks noGrp="1"/>
          </p:cNvSpPr>
          <p:nvPr>
            <p:ph type="sldNum" sz="quarter" idx="12"/>
          </p:nvPr>
        </p:nvSpPr>
        <p:spPr/>
        <p:txBody>
          <a:bodyPr/>
          <a:lstStyle/>
          <a:p>
            <a:fld id="{CB02F3F1-72A0-484A-A068-2789F6D8A8AE}" type="slidenum">
              <a:rPr kumimoji="1" lang="ja-JP" altLang="en-US" smtClean="0"/>
              <a:t>‹#›</a:t>
            </a:fld>
            <a:endParaRPr kumimoji="1" lang="ja-JP" altLang="en-US"/>
          </a:p>
        </p:txBody>
      </p:sp>
    </p:spTree>
    <p:extLst>
      <p:ext uri="{BB962C8B-B14F-4D97-AF65-F5344CB8AC3E}">
        <p14:creationId xmlns:p14="http://schemas.microsoft.com/office/powerpoint/2010/main" val="3155670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C61F3AD-FC9A-7BB3-9D90-E0DCB4E7EC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3BECD26-D6A7-4E20-E6B5-71E552291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10AE52D-CAC9-4F39-8449-F9A2D02487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1FA7BE-FF02-42E5-9C87-1ABEF54FCFD2}" type="datetimeFigureOut">
              <a:rPr kumimoji="1" lang="ja-JP" altLang="en-US" smtClean="0"/>
              <a:t>2022/10/22</a:t>
            </a:fld>
            <a:endParaRPr kumimoji="1" lang="ja-JP" altLang="en-US"/>
          </a:p>
        </p:txBody>
      </p:sp>
      <p:sp>
        <p:nvSpPr>
          <p:cNvPr id="5" name="フッター プレースホルダー 4">
            <a:extLst>
              <a:ext uri="{FF2B5EF4-FFF2-40B4-BE49-F238E27FC236}">
                <a16:creationId xmlns:a16="http://schemas.microsoft.com/office/drawing/2014/main" id="{C9F600C3-13BE-896D-2D8F-F3F9A0BD08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74C987F-15DA-6A6B-EEF6-BE99634949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02F3F1-72A0-484A-A068-2789F6D8A8AE}" type="slidenum">
              <a:rPr kumimoji="1" lang="ja-JP" altLang="en-US" smtClean="0"/>
              <a:t>‹#›</a:t>
            </a:fld>
            <a:endParaRPr kumimoji="1" lang="ja-JP" altLang="en-US"/>
          </a:p>
        </p:txBody>
      </p:sp>
    </p:spTree>
    <p:extLst>
      <p:ext uri="{BB962C8B-B14F-4D97-AF65-F5344CB8AC3E}">
        <p14:creationId xmlns:p14="http://schemas.microsoft.com/office/powerpoint/2010/main" val="1179220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EDC79B-BFE9-CE8C-26BE-3069AF991DF3}"/>
              </a:ext>
            </a:extLst>
          </p:cNvPr>
          <p:cNvSpPr>
            <a:spLocks noGrp="1"/>
          </p:cNvSpPr>
          <p:nvPr>
            <p:ph type="ctrTitle"/>
          </p:nvPr>
        </p:nvSpPr>
        <p:spPr/>
        <p:txBody>
          <a:bodyPr/>
          <a:lstStyle/>
          <a:p>
            <a:r>
              <a:rPr kumimoji="1" lang="ja-JP" altLang="en-US"/>
              <a:t>遊び方</a:t>
            </a:r>
          </a:p>
        </p:txBody>
      </p:sp>
    </p:spTree>
    <p:extLst>
      <p:ext uri="{BB962C8B-B14F-4D97-AF65-F5344CB8AC3E}">
        <p14:creationId xmlns:p14="http://schemas.microsoft.com/office/powerpoint/2010/main" val="2956769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D4421E05-DED3-8FB5-B70E-44CF5EDD5180}"/>
              </a:ext>
            </a:extLst>
          </p:cNvPr>
          <p:cNvPicPr>
            <a:picLocks noChangeAspect="1"/>
          </p:cNvPicPr>
          <p:nvPr/>
        </p:nvPicPr>
        <p:blipFill>
          <a:blip r:embed="rId2"/>
          <a:stretch>
            <a:fillRect/>
          </a:stretch>
        </p:blipFill>
        <p:spPr>
          <a:xfrm>
            <a:off x="586270" y="288756"/>
            <a:ext cx="6875842" cy="5414211"/>
          </a:xfrm>
          <a:prstGeom prst="rect">
            <a:avLst/>
          </a:prstGeom>
        </p:spPr>
      </p:pic>
      <p:sp>
        <p:nvSpPr>
          <p:cNvPr id="12" name="テキスト ボックス 11">
            <a:extLst>
              <a:ext uri="{FF2B5EF4-FFF2-40B4-BE49-F238E27FC236}">
                <a16:creationId xmlns:a16="http://schemas.microsoft.com/office/drawing/2014/main" id="{F3F69A09-AB17-F747-C1E2-A9D721B4D19F}"/>
              </a:ext>
            </a:extLst>
          </p:cNvPr>
          <p:cNvSpPr txBox="1"/>
          <p:nvPr/>
        </p:nvSpPr>
        <p:spPr>
          <a:xfrm>
            <a:off x="7836162" y="1670180"/>
            <a:ext cx="3769568" cy="369332"/>
          </a:xfrm>
          <a:prstGeom prst="rect">
            <a:avLst/>
          </a:prstGeom>
          <a:noFill/>
        </p:spPr>
        <p:txBody>
          <a:bodyPr wrap="square" rtlCol="0">
            <a:spAutoFit/>
          </a:bodyPr>
          <a:lstStyle/>
          <a:p>
            <a:r>
              <a:rPr lang="ja-JP" altLang="en-US"/>
              <a:t>ここを押すとゲームが始まります</a:t>
            </a:r>
            <a:endParaRPr kumimoji="1" lang="ja-JP" altLang="en-US"/>
          </a:p>
        </p:txBody>
      </p:sp>
      <p:cxnSp>
        <p:nvCxnSpPr>
          <p:cNvPr id="16" name="直線矢印コネクタ 15">
            <a:extLst>
              <a:ext uri="{FF2B5EF4-FFF2-40B4-BE49-F238E27FC236}">
                <a16:creationId xmlns:a16="http://schemas.microsoft.com/office/drawing/2014/main" id="{3322E3DE-7A97-A067-0BB7-22FD7FC5F646}"/>
              </a:ext>
            </a:extLst>
          </p:cNvPr>
          <p:cNvCxnSpPr>
            <a:stCxn id="12" idx="1"/>
          </p:cNvCxnSpPr>
          <p:nvPr/>
        </p:nvCxnSpPr>
        <p:spPr>
          <a:xfrm flipH="1">
            <a:off x="5355771" y="1854846"/>
            <a:ext cx="2480391" cy="1141015"/>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cxnSp>
        <p:nvCxnSpPr>
          <p:cNvPr id="20" name="直線矢印コネクタ 19">
            <a:extLst>
              <a:ext uri="{FF2B5EF4-FFF2-40B4-BE49-F238E27FC236}">
                <a16:creationId xmlns:a16="http://schemas.microsoft.com/office/drawing/2014/main" id="{EF8E49FB-3F12-38EF-7BAA-23AE59F4F5EC}"/>
              </a:ext>
            </a:extLst>
          </p:cNvPr>
          <p:cNvCxnSpPr>
            <a:cxnSpLocks/>
          </p:cNvCxnSpPr>
          <p:nvPr/>
        </p:nvCxnSpPr>
        <p:spPr>
          <a:xfrm flipH="1">
            <a:off x="5355771" y="3605602"/>
            <a:ext cx="2323323" cy="393905"/>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sp>
        <p:nvSpPr>
          <p:cNvPr id="22" name="テキスト ボックス 21">
            <a:extLst>
              <a:ext uri="{FF2B5EF4-FFF2-40B4-BE49-F238E27FC236}">
                <a16:creationId xmlns:a16="http://schemas.microsoft.com/office/drawing/2014/main" id="{80CEF3A5-9ECC-A5C4-F482-61508975E236}"/>
              </a:ext>
            </a:extLst>
          </p:cNvPr>
          <p:cNvSpPr txBox="1"/>
          <p:nvPr/>
        </p:nvSpPr>
        <p:spPr>
          <a:xfrm>
            <a:off x="7836162" y="3545633"/>
            <a:ext cx="3769568" cy="369332"/>
          </a:xfrm>
          <a:prstGeom prst="rect">
            <a:avLst/>
          </a:prstGeom>
          <a:noFill/>
        </p:spPr>
        <p:txBody>
          <a:bodyPr wrap="square" rtlCol="0">
            <a:spAutoFit/>
          </a:bodyPr>
          <a:lstStyle/>
          <a:p>
            <a:r>
              <a:rPr lang="ja-JP" altLang="en-US"/>
              <a:t>現在の</a:t>
            </a:r>
            <a:r>
              <a:rPr kumimoji="1" lang="ja-JP" altLang="en-US"/>
              <a:t>ランキングが確認できます</a:t>
            </a:r>
          </a:p>
        </p:txBody>
      </p:sp>
      <p:cxnSp>
        <p:nvCxnSpPr>
          <p:cNvPr id="23" name="直線矢印コネクタ 22">
            <a:extLst>
              <a:ext uri="{FF2B5EF4-FFF2-40B4-BE49-F238E27FC236}">
                <a16:creationId xmlns:a16="http://schemas.microsoft.com/office/drawing/2014/main" id="{8A3708E0-FED8-3477-FDD5-EC22CE92AE91}"/>
              </a:ext>
            </a:extLst>
          </p:cNvPr>
          <p:cNvCxnSpPr>
            <a:cxnSpLocks/>
          </p:cNvCxnSpPr>
          <p:nvPr/>
        </p:nvCxnSpPr>
        <p:spPr>
          <a:xfrm flipH="1">
            <a:off x="5355771" y="4817929"/>
            <a:ext cx="2739724" cy="66615"/>
          </a:xfrm>
          <a:prstGeom prst="straightConnector1">
            <a:avLst/>
          </a:prstGeom>
          <a:ln w="38100">
            <a:tailEnd type="triangle"/>
          </a:ln>
        </p:spPr>
        <p:style>
          <a:lnRef idx="3">
            <a:schemeClr val="accent4"/>
          </a:lnRef>
          <a:fillRef idx="0">
            <a:schemeClr val="accent4"/>
          </a:fillRef>
          <a:effectRef idx="2">
            <a:schemeClr val="accent4"/>
          </a:effectRef>
          <a:fontRef idx="minor">
            <a:schemeClr val="tx1"/>
          </a:fontRef>
        </p:style>
      </p:cxnSp>
      <p:sp>
        <p:nvSpPr>
          <p:cNvPr id="25" name="テキスト ボックス 24">
            <a:extLst>
              <a:ext uri="{FF2B5EF4-FFF2-40B4-BE49-F238E27FC236}">
                <a16:creationId xmlns:a16="http://schemas.microsoft.com/office/drawing/2014/main" id="{1143CB02-3BD8-FEAF-F4C3-540C4EDB5947}"/>
              </a:ext>
            </a:extLst>
          </p:cNvPr>
          <p:cNvSpPr txBox="1"/>
          <p:nvPr/>
        </p:nvSpPr>
        <p:spPr>
          <a:xfrm>
            <a:off x="8095495" y="4633263"/>
            <a:ext cx="3769568" cy="369332"/>
          </a:xfrm>
          <a:prstGeom prst="rect">
            <a:avLst/>
          </a:prstGeom>
          <a:noFill/>
        </p:spPr>
        <p:txBody>
          <a:bodyPr wrap="square" rtlCol="0">
            <a:spAutoFit/>
          </a:bodyPr>
          <a:lstStyle/>
          <a:p>
            <a:r>
              <a:rPr lang="ja-JP" altLang="en-US"/>
              <a:t>ゲームが終了します</a:t>
            </a:r>
            <a:endParaRPr kumimoji="1" lang="ja-JP" altLang="en-US"/>
          </a:p>
        </p:txBody>
      </p:sp>
    </p:spTree>
    <p:extLst>
      <p:ext uri="{BB962C8B-B14F-4D97-AF65-F5344CB8AC3E}">
        <p14:creationId xmlns:p14="http://schemas.microsoft.com/office/powerpoint/2010/main" val="3668715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57CE42-4AF9-2E5E-FD93-41DA069AE5CA}"/>
              </a:ext>
            </a:extLst>
          </p:cNvPr>
          <p:cNvSpPr>
            <a:spLocks noGrp="1"/>
          </p:cNvSpPr>
          <p:nvPr>
            <p:ph type="title"/>
          </p:nvPr>
        </p:nvSpPr>
        <p:spPr>
          <a:xfrm>
            <a:off x="838200" y="327803"/>
            <a:ext cx="10515600" cy="1325563"/>
          </a:xfrm>
        </p:spPr>
        <p:txBody>
          <a:bodyPr/>
          <a:lstStyle/>
          <a:p>
            <a:r>
              <a:rPr kumimoji="1" lang="ja-JP" altLang="en-US"/>
              <a:t>基本操作</a:t>
            </a:r>
          </a:p>
        </p:txBody>
      </p:sp>
      <p:sp>
        <p:nvSpPr>
          <p:cNvPr id="3" name="コンテンツ プレースホルダー 2">
            <a:extLst>
              <a:ext uri="{FF2B5EF4-FFF2-40B4-BE49-F238E27FC236}">
                <a16:creationId xmlns:a16="http://schemas.microsoft.com/office/drawing/2014/main" id="{ED8566E1-2BA3-D486-2A0C-94347439B005}"/>
              </a:ext>
            </a:extLst>
          </p:cNvPr>
          <p:cNvSpPr>
            <a:spLocks noGrp="1"/>
          </p:cNvSpPr>
          <p:nvPr>
            <p:ph idx="1"/>
          </p:nvPr>
        </p:nvSpPr>
        <p:spPr/>
        <p:txBody>
          <a:bodyPr/>
          <a:lstStyle/>
          <a:p>
            <a:r>
              <a:rPr kumimoji="1" lang="en-US" altLang="ja-JP"/>
              <a:t>A</a:t>
            </a:r>
            <a:r>
              <a:rPr kumimoji="1" lang="ja-JP" altLang="en-US"/>
              <a:t>キー：ブロックが左に移動</a:t>
            </a:r>
            <a:endParaRPr kumimoji="1" lang="en-US" altLang="ja-JP"/>
          </a:p>
          <a:p>
            <a:r>
              <a:rPr lang="en-US" altLang="ja-JP"/>
              <a:t>S</a:t>
            </a:r>
            <a:r>
              <a:rPr lang="ja-JP" altLang="en-US"/>
              <a:t>キー：ブロックが押している間、高速に落下</a:t>
            </a:r>
            <a:endParaRPr lang="en-US" altLang="ja-JP"/>
          </a:p>
          <a:p>
            <a:r>
              <a:rPr kumimoji="1" lang="en-US" altLang="ja-JP"/>
              <a:t>D</a:t>
            </a:r>
            <a:r>
              <a:rPr kumimoji="1" lang="ja-JP" altLang="en-US"/>
              <a:t>キー：ブロックが右に移動</a:t>
            </a:r>
            <a:endParaRPr kumimoji="1" lang="en-US" altLang="ja-JP"/>
          </a:p>
          <a:p>
            <a:r>
              <a:rPr lang="en-US" altLang="ja-JP"/>
              <a:t>Q</a:t>
            </a:r>
            <a:r>
              <a:rPr lang="ja-JP" altLang="en-US"/>
              <a:t>キー：ブロックが左回転</a:t>
            </a:r>
            <a:endParaRPr lang="en-US" altLang="ja-JP"/>
          </a:p>
          <a:p>
            <a:r>
              <a:rPr kumimoji="1" lang="en-US" altLang="ja-JP"/>
              <a:t>E</a:t>
            </a:r>
            <a:r>
              <a:rPr kumimoji="1" lang="ja-JP" altLang="en-US"/>
              <a:t>キー：ブロックが右回転</a:t>
            </a:r>
            <a:endParaRPr kumimoji="1" lang="en-US" altLang="ja-JP"/>
          </a:p>
          <a:p>
            <a:r>
              <a:rPr lang="en-US" altLang="ja-JP"/>
              <a:t>W</a:t>
            </a:r>
            <a:r>
              <a:rPr lang="ja-JP" altLang="en-US"/>
              <a:t>キー：現在のブロックをホールド</a:t>
            </a:r>
            <a:endParaRPr lang="en-US" altLang="ja-JP"/>
          </a:p>
          <a:p>
            <a:r>
              <a:rPr kumimoji="1" lang="ja-JP" altLang="en-US" sz="2400"/>
              <a:t>テンキー（右の数字キー）：計算結果を入力できます（</a:t>
            </a:r>
            <a:r>
              <a:rPr kumimoji="1" lang="en-US" altLang="ja-JP" sz="2400"/>
              <a:t>5</a:t>
            </a:r>
            <a:r>
              <a:rPr kumimoji="1" lang="ja-JP" altLang="en-US" sz="2400"/>
              <a:t>桁まで）</a:t>
            </a:r>
            <a:endParaRPr kumimoji="1" lang="en-US" altLang="ja-JP" sz="2400"/>
          </a:p>
          <a:p>
            <a:r>
              <a:rPr kumimoji="1" lang="en-US" altLang="ja-JP"/>
              <a:t>Backspace</a:t>
            </a:r>
            <a:r>
              <a:rPr kumimoji="1" lang="ja-JP" altLang="en-US"/>
              <a:t>キー：数字の一桁目を削除できます</a:t>
            </a:r>
          </a:p>
        </p:txBody>
      </p:sp>
    </p:spTree>
    <p:extLst>
      <p:ext uri="{BB962C8B-B14F-4D97-AF65-F5344CB8AC3E}">
        <p14:creationId xmlns:p14="http://schemas.microsoft.com/office/powerpoint/2010/main" val="2879827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5EBC601-A741-EB41-15C3-CBC7C7086E69}"/>
              </a:ext>
            </a:extLst>
          </p:cNvPr>
          <p:cNvSpPr txBox="1"/>
          <p:nvPr/>
        </p:nvSpPr>
        <p:spPr>
          <a:xfrm>
            <a:off x="6913983" y="331915"/>
            <a:ext cx="3349690" cy="369332"/>
          </a:xfrm>
          <a:prstGeom prst="rect">
            <a:avLst/>
          </a:prstGeom>
          <a:noFill/>
        </p:spPr>
        <p:txBody>
          <a:bodyPr wrap="square" rtlCol="0">
            <a:spAutoFit/>
          </a:bodyPr>
          <a:lstStyle/>
          <a:p>
            <a:r>
              <a:rPr kumimoji="1" lang="ja-JP" altLang="en-US"/>
              <a:t>解くべき問題が表示されます</a:t>
            </a:r>
          </a:p>
        </p:txBody>
      </p:sp>
      <p:sp>
        <p:nvSpPr>
          <p:cNvPr id="8" name="テキスト ボックス 7">
            <a:extLst>
              <a:ext uri="{FF2B5EF4-FFF2-40B4-BE49-F238E27FC236}">
                <a16:creationId xmlns:a16="http://schemas.microsoft.com/office/drawing/2014/main" id="{1D10289A-FC31-DCE2-5771-E4E3BC2BFFC0}"/>
              </a:ext>
            </a:extLst>
          </p:cNvPr>
          <p:cNvSpPr txBox="1"/>
          <p:nvPr/>
        </p:nvSpPr>
        <p:spPr>
          <a:xfrm>
            <a:off x="6913983" y="918961"/>
            <a:ext cx="3349690" cy="369332"/>
          </a:xfrm>
          <a:prstGeom prst="rect">
            <a:avLst/>
          </a:prstGeom>
          <a:noFill/>
        </p:spPr>
        <p:txBody>
          <a:bodyPr wrap="square" rtlCol="0">
            <a:spAutoFit/>
          </a:bodyPr>
          <a:lstStyle/>
          <a:p>
            <a:r>
              <a:rPr kumimoji="1" lang="ja-JP" altLang="en-US"/>
              <a:t>入力中の答えが表示されます</a:t>
            </a:r>
          </a:p>
        </p:txBody>
      </p:sp>
      <p:pic>
        <p:nvPicPr>
          <p:cNvPr id="13" name="図 12">
            <a:extLst>
              <a:ext uri="{FF2B5EF4-FFF2-40B4-BE49-F238E27FC236}">
                <a16:creationId xmlns:a16="http://schemas.microsoft.com/office/drawing/2014/main" id="{F231CAAD-A5E3-6AA5-9A9E-AF135969C333}"/>
              </a:ext>
            </a:extLst>
          </p:cNvPr>
          <p:cNvPicPr>
            <a:picLocks noChangeAspect="1"/>
          </p:cNvPicPr>
          <p:nvPr/>
        </p:nvPicPr>
        <p:blipFill>
          <a:blip r:embed="rId2"/>
          <a:stretch>
            <a:fillRect/>
          </a:stretch>
        </p:blipFill>
        <p:spPr>
          <a:xfrm>
            <a:off x="186506" y="395283"/>
            <a:ext cx="6050792" cy="4764546"/>
          </a:xfrm>
          <a:prstGeom prst="rect">
            <a:avLst/>
          </a:prstGeom>
        </p:spPr>
      </p:pic>
      <p:cxnSp>
        <p:nvCxnSpPr>
          <p:cNvPr id="14" name="直線矢印コネクタ 13">
            <a:extLst>
              <a:ext uri="{FF2B5EF4-FFF2-40B4-BE49-F238E27FC236}">
                <a16:creationId xmlns:a16="http://schemas.microsoft.com/office/drawing/2014/main" id="{A6147AD8-BC03-42C8-8480-03636538053A}"/>
              </a:ext>
            </a:extLst>
          </p:cNvPr>
          <p:cNvCxnSpPr>
            <a:cxnSpLocks/>
            <a:stCxn id="4" idx="1"/>
          </p:cNvCxnSpPr>
          <p:nvPr/>
        </p:nvCxnSpPr>
        <p:spPr>
          <a:xfrm flipH="1">
            <a:off x="5701004" y="516581"/>
            <a:ext cx="1212979" cy="789704"/>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16" name="直線矢印コネクタ 15">
            <a:extLst>
              <a:ext uri="{FF2B5EF4-FFF2-40B4-BE49-F238E27FC236}">
                <a16:creationId xmlns:a16="http://schemas.microsoft.com/office/drawing/2014/main" id="{D6C5126E-5C45-C276-7B3F-C07E901686F8}"/>
              </a:ext>
            </a:extLst>
          </p:cNvPr>
          <p:cNvCxnSpPr>
            <a:cxnSpLocks/>
          </p:cNvCxnSpPr>
          <p:nvPr/>
        </p:nvCxnSpPr>
        <p:spPr>
          <a:xfrm flipH="1">
            <a:off x="5278018" y="1103627"/>
            <a:ext cx="1523998" cy="855802"/>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8" name="テキスト ボックス 17">
            <a:extLst>
              <a:ext uri="{FF2B5EF4-FFF2-40B4-BE49-F238E27FC236}">
                <a16:creationId xmlns:a16="http://schemas.microsoft.com/office/drawing/2014/main" id="{22E2B3D3-1757-B534-398A-6B20EEF10C8C}"/>
              </a:ext>
            </a:extLst>
          </p:cNvPr>
          <p:cNvSpPr txBox="1"/>
          <p:nvPr/>
        </p:nvSpPr>
        <p:spPr>
          <a:xfrm>
            <a:off x="6802016" y="1462958"/>
            <a:ext cx="4343290" cy="2585323"/>
          </a:xfrm>
          <a:prstGeom prst="rect">
            <a:avLst/>
          </a:prstGeom>
          <a:noFill/>
        </p:spPr>
        <p:txBody>
          <a:bodyPr wrap="square" rtlCol="0">
            <a:spAutoFit/>
          </a:bodyPr>
          <a:lstStyle/>
          <a:p>
            <a:r>
              <a:rPr lang="ja-JP" altLang="en-US"/>
              <a:t>計算レベルとゲージ</a:t>
            </a:r>
            <a:endParaRPr lang="en-US" altLang="ja-JP"/>
          </a:p>
          <a:p>
            <a:r>
              <a:rPr kumimoji="1" lang="ja-JP" altLang="en-US">
                <a:solidFill>
                  <a:srgbClr val="00B050"/>
                </a:solidFill>
              </a:rPr>
              <a:t>計算に正解するとゲージが貯まり、</a:t>
            </a:r>
            <a:endParaRPr kumimoji="1" lang="en-US" altLang="ja-JP">
              <a:solidFill>
                <a:srgbClr val="00B050"/>
              </a:solidFill>
            </a:endParaRPr>
          </a:p>
          <a:p>
            <a:r>
              <a:rPr lang="ja-JP" altLang="en-US">
                <a:solidFill>
                  <a:srgbClr val="00B050"/>
                </a:solidFill>
              </a:rPr>
              <a:t>満タンになるとレベルが上がります。</a:t>
            </a:r>
            <a:endParaRPr lang="en-US" altLang="ja-JP">
              <a:solidFill>
                <a:srgbClr val="00B050"/>
              </a:solidFill>
            </a:endParaRPr>
          </a:p>
          <a:p>
            <a:r>
              <a:rPr kumimoji="1" lang="ja-JP" altLang="en-US">
                <a:solidFill>
                  <a:srgbClr val="00B050"/>
                </a:solidFill>
              </a:rPr>
              <a:t>レベルが上がると落ちてくるブロックが簡単なものになります。</a:t>
            </a:r>
            <a:endParaRPr kumimoji="1" lang="en-US" altLang="ja-JP">
              <a:solidFill>
                <a:srgbClr val="00B050"/>
              </a:solidFill>
            </a:endParaRPr>
          </a:p>
          <a:p>
            <a:r>
              <a:rPr lang="ja-JP" altLang="en-US">
                <a:solidFill>
                  <a:srgbClr val="FF0000"/>
                </a:solidFill>
              </a:rPr>
              <a:t>逆に時間切れになるとゲージが減少し、</a:t>
            </a:r>
            <a:endParaRPr lang="en-US" altLang="ja-JP">
              <a:solidFill>
                <a:srgbClr val="FF0000"/>
              </a:solidFill>
            </a:endParaRPr>
          </a:p>
          <a:p>
            <a:r>
              <a:rPr kumimoji="1" lang="ja-JP" altLang="en-US">
                <a:solidFill>
                  <a:srgbClr val="FF0000"/>
                </a:solidFill>
              </a:rPr>
              <a:t>ゲージが空になるとレベルが下がります。</a:t>
            </a:r>
            <a:endParaRPr kumimoji="1" lang="en-US" altLang="ja-JP">
              <a:solidFill>
                <a:srgbClr val="FF0000"/>
              </a:solidFill>
            </a:endParaRPr>
          </a:p>
          <a:p>
            <a:r>
              <a:rPr lang="ja-JP" altLang="en-US">
                <a:solidFill>
                  <a:srgbClr val="FF0000"/>
                </a:solidFill>
              </a:rPr>
              <a:t>レベルが下がると落ちてくるブロックが消しにくいものになります。</a:t>
            </a:r>
            <a:endParaRPr kumimoji="1" lang="ja-JP" altLang="en-US">
              <a:solidFill>
                <a:srgbClr val="FF0000"/>
              </a:solidFill>
            </a:endParaRPr>
          </a:p>
        </p:txBody>
      </p:sp>
      <p:cxnSp>
        <p:nvCxnSpPr>
          <p:cNvPr id="19" name="直線矢印コネクタ 18">
            <a:extLst>
              <a:ext uri="{FF2B5EF4-FFF2-40B4-BE49-F238E27FC236}">
                <a16:creationId xmlns:a16="http://schemas.microsoft.com/office/drawing/2014/main" id="{4D050547-1834-7FEC-3FFC-FA4B4667F999}"/>
              </a:ext>
            </a:extLst>
          </p:cNvPr>
          <p:cNvCxnSpPr>
            <a:cxnSpLocks/>
          </p:cNvCxnSpPr>
          <p:nvPr/>
        </p:nvCxnSpPr>
        <p:spPr>
          <a:xfrm flipH="1">
            <a:off x="5094514" y="2187037"/>
            <a:ext cx="1707502" cy="359438"/>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26" name="テキスト ボックス 25">
            <a:extLst>
              <a:ext uri="{FF2B5EF4-FFF2-40B4-BE49-F238E27FC236}">
                <a16:creationId xmlns:a16="http://schemas.microsoft.com/office/drawing/2014/main" id="{A394C218-E10B-CB54-7BB7-594BED35FDAE}"/>
              </a:ext>
            </a:extLst>
          </p:cNvPr>
          <p:cNvSpPr txBox="1"/>
          <p:nvPr/>
        </p:nvSpPr>
        <p:spPr>
          <a:xfrm>
            <a:off x="7225002" y="4531632"/>
            <a:ext cx="3523863" cy="923330"/>
          </a:xfrm>
          <a:prstGeom prst="rect">
            <a:avLst/>
          </a:prstGeom>
          <a:noFill/>
        </p:spPr>
        <p:txBody>
          <a:bodyPr wrap="square" rtlCol="0">
            <a:spAutoFit/>
          </a:bodyPr>
          <a:lstStyle/>
          <a:p>
            <a:r>
              <a:rPr kumimoji="1" lang="ja-JP" altLang="en-US"/>
              <a:t>計算の制限時間が表示されます。</a:t>
            </a:r>
            <a:endParaRPr kumimoji="1" lang="en-US" altLang="ja-JP"/>
          </a:p>
          <a:p>
            <a:r>
              <a:rPr lang="ja-JP" altLang="en-US">
                <a:solidFill>
                  <a:srgbClr val="FF0000"/>
                </a:solidFill>
              </a:rPr>
              <a:t>これが切れると不正解となり、レベルゲージが下がります。</a:t>
            </a:r>
            <a:endParaRPr kumimoji="1" lang="ja-JP" altLang="en-US">
              <a:solidFill>
                <a:srgbClr val="FF0000"/>
              </a:solidFill>
            </a:endParaRPr>
          </a:p>
        </p:txBody>
      </p:sp>
      <p:cxnSp>
        <p:nvCxnSpPr>
          <p:cNvPr id="27" name="直線矢印コネクタ 26">
            <a:extLst>
              <a:ext uri="{FF2B5EF4-FFF2-40B4-BE49-F238E27FC236}">
                <a16:creationId xmlns:a16="http://schemas.microsoft.com/office/drawing/2014/main" id="{6A7FE78E-FEA8-6E9D-9A0E-91CAC77DF8C3}"/>
              </a:ext>
            </a:extLst>
          </p:cNvPr>
          <p:cNvCxnSpPr>
            <a:cxnSpLocks/>
            <a:stCxn id="26" idx="1"/>
          </p:cNvCxnSpPr>
          <p:nvPr/>
        </p:nvCxnSpPr>
        <p:spPr>
          <a:xfrm flipH="1" flipV="1">
            <a:off x="5701004" y="3573624"/>
            <a:ext cx="1523998" cy="1419673"/>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31" name="テキスト ボックス 30">
            <a:extLst>
              <a:ext uri="{FF2B5EF4-FFF2-40B4-BE49-F238E27FC236}">
                <a16:creationId xmlns:a16="http://schemas.microsoft.com/office/drawing/2014/main" id="{B3CA6E2B-C195-D463-5201-35DFF1E0289A}"/>
              </a:ext>
            </a:extLst>
          </p:cNvPr>
          <p:cNvSpPr txBox="1"/>
          <p:nvPr/>
        </p:nvSpPr>
        <p:spPr>
          <a:xfrm>
            <a:off x="5701004" y="5618047"/>
            <a:ext cx="6279502" cy="923330"/>
          </a:xfrm>
          <a:prstGeom prst="rect">
            <a:avLst/>
          </a:prstGeom>
          <a:noFill/>
        </p:spPr>
        <p:txBody>
          <a:bodyPr wrap="square" rtlCol="0">
            <a:spAutoFit/>
          </a:bodyPr>
          <a:lstStyle/>
          <a:p>
            <a:r>
              <a:rPr kumimoji="1" lang="ja-JP" altLang="en-US"/>
              <a:t>現在のスコアが表示されます。</a:t>
            </a:r>
            <a:endParaRPr kumimoji="1" lang="en-US" altLang="ja-JP"/>
          </a:p>
          <a:p>
            <a:r>
              <a:rPr lang="ja-JP" altLang="en-US"/>
              <a:t>時間経過や</a:t>
            </a:r>
            <a:r>
              <a:rPr lang="en-US" altLang="ja-JP"/>
              <a:t>S</a:t>
            </a:r>
            <a:r>
              <a:rPr lang="ja-JP" altLang="en-US"/>
              <a:t>キーを押すと、スコアが加算されます。</a:t>
            </a:r>
            <a:endParaRPr lang="en-US" altLang="ja-JP"/>
          </a:p>
          <a:p>
            <a:r>
              <a:rPr lang="ja-JP" altLang="en-US"/>
              <a:t>ブロックを消したり、計算を解いてもスコアは増えません。</a:t>
            </a:r>
            <a:endParaRPr lang="en-US" altLang="ja-JP"/>
          </a:p>
        </p:txBody>
      </p:sp>
      <p:cxnSp>
        <p:nvCxnSpPr>
          <p:cNvPr id="32" name="直線矢印コネクタ 31">
            <a:extLst>
              <a:ext uri="{FF2B5EF4-FFF2-40B4-BE49-F238E27FC236}">
                <a16:creationId xmlns:a16="http://schemas.microsoft.com/office/drawing/2014/main" id="{4E2BB94B-3F28-2FCB-AE5D-DFCFD0775001}"/>
              </a:ext>
            </a:extLst>
          </p:cNvPr>
          <p:cNvCxnSpPr>
            <a:cxnSpLocks/>
          </p:cNvCxnSpPr>
          <p:nvPr/>
        </p:nvCxnSpPr>
        <p:spPr>
          <a:xfrm flipH="1" flipV="1">
            <a:off x="4795935" y="4204954"/>
            <a:ext cx="793102" cy="1597759"/>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34" name="テキスト ボックス 33">
            <a:extLst>
              <a:ext uri="{FF2B5EF4-FFF2-40B4-BE49-F238E27FC236}">
                <a16:creationId xmlns:a16="http://schemas.microsoft.com/office/drawing/2014/main" id="{6962B6F0-DA92-37F2-D69F-1E0A54479D2D}"/>
              </a:ext>
            </a:extLst>
          </p:cNvPr>
          <p:cNvSpPr txBox="1"/>
          <p:nvPr/>
        </p:nvSpPr>
        <p:spPr>
          <a:xfrm>
            <a:off x="289248" y="75705"/>
            <a:ext cx="5411755" cy="369332"/>
          </a:xfrm>
          <a:prstGeom prst="rect">
            <a:avLst/>
          </a:prstGeom>
          <a:noFill/>
        </p:spPr>
        <p:txBody>
          <a:bodyPr wrap="square" rtlCol="0">
            <a:spAutoFit/>
          </a:bodyPr>
          <a:lstStyle/>
          <a:p>
            <a:r>
              <a:rPr kumimoji="1" lang="ja-JP" altLang="en-US"/>
              <a:t>次に落ちてくるブロックが上から表示されます。</a:t>
            </a:r>
          </a:p>
        </p:txBody>
      </p:sp>
      <p:cxnSp>
        <p:nvCxnSpPr>
          <p:cNvPr id="35" name="直線矢印コネクタ 34">
            <a:extLst>
              <a:ext uri="{FF2B5EF4-FFF2-40B4-BE49-F238E27FC236}">
                <a16:creationId xmlns:a16="http://schemas.microsoft.com/office/drawing/2014/main" id="{67FD4CF7-6451-3332-C726-2C6921F8A19D}"/>
              </a:ext>
            </a:extLst>
          </p:cNvPr>
          <p:cNvCxnSpPr>
            <a:cxnSpLocks/>
          </p:cNvCxnSpPr>
          <p:nvPr/>
        </p:nvCxnSpPr>
        <p:spPr>
          <a:xfrm>
            <a:off x="3211902" y="412307"/>
            <a:ext cx="137788" cy="506654"/>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39" name="テキスト ボックス 38">
            <a:extLst>
              <a:ext uri="{FF2B5EF4-FFF2-40B4-BE49-F238E27FC236}">
                <a16:creationId xmlns:a16="http://schemas.microsoft.com/office/drawing/2014/main" id="{450BEF9A-B203-0F87-83CE-967352BA3991}"/>
              </a:ext>
            </a:extLst>
          </p:cNvPr>
          <p:cNvSpPr txBox="1"/>
          <p:nvPr/>
        </p:nvSpPr>
        <p:spPr>
          <a:xfrm>
            <a:off x="1925212" y="5754373"/>
            <a:ext cx="3663825" cy="646331"/>
          </a:xfrm>
          <a:prstGeom prst="rect">
            <a:avLst/>
          </a:prstGeom>
          <a:noFill/>
        </p:spPr>
        <p:txBody>
          <a:bodyPr wrap="square" rtlCol="0">
            <a:spAutoFit/>
          </a:bodyPr>
          <a:lstStyle/>
          <a:p>
            <a:r>
              <a:rPr kumimoji="1" lang="ja-JP" altLang="en-US"/>
              <a:t>現在ホールドしているブロックが</a:t>
            </a:r>
            <a:endParaRPr kumimoji="1" lang="en-US" altLang="ja-JP"/>
          </a:p>
          <a:p>
            <a:r>
              <a:rPr lang="ja-JP" altLang="en-US"/>
              <a:t>表示されます。</a:t>
            </a:r>
            <a:endParaRPr kumimoji="1" lang="ja-JP" altLang="en-US"/>
          </a:p>
        </p:txBody>
      </p:sp>
      <p:cxnSp>
        <p:nvCxnSpPr>
          <p:cNvPr id="40" name="直線矢印コネクタ 39">
            <a:extLst>
              <a:ext uri="{FF2B5EF4-FFF2-40B4-BE49-F238E27FC236}">
                <a16:creationId xmlns:a16="http://schemas.microsoft.com/office/drawing/2014/main" id="{ACFE1DB0-5817-9AC9-4359-7467D69FF270}"/>
              </a:ext>
            </a:extLst>
          </p:cNvPr>
          <p:cNvCxnSpPr>
            <a:cxnSpLocks/>
          </p:cNvCxnSpPr>
          <p:nvPr/>
        </p:nvCxnSpPr>
        <p:spPr>
          <a:xfrm flipH="1" flipV="1">
            <a:off x="3508310" y="4790721"/>
            <a:ext cx="102637" cy="993476"/>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45" name="テキスト ボックス 44">
            <a:extLst>
              <a:ext uri="{FF2B5EF4-FFF2-40B4-BE49-F238E27FC236}">
                <a16:creationId xmlns:a16="http://schemas.microsoft.com/office/drawing/2014/main" id="{5EAEC8EE-C6B2-C394-99DB-289ABB932E87}"/>
              </a:ext>
            </a:extLst>
          </p:cNvPr>
          <p:cNvSpPr txBox="1"/>
          <p:nvPr/>
        </p:nvSpPr>
        <p:spPr>
          <a:xfrm>
            <a:off x="25545" y="5754373"/>
            <a:ext cx="1787700" cy="369332"/>
          </a:xfrm>
          <a:prstGeom prst="rect">
            <a:avLst/>
          </a:prstGeom>
          <a:noFill/>
        </p:spPr>
        <p:txBody>
          <a:bodyPr wrap="square" rtlCol="0">
            <a:spAutoFit/>
          </a:bodyPr>
          <a:lstStyle/>
          <a:p>
            <a:r>
              <a:rPr kumimoji="1" lang="ja-JP" altLang="en-US"/>
              <a:t>テトリスです。</a:t>
            </a:r>
          </a:p>
        </p:txBody>
      </p:sp>
      <p:cxnSp>
        <p:nvCxnSpPr>
          <p:cNvPr id="46" name="直線矢印コネクタ 45">
            <a:extLst>
              <a:ext uri="{FF2B5EF4-FFF2-40B4-BE49-F238E27FC236}">
                <a16:creationId xmlns:a16="http://schemas.microsoft.com/office/drawing/2014/main" id="{2C1DF0E6-C738-B4AD-AB09-76177C6CCFC4}"/>
              </a:ext>
            </a:extLst>
          </p:cNvPr>
          <p:cNvCxnSpPr>
            <a:cxnSpLocks/>
            <a:stCxn id="45" idx="0"/>
          </p:cNvCxnSpPr>
          <p:nvPr/>
        </p:nvCxnSpPr>
        <p:spPr>
          <a:xfrm flipV="1">
            <a:off x="919395" y="4385388"/>
            <a:ext cx="145569" cy="1368985"/>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51" name="テキスト ボックス 50">
            <a:extLst>
              <a:ext uri="{FF2B5EF4-FFF2-40B4-BE49-F238E27FC236}">
                <a16:creationId xmlns:a16="http://schemas.microsoft.com/office/drawing/2014/main" id="{C9918320-0336-CEEB-CFF7-88985F4B63BF}"/>
              </a:ext>
            </a:extLst>
          </p:cNvPr>
          <p:cNvSpPr txBox="1"/>
          <p:nvPr/>
        </p:nvSpPr>
        <p:spPr>
          <a:xfrm>
            <a:off x="622484" y="3059668"/>
            <a:ext cx="1787700" cy="923330"/>
          </a:xfrm>
          <a:prstGeom prst="rect">
            <a:avLst/>
          </a:prstGeom>
          <a:noFill/>
        </p:spPr>
        <p:txBody>
          <a:bodyPr wrap="square" rtlCol="0">
            <a:spAutoFit/>
          </a:bodyPr>
          <a:lstStyle/>
          <a:p>
            <a:r>
              <a:rPr kumimoji="1" lang="ja-JP" altLang="en-US"/>
              <a:t>ブロックの回転の軸が白い泡で表示されます。</a:t>
            </a:r>
          </a:p>
        </p:txBody>
      </p:sp>
      <p:cxnSp>
        <p:nvCxnSpPr>
          <p:cNvPr id="52" name="直線矢印コネクタ 51">
            <a:extLst>
              <a:ext uri="{FF2B5EF4-FFF2-40B4-BE49-F238E27FC236}">
                <a16:creationId xmlns:a16="http://schemas.microsoft.com/office/drawing/2014/main" id="{ED6067AA-A4AA-F3D1-ED4E-DB25882DCAD3}"/>
              </a:ext>
            </a:extLst>
          </p:cNvPr>
          <p:cNvCxnSpPr>
            <a:cxnSpLocks/>
          </p:cNvCxnSpPr>
          <p:nvPr/>
        </p:nvCxnSpPr>
        <p:spPr>
          <a:xfrm flipV="1">
            <a:off x="1446245" y="2243389"/>
            <a:ext cx="205273" cy="816279"/>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990160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0D9114CD-9E81-92AA-92FC-F30F51B31BBE}"/>
              </a:ext>
            </a:extLst>
          </p:cNvPr>
          <p:cNvSpPr txBox="1">
            <a:spLocks/>
          </p:cNvSpPr>
          <p:nvPr/>
        </p:nvSpPr>
        <p:spPr>
          <a:xfrm>
            <a:off x="838200" y="32780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endParaRPr lang="ja-JP" altLang="en-US"/>
          </a:p>
        </p:txBody>
      </p:sp>
      <p:pic>
        <p:nvPicPr>
          <p:cNvPr id="6" name="図 5">
            <a:extLst>
              <a:ext uri="{FF2B5EF4-FFF2-40B4-BE49-F238E27FC236}">
                <a16:creationId xmlns:a16="http://schemas.microsoft.com/office/drawing/2014/main" id="{DF8BF646-5D25-A719-1039-A2E21B059BE1}"/>
              </a:ext>
            </a:extLst>
          </p:cNvPr>
          <p:cNvPicPr>
            <a:picLocks noChangeAspect="1"/>
          </p:cNvPicPr>
          <p:nvPr/>
        </p:nvPicPr>
        <p:blipFill>
          <a:blip r:embed="rId2"/>
          <a:stretch>
            <a:fillRect/>
          </a:stretch>
        </p:blipFill>
        <p:spPr>
          <a:xfrm>
            <a:off x="255400" y="327802"/>
            <a:ext cx="6393970" cy="5034773"/>
          </a:xfrm>
          <a:prstGeom prst="rect">
            <a:avLst/>
          </a:prstGeom>
        </p:spPr>
      </p:pic>
      <p:sp>
        <p:nvSpPr>
          <p:cNvPr id="9" name="テキスト ボックス 8">
            <a:extLst>
              <a:ext uri="{FF2B5EF4-FFF2-40B4-BE49-F238E27FC236}">
                <a16:creationId xmlns:a16="http://schemas.microsoft.com/office/drawing/2014/main" id="{DB25C00A-397E-5D13-3C5B-6D6AA64FA845}"/>
              </a:ext>
            </a:extLst>
          </p:cNvPr>
          <p:cNvSpPr txBox="1"/>
          <p:nvPr/>
        </p:nvSpPr>
        <p:spPr>
          <a:xfrm>
            <a:off x="7053943" y="327802"/>
            <a:ext cx="4404049" cy="369332"/>
          </a:xfrm>
          <a:prstGeom prst="rect">
            <a:avLst/>
          </a:prstGeom>
          <a:noFill/>
        </p:spPr>
        <p:txBody>
          <a:bodyPr wrap="square" rtlCol="0">
            <a:spAutoFit/>
          </a:bodyPr>
          <a:lstStyle/>
          <a:p>
            <a:r>
              <a:rPr kumimoji="1" lang="ja-JP" altLang="en-US"/>
              <a:t>ランクインしたかどうかが表示されます</a:t>
            </a:r>
          </a:p>
        </p:txBody>
      </p:sp>
      <p:cxnSp>
        <p:nvCxnSpPr>
          <p:cNvPr id="11" name="直線矢印コネクタ 10">
            <a:extLst>
              <a:ext uri="{FF2B5EF4-FFF2-40B4-BE49-F238E27FC236}">
                <a16:creationId xmlns:a16="http://schemas.microsoft.com/office/drawing/2014/main" id="{6E79D33C-F303-0BEE-0EC3-0C4112349093}"/>
              </a:ext>
            </a:extLst>
          </p:cNvPr>
          <p:cNvCxnSpPr>
            <a:stCxn id="9" idx="1"/>
          </p:cNvCxnSpPr>
          <p:nvPr/>
        </p:nvCxnSpPr>
        <p:spPr>
          <a:xfrm flipH="1">
            <a:off x="6008914" y="512468"/>
            <a:ext cx="1045029" cy="1577589"/>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2" name="テキスト ボックス 11">
            <a:extLst>
              <a:ext uri="{FF2B5EF4-FFF2-40B4-BE49-F238E27FC236}">
                <a16:creationId xmlns:a16="http://schemas.microsoft.com/office/drawing/2014/main" id="{DDCBFA31-4F0A-CC97-A33A-20F93D472548}"/>
              </a:ext>
            </a:extLst>
          </p:cNvPr>
          <p:cNvSpPr txBox="1"/>
          <p:nvPr/>
        </p:nvSpPr>
        <p:spPr>
          <a:xfrm>
            <a:off x="7126257" y="2775893"/>
            <a:ext cx="3687924" cy="369332"/>
          </a:xfrm>
          <a:prstGeom prst="rect">
            <a:avLst/>
          </a:prstGeom>
          <a:noFill/>
        </p:spPr>
        <p:txBody>
          <a:bodyPr wrap="square" rtlCol="0">
            <a:spAutoFit/>
          </a:bodyPr>
          <a:lstStyle/>
          <a:p>
            <a:r>
              <a:rPr kumimoji="1" lang="ja-JP" altLang="en-US"/>
              <a:t>ゲームをもう一回プレイできます</a:t>
            </a:r>
          </a:p>
        </p:txBody>
      </p:sp>
      <p:cxnSp>
        <p:nvCxnSpPr>
          <p:cNvPr id="13" name="直線矢印コネクタ 12">
            <a:extLst>
              <a:ext uri="{FF2B5EF4-FFF2-40B4-BE49-F238E27FC236}">
                <a16:creationId xmlns:a16="http://schemas.microsoft.com/office/drawing/2014/main" id="{EF3BC9A4-C8A9-C078-72AF-060A65C1AA36}"/>
              </a:ext>
            </a:extLst>
          </p:cNvPr>
          <p:cNvCxnSpPr>
            <a:cxnSpLocks/>
            <a:stCxn id="12" idx="1"/>
          </p:cNvCxnSpPr>
          <p:nvPr/>
        </p:nvCxnSpPr>
        <p:spPr>
          <a:xfrm flipH="1">
            <a:off x="6428792" y="2960559"/>
            <a:ext cx="697465" cy="218345"/>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17" name="テキスト ボックス 16">
            <a:extLst>
              <a:ext uri="{FF2B5EF4-FFF2-40B4-BE49-F238E27FC236}">
                <a16:creationId xmlns:a16="http://schemas.microsoft.com/office/drawing/2014/main" id="{73385C80-8815-43C2-F051-BBED938E6B5B}"/>
              </a:ext>
            </a:extLst>
          </p:cNvPr>
          <p:cNvSpPr txBox="1"/>
          <p:nvPr/>
        </p:nvSpPr>
        <p:spPr>
          <a:xfrm>
            <a:off x="7126257" y="3831061"/>
            <a:ext cx="3687924" cy="369332"/>
          </a:xfrm>
          <a:prstGeom prst="rect">
            <a:avLst/>
          </a:prstGeom>
          <a:noFill/>
        </p:spPr>
        <p:txBody>
          <a:bodyPr wrap="square" rtlCol="0">
            <a:spAutoFit/>
          </a:bodyPr>
          <a:lstStyle/>
          <a:p>
            <a:r>
              <a:rPr kumimoji="1" lang="ja-JP" altLang="en-US"/>
              <a:t>ランキング画面に移動できます</a:t>
            </a:r>
          </a:p>
        </p:txBody>
      </p:sp>
      <p:cxnSp>
        <p:nvCxnSpPr>
          <p:cNvPr id="18" name="直線矢印コネクタ 17">
            <a:extLst>
              <a:ext uri="{FF2B5EF4-FFF2-40B4-BE49-F238E27FC236}">
                <a16:creationId xmlns:a16="http://schemas.microsoft.com/office/drawing/2014/main" id="{C2797948-D6C8-0666-6266-A95A564C2867}"/>
              </a:ext>
            </a:extLst>
          </p:cNvPr>
          <p:cNvCxnSpPr>
            <a:cxnSpLocks/>
            <a:stCxn id="17" idx="1"/>
          </p:cNvCxnSpPr>
          <p:nvPr/>
        </p:nvCxnSpPr>
        <p:spPr>
          <a:xfrm flipH="1">
            <a:off x="6428792" y="4015727"/>
            <a:ext cx="697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20" name="テキスト ボックス 19">
            <a:extLst>
              <a:ext uri="{FF2B5EF4-FFF2-40B4-BE49-F238E27FC236}">
                <a16:creationId xmlns:a16="http://schemas.microsoft.com/office/drawing/2014/main" id="{2C47F1EB-7E48-EADD-C6EA-3E446C7A7706}"/>
              </a:ext>
            </a:extLst>
          </p:cNvPr>
          <p:cNvSpPr txBox="1"/>
          <p:nvPr/>
        </p:nvSpPr>
        <p:spPr>
          <a:xfrm>
            <a:off x="7126257" y="4701563"/>
            <a:ext cx="3687924" cy="369332"/>
          </a:xfrm>
          <a:prstGeom prst="rect">
            <a:avLst/>
          </a:prstGeom>
          <a:noFill/>
        </p:spPr>
        <p:txBody>
          <a:bodyPr wrap="square" rtlCol="0">
            <a:spAutoFit/>
          </a:bodyPr>
          <a:lstStyle/>
          <a:p>
            <a:r>
              <a:rPr kumimoji="1" lang="ja-JP" altLang="en-US"/>
              <a:t>タイトル画面に戻ります</a:t>
            </a:r>
          </a:p>
        </p:txBody>
      </p:sp>
      <p:cxnSp>
        <p:nvCxnSpPr>
          <p:cNvPr id="21" name="直線矢印コネクタ 20">
            <a:extLst>
              <a:ext uri="{FF2B5EF4-FFF2-40B4-BE49-F238E27FC236}">
                <a16:creationId xmlns:a16="http://schemas.microsoft.com/office/drawing/2014/main" id="{0871F954-DF7F-F8AD-0DB9-6F6E92CD6305}"/>
              </a:ext>
            </a:extLst>
          </p:cNvPr>
          <p:cNvCxnSpPr>
            <a:cxnSpLocks/>
            <a:stCxn id="20" idx="1"/>
          </p:cNvCxnSpPr>
          <p:nvPr/>
        </p:nvCxnSpPr>
        <p:spPr>
          <a:xfrm flipH="1">
            <a:off x="6428792" y="4886229"/>
            <a:ext cx="697465"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22" name="テキスト ボックス 21">
            <a:extLst>
              <a:ext uri="{FF2B5EF4-FFF2-40B4-BE49-F238E27FC236}">
                <a16:creationId xmlns:a16="http://schemas.microsoft.com/office/drawing/2014/main" id="{8B966EBA-4DB7-17C1-7038-D0F0288AD27B}"/>
              </a:ext>
            </a:extLst>
          </p:cNvPr>
          <p:cNvSpPr txBox="1"/>
          <p:nvPr/>
        </p:nvSpPr>
        <p:spPr>
          <a:xfrm>
            <a:off x="473503" y="5917177"/>
            <a:ext cx="4900927" cy="923330"/>
          </a:xfrm>
          <a:prstGeom prst="rect">
            <a:avLst/>
          </a:prstGeom>
          <a:noFill/>
        </p:spPr>
        <p:txBody>
          <a:bodyPr wrap="square" rtlCol="0">
            <a:spAutoFit/>
          </a:bodyPr>
          <a:lstStyle/>
          <a:p>
            <a:r>
              <a:rPr kumimoji="1" lang="ja-JP" altLang="en-US"/>
              <a:t>現在のランキングが表示されます</a:t>
            </a:r>
            <a:endParaRPr kumimoji="1" lang="en-US" altLang="ja-JP"/>
          </a:p>
          <a:p>
            <a:r>
              <a:rPr kumimoji="1" lang="ja-JP" altLang="en-US"/>
              <a:t>ランクイン時は、全角半角</a:t>
            </a:r>
            <a:r>
              <a:rPr kumimoji="1" lang="en-US" altLang="ja-JP"/>
              <a:t>8</a:t>
            </a:r>
            <a:r>
              <a:rPr kumimoji="1" lang="ja-JP" altLang="en-US"/>
              <a:t>文字まで</a:t>
            </a:r>
            <a:endParaRPr kumimoji="1" lang="en-US" altLang="ja-JP"/>
          </a:p>
          <a:p>
            <a:r>
              <a:rPr lang="ja-JP" altLang="en-US"/>
              <a:t>名前を入力できます。</a:t>
            </a:r>
            <a:endParaRPr kumimoji="1" lang="ja-JP" altLang="en-US"/>
          </a:p>
        </p:txBody>
      </p:sp>
      <p:cxnSp>
        <p:nvCxnSpPr>
          <p:cNvPr id="23" name="直線矢印コネクタ 22">
            <a:extLst>
              <a:ext uri="{FF2B5EF4-FFF2-40B4-BE49-F238E27FC236}">
                <a16:creationId xmlns:a16="http://schemas.microsoft.com/office/drawing/2014/main" id="{AD4CBEA8-3223-C3D8-BE8E-A3596578EBD5}"/>
              </a:ext>
            </a:extLst>
          </p:cNvPr>
          <p:cNvCxnSpPr>
            <a:cxnSpLocks/>
          </p:cNvCxnSpPr>
          <p:nvPr/>
        </p:nvCxnSpPr>
        <p:spPr>
          <a:xfrm flipV="1">
            <a:off x="1744824" y="5225143"/>
            <a:ext cx="0" cy="587828"/>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54061679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308</Words>
  <Application>Microsoft Office PowerPoint</Application>
  <PresentationFormat>ワイド画面</PresentationFormat>
  <Paragraphs>39</Paragraphs>
  <Slides>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vt:i4>
      </vt:variant>
    </vt:vector>
  </HeadingPairs>
  <TitlesOfParts>
    <vt:vector size="9" baseType="lpstr">
      <vt:lpstr>游ゴシック</vt:lpstr>
      <vt:lpstr>游ゴシック Light</vt:lpstr>
      <vt:lpstr>Arial</vt:lpstr>
      <vt:lpstr>Office テーマ</vt:lpstr>
      <vt:lpstr>遊び方</vt:lpstr>
      <vt:lpstr>PowerPoint プレゼンテーション</vt:lpstr>
      <vt:lpstr>基本操作</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遊び方</dc:title>
  <dc:creator>水澤　良平_長野</dc:creator>
  <cp:lastModifiedBy>水澤　良平_長野</cp:lastModifiedBy>
  <cp:revision>8</cp:revision>
  <dcterms:created xsi:type="dcterms:W3CDTF">2022-10-21T15:49:50Z</dcterms:created>
  <dcterms:modified xsi:type="dcterms:W3CDTF">2022-10-21T16:28:06Z</dcterms:modified>
</cp:coreProperties>
</file>