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4de0840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4de0840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4e2c595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4e2c595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4e2c595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4e2c595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4e2c595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4e2c595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5900" y="763450"/>
            <a:ext cx="6379200" cy="11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>
                <a:solidFill>
                  <a:schemeClr val="lt1"/>
                </a:solidFill>
              </a:rPr>
              <a:t>Mozzarella Kings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60" y="2649775"/>
            <a:ext cx="36160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1975"/>
            <a:ext cx="4118000" cy="1781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95900" y="4586500"/>
            <a:ext cx="41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        </a:t>
            </a:r>
            <a:r>
              <a:rPr lang="ru" sz="2500">
                <a:solidFill>
                  <a:schemeClr val="lt1"/>
                </a:solidFill>
              </a:rPr>
              <a:t>Саят Бегинбеков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78400" y="4586500"/>
            <a:ext cx="34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       </a:t>
            </a:r>
            <a:r>
              <a:rPr lang="ru" sz="2500">
                <a:solidFill>
                  <a:schemeClr val="lt1"/>
                </a:solidFill>
              </a:rPr>
              <a:t>Илья Безруков 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900" y="0"/>
            <a:ext cx="2164101" cy="21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63925" y="104400"/>
            <a:ext cx="85206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             </a:t>
            </a:r>
            <a:r>
              <a:rPr lang="ru" sz="4800">
                <a:solidFill>
                  <a:schemeClr val="lt1"/>
                </a:solidFill>
              </a:rPr>
              <a:t>Проблемы: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740600"/>
            <a:ext cx="85206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91">
                <a:solidFill>
                  <a:schemeClr val="lt1"/>
                </a:solidFill>
              </a:rPr>
              <a:t>-</a:t>
            </a:r>
            <a:r>
              <a:rPr lang="ru" sz="3191">
                <a:solidFill>
                  <a:schemeClr val="lt1"/>
                </a:solidFill>
              </a:rPr>
              <a:t>Непонятно у кого сейчас вещь</a:t>
            </a:r>
            <a:endParaRPr sz="31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791">
                <a:solidFill>
                  <a:schemeClr val="lt1"/>
                </a:solidFill>
              </a:rPr>
              <a:t>-</a:t>
            </a:r>
            <a:r>
              <a:rPr lang="ru" sz="3191">
                <a:solidFill>
                  <a:schemeClr val="lt1"/>
                </a:solidFill>
              </a:rPr>
              <a:t>Непонятно когда можно будет взять вещь</a:t>
            </a:r>
            <a:endParaRPr sz="31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791">
                <a:solidFill>
                  <a:schemeClr val="lt1"/>
                </a:solidFill>
              </a:rPr>
              <a:t>-</a:t>
            </a:r>
            <a:r>
              <a:rPr lang="ru" sz="3191">
                <a:solidFill>
                  <a:schemeClr val="lt1"/>
                </a:solidFill>
              </a:rPr>
              <a:t>Педагог не знает у кого вещь прямо сейчас</a:t>
            </a:r>
            <a:endParaRPr sz="31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775" y="0"/>
            <a:ext cx="2045224" cy="20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</a:t>
            </a:r>
            <a:r>
              <a:rPr lang="ru" sz="4400">
                <a:solidFill>
                  <a:schemeClr val="lt1"/>
                </a:solidFill>
              </a:rPr>
              <a:t>Как мы решили проблемы: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arenR"/>
            </a:pPr>
            <a:r>
              <a:rPr lang="ru" sz="2900">
                <a:solidFill>
                  <a:schemeClr val="lt1"/>
                </a:solidFill>
              </a:rPr>
              <a:t>Мы создали телеграмм бота 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arenR"/>
            </a:pPr>
            <a:r>
              <a:rPr lang="ru" sz="2900">
                <a:solidFill>
                  <a:schemeClr val="lt1"/>
                </a:solidFill>
              </a:rPr>
              <a:t>В боте мы сделали сервис, в котором дали возможность пользователю выбирать вещи и администратору модерировать их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arenR"/>
            </a:pPr>
            <a:r>
              <a:rPr lang="ru" sz="2900">
                <a:solidFill>
                  <a:schemeClr val="lt1"/>
                </a:solidFill>
              </a:rPr>
              <a:t>Устранили ошибки и запустили бота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975" y="1199800"/>
            <a:ext cx="591802" cy="50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33375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                 </a:t>
            </a:r>
            <a:r>
              <a:rPr lang="ru" sz="4322">
                <a:solidFill>
                  <a:schemeClr val="lt1"/>
                </a:solidFill>
              </a:rPr>
              <a:t>Как работает?</a:t>
            </a:r>
            <a:endParaRPr sz="4322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500"/>
            <a:ext cx="9143999" cy="43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7025" y="445025"/>
            <a:ext cx="87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