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8" r:id="rId3"/>
    <p:sldId id="262" r:id="rId4"/>
    <p:sldId id="334" r:id="rId5"/>
    <p:sldId id="336" r:id="rId6"/>
    <p:sldId id="337" r:id="rId7"/>
    <p:sldId id="340" r:id="rId8"/>
    <p:sldId id="259" r:id="rId9"/>
    <p:sldId id="338" r:id="rId10"/>
    <p:sldId id="323" r:id="rId11"/>
    <p:sldId id="341" r:id="rId12"/>
    <p:sldId id="342" r:id="rId13"/>
    <p:sldId id="324" r:id="rId14"/>
    <p:sldId id="333" r:id="rId15"/>
    <p:sldId id="343" r:id="rId16"/>
    <p:sldId id="335" r:id="rId17"/>
    <p:sldId id="344" r:id="rId18"/>
    <p:sldId id="263" r:id="rId19"/>
    <p:sldId id="290" r:id="rId20"/>
  </p:sldIdLst>
  <p:sldSz cx="9144000" cy="5143500" type="screen16x9"/>
  <p:notesSz cx="6858000" cy="9144000"/>
  <p:embeddedFontLst>
    <p:embeddedFont>
      <p:font typeface="Anaheim" panose="020B0600000101010101" charset="0"/>
      <p:regular r:id="rId22"/>
    </p:embeddedFont>
    <p:embeddedFont>
      <p:font typeface="Anek Latin" panose="020B0600000101010101" charset="0"/>
      <p:regular r:id="rId23"/>
      <p:bold r:id="rId24"/>
    </p:embeddedFont>
    <p:embeddedFont>
      <p:font typeface="Radio Canada" panose="020B0600000101010101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318A7B-4533-421B-A181-B29C8907F377}">
  <a:tblStyle styleId="{AC318A7B-4533-421B-A181-B29C8907F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dfaa0cf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5dfaa0cf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5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784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dfaa0cf2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dfaa0cf2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944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56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367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57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710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dfaa0cf2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dfaa0cf2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02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dfaa0cf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dfaa0cf2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dfaa0cf2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dfaa0cf2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2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dfaa0cf2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dfaa0cf2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38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37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dfaa0cf2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dfaa0cf2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6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애니메이션 효과 때문에 </a:t>
            </a:r>
            <a:r>
              <a:rPr lang="ko-KR" altLang="en-US" dirty="0" err="1"/>
              <a:t>겹쳐보이는게</a:t>
            </a:r>
            <a:r>
              <a:rPr lang="ko-KR" altLang="en-US" dirty="0"/>
              <a:t> 맞음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00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99963"/>
            <a:ext cx="6350100" cy="21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1175" y="3269644"/>
            <a:ext cx="5086800" cy="4233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143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1124" y="-189123"/>
            <a:ext cx="9526002" cy="5620525"/>
            <a:chOff x="-51124" y="-189123"/>
            <a:chExt cx="9526002" cy="56205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51124" y="-189123"/>
              <a:ext cx="9526002" cy="5620525"/>
              <a:chOff x="-51124" y="-189123"/>
              <a:chExt cx="9526002" cy="56205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63524" y="4379147"/>
                <a:ext cx="449700" cy="44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159176" y="-189123"/>
                <a:ext cx="827400" cy="827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08501" y="4604002"/>
                <a:ext cx="827400" cy="827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391849" y="575497"/>
                <a:ext cx="449700" cy="449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086676" y="4342802"/>
                <a:ext cx="800700" cy="80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59175" y="2035813"/>
                <a:ext cx="541800" cy="541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77978" y="2335830"/>
                <a:ext cx="996900" cy="996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51124" y="2"/>
                <a:ext cx="764400" cy="76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897749" y="4773997"/>
                <a:ext cx="449700" cy="449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7180099" y="125797"/>
              <a:ext cx="750300" cy="776725"/>
              <a:chOff x="7180099" y="125797"/>
              <a:chExt cx="750300" cy="77672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7180099" y="452822"/>
                <a:ext cx="449700" cy="449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80699" y="125797"/>
                <a:ext cx="449700" cy="449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title"/>
          </p:nvPr>
        </p:nvSpPr>
        <p:spPr>
          <a:xfrm>
            <a:off x="2099131" y="678925"/>
            <a:ext cx="49458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subTitle" idx="1"/>
          </p:nvPr>
        </p:nvSpPr>
        <p:spPr>
          <a:xfrm>
            <a:off x="2099075" y="1841450"/>
            <a:ext cx="49458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rPr>
              <a:t> </a:t>
            </a:r>
            <a:endParaRPr sz="1200" b="1" u="sng">
              <a:solidFill>
                <a:schemeClr val="dk1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grpSp>
        <p:nvGrpSpPr>
          <p:cNvPr id="332" name="Google Shape;332;p30"/>
          <p:cNvGrpSpPr/>
          <p:nvPr/>
        </p:nvGrpSpPr>
        <p:grpSpPr>
          <a:xfrm>
            <a:off x="319648" y="-207442"/>
            <a:ext cx="6529153" cy="5593487"/>
            <a:chOff x="319648" y="-207442"/>
            <a:chExt cx="6529153" cy="5593487"/>
          </a:xfrm>
        </p:grpSpPr>
        <p:sp>
          <p:nvSpPr>
            <p:cNvPr id="333" name="Google Shape;333;p30"/>
            <p:cNvSpPr/>
            <p:nvPr/>
          </p:nvSpPr>
          <p:spPr>
            <a:xfrm>
              <a:off x="319648" y="4116559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 rot="5400000">
              <a:off x="6399101" y="-207442"/>
              <a:ext cx="449700" cy="44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 rot="-5400000">
              <a:off x="5129813" y="4936346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1"/>
          <p:cNvGrpSpPr/>
          <p:nvPr/>
        </p:nvGrpSpPr>
        <p:grpSpPr>
          <a:xfrm>
            <a:off x="-367951" y="-208098"/>
            <a:ext cx="9879895" cy="5545533"/>
            <a:chOff x="-367951" y="-208098"/>
            <a:chExt cx="9879895" cy="5545533"/>
          </a:xfrm>
        </p:grpSpPr>
        <p:sp>
          <p:nvSpPr>
            <p:cNvPr id="338" name="Google Shape;338;p31"/>
            <p:cNvSpPr/>
            <p:nvPr/>
          </p:nvSpPr>
          <p:spPr>
            <a:xfrm rot="5400000" flipH="1">
              <a:off x="8430774" y="2536935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 rot="5400000" flipH="1">
              <a:off x="8684544" y="1907333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 rot="5400000" flipH="1">
              <a:off x="7246174" y="4887735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 rot="5400000" flipH="1">
              <a:off x="7477599" y="4604010"/>
              <a:ext cx="449700" cy="44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 flipH="1">
              <a:off x="1037851" y="89789"/>
              <a:ext cx="449700" cy="44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754126" y="-141636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 rot="10800000" flipH="1">
              <a:off x="2078851" y="4887727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 rot="10800000" flipH="1">
              <a:off x="5966326" y="-208098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 rot="-5400000" flipH="1">
              <a:off x="263519" y="3720083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 rot="-5400000" flipH="1">
              <a:off x="-367951" y="3971985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2"/>
          <p:cNvGrpSpPr/>
          <p:nvPr/>
        </p:nvGrpSpPr>
        <p:grpSpPr>
          <a:xfrm>
            <a:off x="-445182" y="-192105"/>
            <a:ext cx="9551246" cy="5623502"/>
            <a:chOff x="-445182" y="-192105"/>
            <a:chExt cx="9551246" cy="5623502"/>
          </a:xfrm>
        </p:grpSpPr>
        <p:sp>
          <p:nvSpPr>
            <p:cNvPr id="350" name="Google Shape;350;p32"/>
            <p:cNvSpPr/>
            <p:nvPr/>
          </p:nvSpPr>
          <p:spPr>
            <a:xfrm rot="-5400000" flipH="1">
              <a:off x="1744263" y="-192105"/>
              <a:ext cx="449700" cy="44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 rot="10800000" flipH="1">
              <a:off x="7229326" y="-141614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 rot="10800000" flipH="1">
              <a:off x="7513051" y="89811"/>
              <a:ext cx="449700" cy="44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 rot="-5400000" flipH="1">
              <a:off x="7279368" y="4603997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 flipH="1">
              <a:off x="268876" y="768799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 flipH="1">
              <a:off x="3661789" y="4835424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 flipH="1">
              <a:off x="3378064" y="4603999"/>
              <a:ext cx="449700" cy="44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 rot="10800000" flipH="1">
              <a:off x="8656364" y="3071511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 rot="-5400000" flipH="1">
              <a:off x="-445182" y="2882647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008225" y="3125300"/>
            <a:ext cx="6100200" cy="10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3125300"/>
            <a:ext cx="1098300" cy="10461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08225" y="4171400"/>
            <a:ext cx="4321500" cy="432600"/>
          </a:xfrm>
          <a:prstGeom prst="rect">
            <a:avLst/>
          </a:prstGeom>
          <a:solidFill>
            <a:schemeClr val="accent4"/>
          </a:solidFill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3882424" y="-20239"/>
            <a:ext cx="5261575" cy="3595236"/>
            <a:chOff x="3882424" y="-20239"/>
            <a:chExt cx="5261575" cy="3595236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8430774" y="1108822"/>
              <a:ext cx="713225" cy="2466175"/>
              <a:chOff x="8430774" y="1108822"/>
              <a:chExt cx="713225" cy="246617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8430774" y="1108822"/>
                <a:ext cx="449700" cy="449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694299" y="3125297"/>
                <a:ext cx="449700" cy="44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14300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882424" y="-20239"/>
              <a:ext cx="4320675" cy="2344173"/>
              <a:chOff x="3882424" y="-20239"/>
              <a:chExt cx="4320675" cy="2344173"/>
            </a:xfrm>
          </p:grpSpPr>
          <p:sp>
            <p:nvSpPr>
              <p:cNvPr id="34" name="Google Shape;34;p3"/>
              <p:cNvSpPr/>
              <p:nvPr/>
            </p:nvSpPr>
            <p:spPr>
              <a:xfrm rot="-5400000">
                <a:off x="6139535" y="625388"/>
                <a:ext cx="449700" cy="44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882424" y="856822"/>
                <a:ext cx="449700" cy="449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166149" y="625397"/>
                <a:ext cx="449700" cy="449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-5400000">
                <a:off x="6398740" y="-20239"/>
                <a:ext cx="827400" cy="827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10800000">
                <a:off x="7753399" y="1874235"/>
                <a:ext cx="449700" cy="449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10800000">
                <a:off x="7507861" y="1281110"/>
                <a:ext cx="449700" cy="449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42875" dist="1905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dio Canada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Radio Canada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Radio Canada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Radio Canada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Radio Canada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adio Canada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Radio Canada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Radio Canada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adio Canada Light"/>
              <a:buChar char="■"/>
              <a:defRPr/>
            </a:lvl9pPr>
          </a:lstStyle>
          <a:p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7749638" y="3110421"/>
            <a:ext cx="905988" cy="1476175"/>
            <a:chOff x="7749638" y="3110421"/>
            <a:chExt cx="905988" cy="1476175"/>
          </a:xfrm>
        </p:grpSpPr>
        <p:sp>
          <p:nvSpPr>
            <p:cNvPr id="74" name="Google Shape;74;p7"/>
            <p:cNvSpPr/>
            <p:nvPr/>
          </p:nvSpPr>
          <p:spPr>
            <a:xfrm rot="-5400000">
              <a:off x="7981063" y="4136896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 rot="-5400000">
              <a:off x="7749638" y="3853171"/>
              <a:ext cx="449700" cy="44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 rot="5400000">
              <a:off x="8205926" y="3110421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1716150" y="1628925"/>
            <a:ext cx="5711700" cy="10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1716150" y="2843463"/>
            <a:ext cx="57117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5549236" y="2795635"/>
            <a:ext cx="3683812" cy="2467400"/>
            <a:chOff x="5549236" y="2795635"/>
            <a:chExt cx="3683812" cy="2467400"/>
          </a:xfrm>
        </p:grpSpPr>
        <p:sp>
          <p:nvSpPr>
            <p:cNvPr id="89" name="Google Shape;89;p9"/>
            <p:cNvSpPr/>
            <p:nvPr/>
          </p:nvSpPr>
          <p:spPr>
            <a:xfrm>
              <a:off x="8499624" y="2795635"/>
              <a:ext cx="449700" cy="44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783349" y="3112710"/>
              <a:ext cx="449700" cy="44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5549236" y="4813335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2077450" y="2171250"/>
            <a:ext cx="2298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"/>
          </p:nvPr>
        </p:nvSpPr>
        <p:spPr>
          <a:xfrm>
            <a:off x="5579450" y="2171250"/>
            <a:ext cx="2298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3" hasCustomPrompt="1"/>
          </p:nvPr>
        </p:nvSpPr>
        <p:spPr>
          <a:xfrm>
            <a:off x="1266550" y="1436238"/>
            <a:ext cx="734700" cy="658500"/>
          </a:xfrm>
          <a:prstGeom prst="rect">
            <a:avLst/>
          </a:prstGeom>
          <a:solidFill>
            <a:schemeClr val="accent3"/>
          </a:solidFill>
          <a:effectLst>
            <a:outerShdw blurRad="100013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4" hasCustomPrompt="1"/>
          </p:nvPr>
        </p:nvSpPr>
        <p:spPr>
          <a:xfrm>
            <a:off x="4768550" y="1436238"/>
            <a:ext cx="734700" cy="658500"/>
          </a:xfrm>
          <a:prstGeom prst="rect">
            <a:avLst/>
          </a:prstGeom>
          <a:solidFill>
            <a:schemeClr val="accent3"/>
          </a:solidFill>
          <a:effectLst>
            <a:outerShdw blurRad="1143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5"/>
          </p:nvPr>
        </p:nvSpPr>
        <p:spPr>
          <a:xfrm>
            <a:off x="2077450" y="1436250"/>
            <a:ext cx="22980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2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6"/>
          </p:nvPr>
        </p:nvSpPr>
        <p:spPr>
          <a:xfrm>
            <a:off x="5579450" y="1436250"/>
            <a:ext cx="22980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2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7"/>
          </p:nvPr>
        </p:nvSpPr>
        <p:spPr>
          <a:xfrm>
            <a:off x="2077450" y="3792800"/>
            <a:ext cx="2298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8"/>
          </p:nvPr>
        </p:nvSpPr>
        <p:spPr>
          <a:xfrm>
            <a:off x="5579450" y="3792800"/>
            <a:ext cx="2298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9" hasCustomPrompt="1"/>
          </p:nvPr>
        </p:nvSpPr>
        <p:spPr>
          <a:xfrm>
            <a:off x="1266550" y="3057788"/>
            <a:ext cx="734700" cy="658500"/>
          </a:xfrm>
          <a:prstGeom prst="rect">
            <a:avLst/>
          </a:prstGeom>
          <a:solidFill>
            <a:schemeClr val="accent3"/>
          </a:solidFill>
          <a:effectLst>
            <a:outerShdw blurRad="1143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8550" y="3057788"/>
            <a:ext cx="734700" cy="658500"/>
          </a:xfrm>
          <a:prstGeom prst="rect">
            <a:avLst/>
          </a:prstGeom>
          <a:solidFill>
            <a:schemeClr val="accent3"/>
          </a:solidFill>
          <a:effectLst>
            <a:outerShdw blurRad="1143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4"/>
          </p:nvPr>
        </p:nvSpPr>
        <p:spPr>
          <a:xfrm>
            <a:off x="2077450" y="3057800"/>
            <a:ext cx="22980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2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5"/>
          </p:nvPr>
        </p:nvSpPr>
        <p:spPr>
          <a:xfrm>
            <a:off x="5579450" y="3057800"/>
            <a:ext cx="22980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2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>
            <a:off x="-105506" y="-451089"/>
            <a:ext cx="9249504" cy="6111837"/>
            <a:chOff x="-105506" y="-451089"/>
            <a:chExt cx="9249504" cy="6111837"/>
          </a:xfrm>
        </p:grpSpPr>
        <p:grpSp>
          <p:nvGrpSpPr>
            <p:cNvPr id="124" name="Google Shape;124;p13"/>
            <p:cNvGrpSpPr/>
            <p:nvPr/>
          </p:nvGrpSpPr>
          <p:grpSpPr>
            <a:xfrm>
              <a:off x="-105506" y="3947302"/>
              <a:ext cx="1986806" cy="1713447"/>
              <a:chOff x="-105506" y="3947302"/>
              <a:chExt cx="1986806" cy="1713447"/>
            </a:xfrm>
          </p:grpSpPr>
          <p:sp>
            <p:nvSpPr>
              <p:cNvPr id="125" name="Google Shape;125;p13"/>
              <p:cNvSpPr/>
              <p:nvPr/>
            </p:nvSpPr>
            <p:spPr>
              <a:xfrm>
                <a:off x="1511400" y="4948950"/>
                <a:ext cx="369900" cy="369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 rot="5400000">
                <a:off x="-105506" y="3947302"/>
                <a:ext cx="656700" cy="656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5400000">
                <a:off x="1205025" y="4603996"/>
                <a:ext cx="449700" cy="449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 rot="5400000">
                <a:off x="130757" y="4833348"/>
                <a:ext cx="827400" cy="827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13"/>
            <p:cNvGrpSpPr/>
            <p:nvPr/>
          </p:nvGrpSpPr>
          <p:grpSpPr>
            <a:xfrm>
              <a:off x="7822597" y="-451089"/>
              <a:ext cx="1321401" cy="1440286"/>
              <a:chOff x="7822597" y="-451089"/>
              <a:chExt cx="1321401" cy="1440286"/>
            </a:xfrm>
          </p:grpSpPr>
          <p:sp>
            <p:nvSpPr>
              <p:cNvPr id="130" name="Google Shape;130;p13"/>
              <p:cNvSpPr/>
              <p:nvPr/>
            </p:nvSpPr>
            <p:spPr>
              <a:xfrm rot="-5400000">
                <a:off x="7822597" y="89788"/>
                <a:ext cx="449700" cy="44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 rot="-5400000">
                <a:off x="8192077" y="-451089"/>
                <a:ext cx="827400" cy="827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8694299" y="539497"/>
                <a:ext cx="449700" cy="449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923249" y="2919776"/>
            <a:ext cx="2505600" cy="13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1715375" y="2919776"/>
            <a:ext cx="2505600" cy="13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1715375" y="243707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2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4923250" y="243707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2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-177924" y="-124779"/>
            <a:ext cx="9688518" cy="5565223"/>
            <a:chOff x="-177924" y="-124779"/>
            <a:chExt cx="9688518" cy="5565223"/>
          </a:xfrm>
        </p:grpSpPr>
        <p:sp>
          <p:nvSpPr>
            <p:cNvPr id="195" name="Google Shape;195;p21"/>
            <p:cNvSpPr/>
            <p:nvPr/>
          </p:nvSpPr>
          <p:spPr>
            <a:xfrm rot="-5400000">
              <a:off x="271763" y="4363621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 rot="-5400000">
              <a:off x="503393" y="4613044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 rot="5400000">
              <a:off x="-177924" y="2063483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 rot="-5400000">
              <a:off x="8423988" y="3344933"/>
              <a:ext cx="449700" cy="44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57163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 rot="-5400000">
              <a:off x="8683193" y="2699306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 rot="-5400000">
              <a:off x="6720413" y="-124779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57163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4617778" y="1612725"/>
            <a:ext cx="3813000" cy="25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720100" y="1612725"/>
            <a:ext cx="3813000" cy="25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-167451" y="-158640"/>
            <a:ext cx="9689141" cy="5443763"/>
            <a:chOff x="-167451" y="-158640"/>
            <a:chExt cx="9689141" cy="5443763"/>
          </a:xfrm>
        </p:grpSpPr>
        <p:sp>
          <p:nvSpPr>
            <p:cNvPr id="206" name="Google Shape;206;p22"/>
            <p:cNvSpPr/>
            <p:nvPr/>
          </p:nvSpPr>
          <p:spPr>
            <a:xfrm>
              <a:off x="8423949" y="1350147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13224" y="4835422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996949" y="4603997"/>
              <a:ext cx="449700" cy="44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 rot="10800000">
              <a:off x="-167451" y="4154310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10800000">
              <a:off x="7027936" y="-158640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 rot="-5400000">
              <a:off x="8694290" y="1612736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1"/>
          </p:nvPr>
        </p:nvSpPr>
        <p:spPr>
          <a:xfrm>
            <a:off x="2155063" y="2180350"/>
            <a:ext cx="19782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2"/>
          </p:nvPr>
        </p:nvSpPr>
        <p:spPr>
          <a:xfrm>
            <a:off x="5721314" y="2180350"/>
            <a:ext cx="19782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3"/>
          </p:nvPr>
        </p:nvSpPr>
        <p:spPr>
          <a:xfrm>
            <a:off x="2155063" y="36138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4"/>
          </p:nvPr>
        </p:nvSpPr>
        <p:spPr>
          <a:xfrm>
            <a:off x="5721316" y="36138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5"/>
          </p:nvPr>
        </p:nvSpPr>
        <p:spPr>
          <a:xfrm>
            <a:off x="2155063" y="1697650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2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6"/>
          </p:nvPr>
        </p:nvSpPr>
        <p:spPr>
          <a:xfrm>
            <a:off x="2155063" y="3131125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2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ubTitle" idx="7"/>
          </p:nvPr>
        </p:nvSpPr>
        <p:spPr>
          <a:xfrm>
            <a:off x="5721313" y="1697650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2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subTitle" idx="8"/>
          </p:nvPr>
        </p:nvSpPr>
        <p:spPr>
          <a:xfrm>
            <a:off x="5721313" y="3131125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2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ek Latin"/>
              <a:buNone/>
              <a:defRPr sz="2400"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grpSp>
        <p:nvGrpSpPr>
          <p:cNvPr id="253" name="Google Shape;253;p25"/>
          <p:cNvGrpSpPr/>
          <p:nvPr/>
        </p:nvGrpSpPr>
        <p:grpSpPr>
          <a:xfrm>
            <a:off x="-160713" y="-239528"/>
            <a:ext cx="9511950" cy="5086650"/>
            <a:chOff x="-160713" y="-239528"/>
            <a:chExt cx="9511950" cy="5086650"/>
          </a:xfrm>
        </p:grpSpPr>
        <p:sp>
          <p:nvSpPr>
            <p:cNvPr id="254" name="Google Shape;254;p25"/>
            <p:cNvSpPr/>
            <p:nvPr/>
          </p:nvSpPr>
          <p:spPr>
            <a:xfrm>
              <a:off x="8064061" y="4397422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8347786" y="4165997"/>
              <a:ext cx="449700" cy="44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 rot="5400000">
              <a:off x="-160713" y="2030409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713224" y="-239528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 rot="5400000">
              <a:off x="8901537" y="1202109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Latin"/>
              <a:buNone/>
              <a:defRPr sz="3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Latin"/>
              <a:buNone/>
              <a:defRPr sz="3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Latin"/>
              <a:buNone/>
              <a:defRPr sz="3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Latin"/>
              <a:buNone/>
              <a:defRPr sz="3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Latin"/>
              <a:buNone/>
              <a:defRPr sz="3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Latin"/>
              <a:buNone/>
              <a:defRPr sz="3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Latin"/>
              <a:buNone/>
              <a:defRPr sz="3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Latin"/>
              <a:buNone/>
              <a:defRPr sz="3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Latin"/>
              <a:buNone/>
              <a:defRPr sz="3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Char char="●"/>
              <a:defRPr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Char char="○"/>
              <a:defRPr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Char char="■"/>
              <a:defRPr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Char char="●"/>
              <a:defRPr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Char char="○"/>
              <a:defRPr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Char char="■"/>
              <a:defRPr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Char char="●"/>
              <a:defRPr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Char char="○"/>
              <a:defRPr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Char char="■"/>
              <a:defRPr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7" r:id="rId7"/>
    <p:sldLayoutId id="2147483668" r:id="rId8"/>
    <p:sldLayoutId id="2147483671" r:id="rId9"/>
    <p:sldLayoutId id="2147483676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zi4611/plc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ctrTitle"/>
          </p:nvPr>
        </p:nvSpPr>
        <p:spPr>
          <a:xfrm>
            <a:off x="713225" y="999963"/>
            <a:ext cx="7217174" cy="21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PLC</a:t>
            </a:r>
            <a:r>
              <a:rPr lang="ko-KR" altLang="en-US" sz="5400" dirty="0" err="1"/>
              <a:t>를</a:t>
            </a:r>
            <a:r>
              <a:rPr lang="ko-KR" altLang="en-US" sz="5400" dirty="0"/>
              <a:t> 활용한</a:t>
            </a:r>
            <a:br>
              <a:rPr lang="en-US" altLang="ko-KR" sz="5400" dirty="0"/>
            </a:br>
            <a:r>
              <a:rPr lang="en-US" altLang="ko-KR" sz="5400" dirty="0"/>
              <a:t>3D </a:t>
            </a:r>
            <a:r>
              <a:rPr lang="ko-KR" altLang="en-US" sz="5400" dirty="0"/>
              <a:t>프린터 동작 재현</a:t>
            </a:r>
            <a:endParaRPr sz="5400" dirty="0"/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1"/>
          </p:nvPr>
        </p:nvSpPr>
        <p:spPr>
          <a:xfrm>
            <a:off x="851175" y="3269644"/>
            <a:ext cx="50868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  <a:ea typeface="+mn-ea"/>
                <a:hlinkClick r:id="rId3"/>
              </a:rPr>
              <a:t>https://github.com/Mozzi4611/plc2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7480699" y="3929447"/>
            <a:ext cx="449700" cy="449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2875" dist="1905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337386" y="166861"/>
            <a:ext cx="7892036" cy="1684927"/>
            <a:chOff x="440514" y="196075"/>
            <a:chExt cx="7892036" cy="1684927"/>
          </a:xfrm>
        </p:grpSpPr>
        <p:sp>
          <p:nvSpPr>
            <p:cNvPr id="427" name="Google Shape;427;p41"/>
            <p:cNvSpPr/>
            <p:nvPr/>
          </p:nvSpPr>
          <p:spPr>
            <a:xfrm rot="16200000">
              <a:off x="665364" y="1053602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rot="5400000">
              <a:off x="1638980" y="196075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 rot="5400000">
              <a:off x="7505150" y="196075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41"/>
            <p:cNvSpPr/>
            <p:nvPr/>
          </p:nvSpPr>
          <p:spPr>
            <a:xfrm rot="5400000">
              <a:off x="440514" y="485086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A6FC2DB-2F37-3DBE-1DE3-80D105B0E3ED}"/>
              </a:ext>
            </a:extLst>
          </p:cNvPr>
          <p:cNvSpPr txBox="1"/>
          <p:nvPr/>
        </p:nvSpPr>
        <p:spPr>
          <a:xfrm>
            <a:off x="488792" y="1944438"/>
            <a:ext cx="396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화면의 초기 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6C7C5-F921-A621-7F44-A1D3537297D0}"/>
              </a:ext>
            </a:extLst>
          </p:cNvPr>
          <p:cNvSpPr txBox="1"/>
          <p:nvPr/>
        </p:nvSpPr>
        <p:spPr>
          <a:xfrm>
            <a:off x="488792" y="3987609"/>
            <a:ext cx="809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누르는 버튼에 따라 가운데 네모</a:t>
            </a:r>
            <a:r>
              <a:rPr lang="en-US" altLang="ko-KR" dirty="0"/>
              <a:t>(</a:t>
            </a:r>
            <a:r>
              <a:rPr lang="ko-KR" altLang="en-US" dirty="0"/>
              <a:t>베드</a:t>
            </a:r>
            <a:r>
              <a:rPr lang="en-US" altLang="ko-KR" dirty="0"/>
              <a:t>)</a:t>
            </a:r>
            <a:r>
              <a:rPr lang="ko-KR" altLang="en-US" dirty="0"/>
              <a:t>의 위치가 변경되도록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8A098-2934-E9E2-B9FB-74F1A690C240}"/>
              </a:ext>
            </a:extLst>
          </p:cNvPr>
          <p:cNvSpPr txBox="1"/>
          <p:nvPr/>
        </p:nvSpPr>
        <p:spPr>
          <a:xfrm>
            <a:off x="562236" y="1114926"/>
            <a:ext cx="285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이동의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63F88E-B587-3942-5B69-00244C1B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7" y="2344865"/>
            <a:ext cx="1924110" cy="14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7DEA2F-95F1-D992-7D35-279379BD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962" y="2344865"/>
            <a:ext cx="1926076" cy="14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813339-F9D1-75E2-D3EF-F2BD2ABE7FA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44203" y="2344865"/>
            <a:ext cx="1926000" cy="14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A383A6-DE11-F0EE-D651-F0340ECFF59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657923" y="2344865"/>
            <a:ext cx="1926000" cy="144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BBC0143-A392-E691-4880-E6E101D2CB3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609038" y="2351955"/>
            <a:ext cx="1926000" cy="144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4A041EC-3800-5AD1-5432-551A5A5F3DE6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67808" y="2351955"/>
            <a:ext cx="1926000" cy="144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F482DC2-80C0-301C-BAC6-AB376141635E}"/>
              </a:ext>
            </a:extLst>
          </p:cNvPr>
          <p:cNvSpPr txBox="1"/>
          <p:nvPr/>
        </p:nvSpPr>
        <p:spPr>
          <a:xfrm>
            <a:off x="488792" y="1937348"/>
            <a:ext cx="396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변화시켰을 때</a:t>
            </a:r>
          </a:p>
        </p:txBody>
      </p:sp>
    </p:spTree>
    <p:extLst>
      <p:ext uri="{BB962C8B-B14F-4D97-AF65-F5344CB8AC3E}">
        <p14:creationId xmlns:p14="http://schemas.microsoft.com/office/powerpoint/2010/main" val="22103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D719EE5-3448-E537-A23C-FD35D0790E8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30638" y="1005063"/>
            <a:ext cx="2880000" cy="21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08F619F-5BBA-E7EF-2E57-A8A0DD6BCCB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1467"/>
            <a:ext cx="2880000" cy="21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5AB8E9-4E4E-3B4B-430B-4F83C964870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64000" y="1011467"/>
            <a:ext cx="2880000" cy="21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6577C0-71A2-22B4-7470-81743D07913F}"/>
              </a:ext>
            </a:extLst>
          </p:cNvPr>
          <p:cNvSpPr txBox="1"/>
          <p:nvPr/>
        </p:nvSpPr>
        <p:spPr>
          <a:xfrm>
            <a:off x="533661" y="521995"/>
            <a:ext cx="285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프린트의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82F5B-860B-C63C-2F42-949E7B29143C}"/>
              </a:ext>
            </a:extLst>
          </p:cNvPr>
          <p:cNvSpPr txBox="1"/>
          <p:nvPr/>
        </p:nvSpPr>
        <p:spPr>
          <a:xfrm>
            <a:off x="0" y="3321844"/>
            <a:ext cx="28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초기화면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33B8B-8ED9-A582-ED16-E751AD380ABC}"/>
              </a:ext>
            </a:extLst>
          </p:cNvPr>
          <p:cNvSpPr txBox="1"/>
          <p:nvPr/>
        </p:nvSpPr>
        <p:spPr>
          <a:xfrm>
            <a:off x="3130638" y="3321844"/>
            <a:ext cx="28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 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7AF33-B663-9CD8-A25D-30E9EDF06CBF}"/>
              </a:ext>
            </a:extLst>
          </p:cNvPr>
          <p:cNvSpPr txBox="1"/>
          <p:nvPr/>
        </p:nvSpPr>
        <p:spPr>
          <a:xfrm>
            <a:off x="6121374" y="3325713"/>
            <a:ext cx="28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초기화면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8D0B810-04ED-0CA8-B41B-1D6374331609}"/>
              </a:ext>
            </a:extLst>
          </p:cNvPr>
          <p:cNvSpPr/>
          <p:nvPr/>
        </p:nvSpPr>
        <p:spPr>
          <a:xfrm rot="5400000">
            <a:off x="4331510" y="3798674"/>
            <a:ext cx="480980" cy="185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1C401-3830-3C94-F809-340750897BF3}"/>
              </a:ext>
            </a:extLst>
          </p:cNvPr>
          <p:cNvSpPr txBox="1"/>
          <p:nvPr/>
        </p:nvSpPr>
        <p:spPr>
          <a:xfrm>
            <a:off x="2879999" y="4245769"/>
            <a:ext cx="313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램프에 불이 들어 오지 않으면 동작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B70462D-4360-13FE-FF66-D289E5E8F3A8}"/>
              </a:ext>
            </a:extLst>
          </p:cNvPr>
          <p:cNvSpPr/>
          <p:nvPr/>
        </p:nvSpPr>
        <p:spPr>
          <a:xfrm rot="5400000">
            <a:off x="7322247" y="3798674"/>
            <a:ext cx="480980" cy="185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2CBC0F-0B80-C4D1-85CC-3A0403C7A64F}"/>
              </a:ext>
            </a:extLst>
          </p:cNvPr>
          <p:cNvSpPr txBox="1"/>
          <p:nvPr/>
        </p:nvSpPr>
        <p:spPr>
          <a:xfrm>
            <a:off x="5870736" y="4245769"/>
            <a:ext cx="313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그래프가 가득 차지 않으면 동작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DB3FB-0A61-1384-DE68-8DF4A905D5C7}"/>
              </a:ext>
            </a:extLst>
          </p:cNvPr>
          <p:cNvSpPr txBox="1"/>
          <p:nvPr/>
        </p:nvSpPr>
        <p:spPr>
          <a:xfrm>
            <a:off x="1548012" y="3663925"/>
            <a:ext cx="28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큐브 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648D0-D73F-BD9E-E734-D6ACE3F1A1FC}"/>
              </a:ext>
            </a:extLst>
          </p:cNvPr>
          <p:cNvSpPr txBox="1"/>
          <p:nvPr/>
        </p:nvSpPr>
        <p:spPr>
          <a:xfrm>
            <a:off x="4681374" y="3662360"/>
            <a:ext cx="28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실린더 출력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390FF3-12F9-84CD-D2E3-36695122BD6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48011" y="1005063"/>
            <a:ext cx="2880000" cy="21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16505A-96A8-8860-CDB3-1906612E94B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81374" y="1005063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6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1980899" y="766961"/>
            <a:ext cx="6100200" cy="10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래더도</a:t>
            </a:r>
            <a:endParaRPr dirty="0"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2"/>
          </p:nvPr>
        </p:nvSpPr>
        <p:spPr>
          <a:xfrm>
            <a:off x="713225" y="787733"/>
            <a:ext cx="1098300" cy="1046100"/>
          </a:xfrm>
          <a:prstGeom prst="rect">
            <a:avLst/>
          </a:prstGeom>
          <a:effectLst>
            <a:outerShdw blurRad="114300" algn="bl" rotWithShape="0">
              <a:srgbClr val="000000">
                <a:alpha val="45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38" name="Google Shape;438;p42"/>
          <p:cNvGrpSpPr/>
          <p:nvPr/>
        </p:nvGrpSpPr>
        <p:grpSpPr>
          <a:xfrm>
            <a:off x="3984012" y="2147908"/>
            <a:ext cx="3469750" cy="1789926"/>
            <a:chOff x="5030999" y="1526622"/>
            <a:chExt cx="3469750" cy="1789926"/>
          </a:xfrm>
        </p:grpSpPr>
        <p:sp>
          <p:nvSpPr>
            <p:cNvPr id="439" name="Google Shape;439;p42"/>
            <p:cNvSpPr/>
            <p:nvPr/>
          </p:nvSpPr>
          <p:spPr>
            <a:xfrm>
              <a:off x="5030999" y="1526622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 rot="10800000">
              <a:off x="5321490" y="2354030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 rot="10800000">
              <a:off x="7673349" y="2489148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38;p42">
            <a:extLst>
              <a:ext uri="{FF2B5EF4-FFF2-40B4-BE49-F238E27FC236}">
                <a16:creationId xmlns:a16="http://schemas.microsoft.com/office/drawing/2014/main" id="{68A25789-41C7-4141-2992-CC1014282721}"/>
              </a:ext>
            </a:extLst>
          </p:cNvPr>
          <p:cNvGrpSpPr/>
          <p:nvPr/>
        </p:nvGrpSpPr>
        <p:grpSpPr>
          <a:xfrm>
            <a:off x="5269187" y="128407"/>
            <a:ext cx="2579673" cy="1277107"/>
            <a:chOff x="5030999" y="1526622"/>
            <a:chExt cx="2579673" cy="1277107"/>
          </a:xfrm>
        </p:grpSpPr>
        <p:sp>
          <p:nvSpPr>
            <p:cNvPr id="3" name="Google Shape;439;p42">
              <a:extLst>
                <a:ext uri="{FF2B5EF4-FFF2-40B4-BE49-F238E27FC236}">
                  <a16:creationId xmlns:a16="http://schemas.microsoft.com/office/drawing/2014/main" id="{D88067AB-DFE2-5C47-DACD-C9DD52B31AAD}"/>
                </a:ext>
              </a:extLst>
            </p:cNvPr>
            <p:cNvSpPr/>
            <p:nvPr/>
          </p:nvSpPr>
          <p:spPr>
            <a:xfrm>
              <a:off x="5030999" y="1526622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40;p42">
              <a:extLst>
                <a:ext uri="{FF2B5EF4-FFF2-40B4-BE49-F238E27FC236}">
                  <a16:creationId xmlns:a16="http://schemas.microsoft.com/office/drawing/2014/main" id="{E76ADFE9-7BD7-4187-85A5-9E5DEA550AD6}"/>
                </a:ext>
              </a:extLst>
            </p:cNvPr>
            <p:cNvSpPr/>
            <p:nvPr/>
          </p:nvSpPr>
          <p:spPr>
            <a:xfrm rot="10800000">
              <a:off x="6559024" y="1781085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1;p42">
              <a:extLst>
                <a:ext uri="{FF2B5EF4-FFF2-40B4-BE49-F238E27FC236}">
                  <a16:creationId xmlns:a16="http://schemas.microsoft.com/office/drawing/2014/main" id="{01F5AB13-BBE3-5A69-A379-855C8A9DC541}"/>
                </a:ext>
              </a:extLst>
            </p:cNvPr>
            <p:cNvSpPr/>
            <p:nvPr/>
          </p:nvSpPr>
          <p:spPr>
            <a:xfrm rot="10800000">
              <a:off x="6783272" y="1976330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229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F60DC23-ACE6-CDF2-5443-518B6570A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790" y="450455"/>
            <a:ext cx="866775" cy="1876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C9596D-ED02-CF68-289D-0D6DC654D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99" y="1541833"/>
            <a:ext cx="718140" cy="1080000"/>
          </a:xfrm>
          <a:prstGeom prst="rect">
            <a:avLst/>
          </a:prstGeom>
        </p:spPr>
      </p:pic>
      <p:grpSp>
        <p:nvGrpSpPr>
          <p:cNvPr id="426" name="Google Shape;426;p41"/>
          <p:cNvGrpSpPr/>
          <p:nvPr/>
        </p:nvGrpSpPr>
        <p:grpSpPr>
          <a:xfrm>
            <a:off x="5975468" y="1275733"/>
            <a:ext cx="2178327" cy="3499723"/>
            <a:chOff x="5975468" y="1275733"/>
            <a:chExt cx="2178327" cy="3499723"/>
          </a:xfrm>
        </p:grpSpPr>
        <p:sp>
          <p:nvSpPr>
            <p:cNvPr id="427" name="Google Shape;427;p41"/>
            <p:cNvSpPr/>
            <p:nvPr/>
          </p:nvSpPr>
          <p:spPr>
            <a:xfrm rot="-5400000">
              <a:off x="5975468" y="3948056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rot="5400000">
              <a:off x="7131151" y="2327383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 rot="5400000">
              <a:off x="7326395" y="1725435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 rot="5400000">
              <a:off x="6353176" y="1275733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CD12E59-20E4-5431-4471-1233C002C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99" y="574806"/>
            <a:ext cx="1123950" cy="1228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6E684B-046A-482F-EE5A-EEE45B2F2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149" y="368120"/>
            <a:ext cx="1476375" cy="2714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60C605-D729-DCC2-88C9-95D709324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8374" y="441494"/>
            <a:ext cx="851186" cy="10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9E138F-D722-883C-32BF-65860EFF8E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9560" y="274293"/>
            <a:ext cx="1514019" cy="10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881791-14A4-8572-BA61-D4D47B031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7178" y="271858"/>
            <a:ext cx="2828925" cy="2457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45271B-DEA4-E1B3-F09B-1048B4AB8EC4}"/>
              </a:ext>
            </a:extLst>
          </p:cNvPr>
          <p:cNvSpPr txBox="1"/>
          <p:nvPr/>
        </p:nvSpPr>
        <p:spPr>
          <a:xfrm>
            <a:off x="721895" y="3506346"/>
            <a:ext cx="221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노즐 온도 표기용</a:t>
            </a:r>
            <a:endParaRPr lang="en-US" altLang="ko-KR" dirty="0"/>
          </a:p>
          <a:p>
            <a:r>
              <a:rPr lang="ko-KR" altLang="en-US" dirty="0"/>
              <a:t>베드도 동일한 형식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60A853-36F4-5C20-ADBF-014D01484316}"/>
              </a:ext>
            </a:extLst>
          </p:cNvPr>
          <p:cNvSpPr txBox="1"/>
          <p:nvPr/>
        </p:nvSpPr>
        <p:spPr>
          <a:xfrm>
            <a:off x="4730129" y="3614067"/>
            <a:ext cx="351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</a:t>
            </a:r>
            <a:r>
              <a:rPr lang="ko-KR" altLang="en-US" dirty="0"/>
              <a:t> 신호를 통해 카운터 초기화</a:t>
            </a:r>
          </a:p>
        </p:txBody>
      </p:sp>
    </p:spTree>
    <p:extLst>
      <p:ext uri="{BB962C8B-B14F-4D97-AF65-F5344CB8AC3E}">
        <p14:creationId xmlns:p14="http://schemas.microsoft.com/office/powerpoint/2010/main" val="356691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70A83C44-9BF0-AE4E-EB41-C0A97DD6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44" y="3625643"/>
            <a:ext cx="1012433" cy="742950"/>
          </a:xfrm>
          <a:prstGeom prst="rect">
            <a:avLst/>
          </a:prstGeom>
        </p:spPr>
      </p:pic>
      <p:grpSp>
        <p:nvGrpSpPr>
          <p:cNvPr id="426" name="Google Shape;426;p41"/>
          <p:cNvGrpSpPr/>
          <p:nvPr/>
        </p:nvGrpSpPr>
        <p:grpSpPr>
          <a:xfrm>
            <a:off x="5975468" y="1275733"/>
            <a:ext cx="2178327" cy="3499723"/>
            <a:chOff x="5975468" y="1275733"/>
            <a:chExt cx="2178327" cy="3499723"/>
          </a:xfrm>
        </p:grpSpPr>
        <p:sp>
          <p:nvSpPr>
            <p:cNvPr id="427" name="Google Shape;427;p41"/>
            <p:cNvSpPr/>
            <p:nvPr/>
          </p:nvSpPr>
          <p:spPr>
            <a:xfrm rot="-5400000">
              <a:off x="5975468" y="3948056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rot="5400000">
              <a:off x="7131151" y="2327383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 rot="5400000">
              <a:off x="7326395" y="1725435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 rot="5400000">
              <a:off x="6353176" y="1275733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E0C62D3-0413-4B95-57AB-EAE5A5243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74" y="157556"/>
            <a:ext cx="705284" cy="14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04B924-822C-4594-3A84-7906A04D7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58" y="198806"/>
            <a:ext cx="1637333" cy="13824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D47298-3CEA-B4BB-A2CD-B039C8018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609" y="213949"/>
            <a:ext cx="994910" cy="7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63C7E3-CB3A-DFAC-7066-A47664686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9520" y="258610"/>
            <a:ext cx="1780972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A95DEC-2F69-8362-AE60-301DF58EA22E}"/>
              </a:ext>
            </a:extLst>
          </p:cNvPr>
          <p:cNvSpPr txBox="1"/>
          <p:nvPr/>
        </p:nvSpPr>
        <p:spPr>
          <a:xfrm>
            <a:off x="5614988" y="368635"/>
            <a:ext cx="334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D100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번째 비트에 </a:t>
            </a:r>
            <a:r>
              <a:rPr lang="en-US" altLang="ko-KR" dirty="0"/>
              <a:t>1</a:t>
            </a:r>
            <a:r>
              <a:rPr lang="ko-KR" altLang="en-US" dirty="0"/>
              <a:t>이 입력되면 </a:t>
            </a:r>
            <a:r>
              <a:rPr lang="en-US" altLang="ko-KR" dirty="0"/>
              <a:t>D100</a:t>
            </a:r>
            <a:r>
              <a:rPr lang="ko-KR" altLang="en-US" dirty="0"/>
              <a:t>을 초기화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E542F6-DE15-453D-E8B2-D3ADE8629A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074" y="1761499"/>
            <a:ext cx="697323" cy="7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5EA50A-7D17-4D1E-240C-9F67562458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766" y="1786013"/>
            <a:ext cx="1177131" cy="72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4878A2-A02E-F19B-5F28-3B64D9922A49}"/>
              </a:ext>
            </a:extLst>
          </p:cNvPr>
          <p:cNvSpPr txBox="1"/>
          <p:nvPr/>
        </p:nvSpPr>
        <p:spPr>
          <a:xfrm>
            <a:off x="2085805" y="1783544"/>
            <a:ext cx="19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D100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번째 비트가 </a:t>
            </a:r>
            <a:r>
              <a:rPr lang="en-US" altLang="ko-KR" dirty="0"/>
              <a:t>ON</a:t>
            </a:r>
            <a:r>
              <a:rPr lang="ko-KR" altLang="en-US" dirty="0"/>
              <a:t>되면 동작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76A11AE-BEC2-331D-EE87-CB6B3F7BE9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035" y="3656331"/>
            <a:ext cx="1477895" cy="7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3176C8B-F30A-2EED-C520-AC888D19B8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324" y="4336566"/>
            <a:ext cx="2327586" cy="72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2138394-BD90-9546-9F5B-FC2A0E506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4910" y="4286129"/>
            <a:ext cx="1241784" cy="72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87DC6F0-4270-7E21-B7DF-FC102580F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9712" y="3640641"/>
            <a:ext cx="1075097" cy="72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5F743AB-3983-07FE-A9CA-68F40FA3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13" y="2944739"/>
            <a:ext cx="1012433" cy="7429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4291392-430C-E175-4C06-6FEBCEDE75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69712" y="3015778"/>
            <a:ext cx="1075097" cy="7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55882B-2855-527F-5E31-501B2BD2B4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1075" y="2976096"/>
            <a:ext cx="1477896" cy="7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F883E3-A1EC-63D7-C8FD-FB7D1566CDB3}"/>
              </a:ext>
            </a:extLst>
          </p:cNvPr>
          <p:cNvSpPr txBox="1"/>
          <p:nvPr/>
        </p:nvSpPr>
        <p:spPr>
          <a:xfrm>
            <a:off x="3808332" y="2994737"/>
            <a:ext cx="318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베드의 위치가  변할 때 이전의 베드 모양을 없애기 위한 </a:t>
            </a:r>
            <a:r>
              <a:rPr lang="ko-KR" altLang="en-US" dirty="0" err="1"/>
              <a:t>래더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28DD2A0-3242-330F-4146-40CD96EAA7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9515" y="2607065"/>
            <a:ext cx="2076450" cy="22574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E9CE3BB-3035-B1DD-0D45-25222F5EBA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1074" y="2956006"/>
            <a:ext cx="1333500" cy="97155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8BE1E96-DEAF-8EA9-8B21-A55A3C6F302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13029" y="2978277"/>
            <a:ext cx="2249791" cy="971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7C91C2-6B73-8568-28BE-A2A2AB3FEC85}"/>
              </a:ext>
            </a:extLst>
          </p:cNvPr>
          <p:cNvSpPr txBox="1"/>
          <p:nvPr/>
        </p:nvSpPr>
        <p:spPr>
          <a:xfrm>
            <a:off x="3821456" y="3471396"/>
            <a:ext cx="318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D102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번째 비트가 </a:t>
            </a:r>
            <a:r>
              <a:rPr lang="en-US" altLang="ko-KR" dirty="0"/>
              <a:t>ON</a:t>
            </a:r>
            <a:r>
              <a:rPr lang="ko-KR" altLang="en-US" dirty="0"/>
              <a:t>되면 </a:t>
            </a:r>
            <a:r>
              <a:rPr lang="en-US" altLang="ko-KR" dirty="0"/>
              <a:t>D102</a:t>
            </a:r>
            <a:r>
              <a:rPr lang="ko-KR" altLang="en-US" dirty="0"/>
              <a:t>를 초기화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0D1FE84-1D9F-59A7-7889-AE73E3DAA02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60019" y="1252733"/>
            <a:ext cx="39052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5975468" y="1275733"/>
            <a:ext cx="2178327" cy="3499723"/>
            <a:chOff x="5975468" y="1275733"/>
            <a:chExt cx="2178327" cy="3499723"/>
          </a:xfrm>
        </p:grpSpPr>
        <p:sp>
          <p:nvSpPr>
            <p:cNvPr id="427" name="Google Shape;427;p41"/>
            <p:cNvSpPr/>
            <p:nvPr/>
          </p:nvSpPr>
          <p:spPr>
            <a:xfrm rot="-5400000">
              <a:off x="5975468" y="3948056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rot="5400000">
              <a:off x="7131151" y="2327383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 rot="5400000">
              <a:off x="7326395" y="1725435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 rot="5400000">
              <a:off x="6353176" y="1275733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3C33F0C-A850-3917-485B-E5F3A53C7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99" y="3062230"/>
            <a:ext cx="4581525" cy="1771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43994B-F31B-7CA1-1AE6-20871E970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27" y="419831"/>
            <a:ext cx="1094209" cy="2234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D9CE97-C0EC-E1DC-EB3C-3582310EC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436" y="382783"/>
            <a:ext cx="1181389" cy="21700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A0CE2E-35D2-C63D-631C-86B931AEE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736" y="247823"/>
            <a:ext cx="2332907" cy="1028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87892D-876A-75D0-A375-32885F03F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7894" y="382783"/>
            <a:ext cx="994974" cy="1028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BA41DEB-E120-D045-05E0-30C753F27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1119" y="375283"/>
            <a:ext cx="1342676" cy="917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F0BC11-2E0D-FEFC-28F3-3546C83C56BF}"/>
              </a:ext>
            </a:extLst>
          </p:cNvPr>
          <p:cNvSpPr txBox="1"/>
          <p:nvPr/>
        </p:nvSpPr>
        <p:spPr>
          <a:xfrm>
            <a:off x="5913213" y="1663406"/>
            <a:ext cx="3138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 TO Screen SW</a:t>
            </a:r>
            <a:r>
              <a:rPr lang="ko-KR" altLang="en-US" dirty="0"/>
              <a:t>의 </a:t>
            </a:r>
            <a:r>
              <a:rPr lang="en-US" altLang="ko-KR" dirty="0"/>
              <a:t>Trigger</a:t>
            </a:r>
            <a:r>
              <a:rPr lang="ko-KR" altLang="en-US" dirty="0"/>
              <a:t>를 변경해서 </a:t>
            </a:r>
            <a:r>
              <a:rPr lang="en-US" altLang="ko-KR" dirty="0"/>
              <a:t>M10, M11, M12 </a:t>
            </a:r>
            <a:r>
              <a:rPr lang="ko-KR" altLang="en-US" dirty="0"/>
              <a:t>전부 </a:t>
            </a:r>
            <a:r>
              <a:rPr lang="en-US" altLang="ko-KR" dirty="0"/>
              <a:t>ON</a:t>
            </a:r>
            <a:r>
              <a:rPr lang="ko-KR" altLang="en-US" dirty="0"/>
              <a:t>이 되면 동작되도록 설정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6E52149-889E-4C83-F9E9-57831A42F69A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967438" y="1037190"/>
            <a:ext cx="2880000" cy="21600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D6C1BC5-B80C-877D-FDDC-1E7C6DD1B70B}"/>
              </a:ext>
            </a:extLst>
          </p:cNvPr>
          <p:cNvCxnSpPr/>
          <p:nvPr/>
        </p:nvCxnSpPr>
        <p:spPr>
          <a:xfrm flipH="1">
            <a:off x="2628900" y="2777083"/>
            <a:ext cx="992981" cy="909092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3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7ADBBA2-7BF5-BF78-4D6D-BA982309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740" y="479322"/>
            <a:ext cx="2114550" cy="2164279"/>
          </a:xfrm>
          <a:prstGeom prst="rect">
            <a:avLst/>
          </a:prstGeom>
        </p:spPr>
      </p:pic>
      <p:grpSp>
        <p:nvGrpSpPr>
          <p:cNvPr id="426" name="Google Shape;426;p41"/>
          <p:cNvGrpSpPr/>
          <p:nvPr/>
        </p:nvGrpSpPr>
        <p:grpSpPr>
          <a:xfrm>
            <a:off x="5758353" y="1943744"/>
            <a:ext cx="2178327" cy="3117440"/>
            <a:chOff x="5975468" y="1658016"/>
            <a:chExt cx="2178327" cy="3117440"/>
          </a:xfrm>
        </p:grpSpPr>
        <p:sp>
          <p:nvSpPr>
            <p:cNvPr id="427" name="Google Shape;427;p41"/>
            <p:cNvSpPr/>
            <p:nvPr/>
          </p:nvSpPr>
          <p:spPr>
            <a:xfrm rot="-5400000">
              <a:off x="5975468" y="3948056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rot="5400000">
              <a:off x="7131151" y="2327383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 rot="5400000">
              <a:off x="7326395" y="1725435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 rot="5400000">
              <a:off x="5975468" y="1658016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E0C8D93-DA0F-8F80-1A16-64F83F30F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5" y="478919"/>
            <a:ext cx="2905125" cy="1914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BFA25-EA37-9F03-B1B3-AAFFCFE71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99" y="2797278"/>
            <a:ext cx="4695825" cy="1866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54A3A-D132-F961-8869-99855951AD65}"/>
              </a:ext>
            </a:extLst>
          </p:cNvPr>
          <p:cNvSpPr txBox="1"/>
          <p:nvPr/>
        </p:nvSpPr>
        <p:spPr>
          <a:xfrm>
            <a:off x="5781751" y="473219"/>
            <a:ext cx="2905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 TO Screen SW</a:t>
            </a:r>
            <a:r>
              <a:rPr lang="ko-KR" altLang="en-US" dirty="0"/>
              <a:t>의 </a:t>
            </a:r>
            <a:r>
              <a:rPr lang="en-US" altLang="ko-KR" dirty="0"/>
              <a:t>Trigger</a:t>
            </a:r>
            <a:r>
              <a:rPr lang="ko-KR" altLang="en-US" dirty="0"/>
              <a:t>를 변경해서 </a:t>
            </a:r>
            <a:r>
              <a:rPr lang="en-US" altLang="ko-KR" dirty="0"/>
              <a:t>T1</a:t>
            </a:r>
            <a:r>
              <a:rPr lang="ko-KR" altLang="en-US" dirty="0"/>
              <a:t>이나 </a:t>
            </a:r>
            <a:r>
              <a:rPr lang="en-US" altLang="ko-KR" dirty="0"/>
              <a:t>T2</a:t>
            </a:r>
            <a:r>
              <a:rPr lang="ko-KR" altLang="en-US" dirty="0"/>
              <a:t> 둘 중에 하나라도 </a:t>
            </a:r>
            <a:r>
              <a:rPr lang="en-US" altLang="ko-KR" dirty="0"/>
              <a:t>ON</a:t>
            </a:r>
            <a:r>
              <a:rPr lang="ko-KR" altLang="en-US" dirty="0"/>
              <a:t>이 되면 동작하도록 설정  </a:t>
            </a:r>
            <a:r>
              <a:rPr lang="en-US" altLang="ko-KR" dirty="0"/>
              <a:t>(T1</a:t>
            </a:r>
            <a:r>
              <a:rPr lang="ko-KR" altLang="en-US" dirty="0"/>
              <a:t>은 그래프 표기용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662BC5-B11D-561A-DAFF-D5CA81F8AC0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698886" y="1533111"/>
            <a:ext cx="2880000" cy="21600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2D15F3-9034-E4C8-658B-6F7ABACEA873}"/>
              </a:ext>
            </a:extLst>
          </p:cNvPr>
          <p:cNvCxnSpPr>
            <a:cxnSpLocks/>
          </p:cNvCxnSpPr>
          <p:nvPr/>
        </p:nvCxnSpPr>
        <p:spPr>
          <a:xfrm flipH="1">
            <a:off x="4826382" y="3231338"/>
            <a:ext cx="1980054" cy="336885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4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1980899" y="3104528"/>
            <a:ext cx="6100200" cy="10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동작 시현</a:t>
            </a:r>
            <a:endParaRPr dirty="0"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2"/>
          </p:nvPr>
        </p:nvSpPr>
        <p:spPr>
          <a:xfrm>
            <a:off x="713225" y="3125300"/>
            <a:ext cx="1098300" cy="1046100"/>
          </a:xfrm>
          <a:prstGeom prst="rect">
            <a:avLst/>
          </a:prstGeom>
          <a:effectLst>
            <a:outerShdw blurRad="114300" algn="bl" rotWithShape="0">
              <a:srgbClr val="000000">
                <a:alpha val="45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38" name="Google Shape;438;p42"/>
          <p:cNvGrpSpPr/>
          <p:nvPr/>
        </p:nvGrpSpPr>
        <p:grpSpPr>
          <a:xfrm>
            <a:off x="5868027" y="2403689"/>
            <a:ext cx="2959501" cy="2500997"/>
            <a:chOff x="4651171" y="302733"/>
            <a:chExt cx="2959501" cy="2500997"/>
          </a:xfrm>
        </p:grpSpPr>
        <p:sp>
          <p:nvSpPr>
            <p:cNvPr id="439" name="Google Shape;439;p42"/>
            <p:cNvSpPr/>
            <p:nvPr/>
          </p:nvSpPr>
          <p:spPr>
            <a:xfrm>
              <a:off x="4651171" y="302733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 rot="10800000">
              <a:off x="6559024" y="1781085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 rot="10800000">
              <a:off x="6783272" y="1976330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636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>
            <a:spLocks noGrp="1"/>
          </p:cNvSpPr>
          <p:nvPr>
            <p:ph type="title"/>
          </p:nvPr>
        </p:nvSpPr>
        <p:spPr>
          <a:xfrm>
            <a:off x="355615" y="2837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동작 영상</a:t>
            </a:r>
            <a:endParaRPr dirty="0"/>
          </a:p>
        </p:txBody>
      </p:sp>
      <p:pic>
        <p:nvPicPr>
          <p:cNvPr id="2" name="PLC 동작영상">
            <a:hlinkClick r:id="" action="ppaction://media"/>
            <a:extLst>
              <a:ext uri="{FF2B5EF4-FFF2-40B4-BE49-F238E27FC236}">
                <a16:creationId xmlns:a16="http://schemas.microsoft.com/office/drawing/2014/main" id="{4ADCBEC6-EB7F-3871-B929-F0371B2B98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65032" y="283706"/>
            <a:ext cx="6101451" cy="4576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1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70"/>
          <p:cNvSpPr/>
          <p:nvPr/>
        </p:nvSpPr>
        <p:spPr>
          <a:xfrm rot="-5400000">
            <a:off x="8424671" y="1247150"/>
            <a:ext cx="449700" cy="449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42875" dist="1905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70"/>
          <p:cNvSpPr txBox="1">
            <a:spLocks noGrp="1"/>
          </p:cNvSpPr>
          <p:nvPr>
            <p:ph type="title"/>
          </p:nvPr>
        </p:nvSpPr>
        <p:spPr>
          <a:xfrm>
            <a:off x="2099131" y="678925"/>
            <a:ext cx="49458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21" name="Google Shape;1021;p70"/>
          <p:cNvSpPr/>
          <p:nvPr/>
        </p:nvSpPr>
        <p:spPr>
          <a:xfrm rot="-5400000">
            <a:off x="7793201" y="1501173"/>
            <a:ext cx="827400" cy="827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2875" dist="1905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70"/>
          <p:cNvSpPr/>
          <p:nvPr/>
        </p:nvSpPr>
        <p:spPr>
          <a:xfrm>
            <a:off x="571550" y="3485089"/>
            <a:ext cx="827400" cy="827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2875" dist="1905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70"/>
          <p:cNvSpPr/>
          <p:nvPr/>
        </p:nvSpPr>
        <p:spPr>
          <a:xfrm rot="5400000">
            <a:off x="713226" y="317771"/>
            <a:ext cx="449700" cy="449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2875" dist="1905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70"/>
          <p:cNvSpPr/>
          <p:nvPr/>
        </p:nvSpPr>
        <p:spPr>
          <a:xfrm rot="5400000">
            <a:off x="944651" y="601496"/>
            <a:ext cx="449700" cy="449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42875" dist="1905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9A4565-6640-6E19-2C8D-409B12A7E94B}"/>
              </a:ext>
            </a:extLst>
          </p:cNvPr>
          <p:cNvSpPr/>
          <p:nvPr/>
        </p:nvSpPr>
        <p:spPr>
          <a:xfrm>
            <a:off x="1986929" y="3430719"/>
            <a:ext cx="5431399" cy="108627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>
            <a:spLocks noGrp="1"/>
          </p:cNvSpPr>
          <p:nvPr>
            <p:ph type="subTitle" idx="1"/>
          </p:nvPr>
        </p:nvSpPr>
        <p:spPr>
          <a:xfrm>
            <a:off x="2153650" y="1913250"/>
            <a:ext cx="2298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주제 선정이유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목적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3"/>
          </p:nvPr>
        </p:nvSpPr>
        <p:spPr>
          <a:xfrm>
            <a:off x="1266550" y="1436238"/>
            <a:ext cx="7347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4"/>
          </p:nvPr>
        </p:nvSpPr>
        <p:spPr>
          <a:xfrm>
            <a:off x="4768550" y="1436238"/>
            <a:ext cx="7347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9"/>
          </p:nvPr>
        </p:nvSpPr>
        <p:spPr>
          <a:xfrm>
            <a:off x="345275" y="3057788"/>
            <a:ext cx="7347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subTitle" idx="5"/>
          </p:nvPr>
        </p:nvSpPr>
        <p:spPr>
          <a:xfrm>
            <a:off x="2077450" y="1436250"/>
            <a:ext cx="2298000" cy="506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94" name="Google Shape;394;p38"/>
          <p:cNvSpPr txBox="1">
            <a:spLocks noGrp="1"/>
          </p:cNvSpPr>
          <p:nvPr>
            <p:ph type="title" idx="13"/>
          </p:nvPr>
        </p:nvSpPr>
        <p:spPr>
          <a:xfrm>
            <a:off x="3496640" y="3054270"/>
            <a:ext cx="7347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" name="Google Shape;392;p38">
            <a:extLst>
              <a:ext uri="{FF2B5EF4-FFF2-40B4-BE49-F238E27FC236}">
                <a16:creationId xmlns:a16="http://schemas.microsoft.com/office/drawing/2014/main" id="{6C3B411B-9067-E9FA-0620-9AF2448F8BFC}"/>
              </a:ext>
            </a:extLst>
          </p:cNvPr>
          <p:cNvSpPr txBox="1">
            <a:spLocks/>
          </p:cNvSpPr>
          <p:nvPr/>
        </p:nvSpPr>
        <p:spPr>
          <a:xfrm>
            <a:off x="5579450" y="1436238"/>
            <a:ext cx="2298000" cy="5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2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pPr marL="0" indent="0"/>
            <a:r>
              <a:rPr lang="ko-KR" altLang="en-US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9" name="Google Shape;392;p38">
            <a:extLst>
              <a:ext uri="{FF2B5EF4-FFF2-40B4-BE49-F238E27FC236}">
                <a16:creationId xmlns:a16="http://schemas.microsoft.com/office/drawing/2014/main" id="{2357F7DE-5E2C-F1D8-28EA-24393AC00F09}"/>
              </a:ext>
            </a:extLst>
          </p:cNvPr>
          <p:cNvSpPr txBox="1">
            <a:spLocks/>
          </p:cNvSpPr>
          <p:nvPr/>
        </p:nvSpPr>
        <p:spPr>
          <a:xfrm>
            <a:off x="1156175" y="3057788"/>
            <a:ext cx="2298000" cy="5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2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pPr marL="0" indent="0"/>
            <a:r>
              <a:rPr lang="ko-KR" altLang="en-US" dirty="0">
                <a:latin typeface="+mj-ea"/>
                <a:ea typeface="+mj-ea"/>
              </a:rPr>
              <a:t>프린터 동작</a:t>
            </a:r>
          </a:p>
        </p:txBody>
      </p:sp>
      <p:sp>
        <p:nvSpPr>
          <p:cNvPr id="10" name="Google Shape;392;p38">
            <a:extLst>
              <a:ext uri="{FF2B5EF4-FFF2-40B4-BE49-F238E27FC236}">
                <a16:creationId xmlns:a16="http://schemas.microsoft.com/office/drawing/2014/main" id="{7AEE0DC8-6E8C-2E18-3EE7-D1106289F1FD}"/>
              </a:ext>
            </a:extLst>
          </p:cNvPr>
          <p:cNvSpPr txBox="1">
            <a:spLocks/>
          </p:cNvSpPr>
          <p:nvPr/>
        </p:nvSpPr>
        <p:spPr>
          <a:xfrm>
            <a:off x="4307540" y="3054270"/>
            <a:ext cx="2298000" cy="5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2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pPr marL="0" indent="0"/>
            <a:r>
              <a:rPr lang="ko-KR" altLang="en-US" dirty="0" err="1">
                <a:latin typeface="+mj-ea"/>
                <a:ea typeface="+mj-ea"/>
              </a:rPr>
              <a:t>래더도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Google Shape;386;p38">
            <a:extLst>
              <a:ext uri="{FF2B5EF4-FFF2-40B4-BE49-F238E27FC236}">
                <a16:creationId xmlns:a16="http://schemas.microsoft.com/office/drawing/2014/main" id="{02DB6FA8-ABAB-8444-E621-BD4A9E4C4669}"/>
              </a:ext>
            </a:extLst>
          </p:cNvPr>
          <p:cNvSpPr txBox="1">
            <a:spLocks/>
          </p:cNvSpPr>
          <p:nvPr/>
        </p:nvSpPr>
        <p:spPr>
          <a:xfrm>
            <a:off x="1232375" y="3467275"/>
            <a:ext cx="22980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9pPr>
          </a:lstStyle>
          <a:p>
            <a:pPr marL="0" indent="0"/>
            <a:r>
              <a:rPr lang="ko-KR" altLang="en-US" dirty="0">
                <a:latin typeface="+mn-ea"/>
                <a:ea typeface="+mn-ea"/>
              </a:rPr>
              <a:t>상세 사항</a:t>
            </a:r>
          </a:p>
        </p:txBody>
      </p:sp>
      <p:sp>
        <p:nvSpPr>
          <p:cNvPr id="19" name="Google Shape;386;p38">
            <a:extLst>
              <a:ext uri="{FF2B5EF4-FFF2-40B4-BE49-F238E27FC236}">
                <a16:creationId xmlns:a16="http://schemas.microsoft.com/office/drawing/2014/main" id="{5AB24273-4FCA-FBEF-4D8A-09EBDF2F6686}"/>
              </a:ext>
            </a:extLst>
          </p:cNvPr>
          <p:cNvSpPr txBox="1">
            <a:spLocks/>
          </p:cNvSpPr>
          <p:nvPr/>
        </p:nvSpPr>
        <p:spPr>
          <a:xfrm>
            <a:off x="4383740" y="3463757"/>
            <a:ext cx="22980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9pPr>
          </a:lstStyle>
          <a:p>
            <a:pPr marL="0" indent="0"/>
            <a:r>
              <a:rPr lang="ko-KR" altLang="en-US" dirty="0">
                <a:latin typeface="+mn-ea"/>
                <a:ea typeface="+mn-ea"/>
              </a:rPr>
              <a:t>전체 </a:t>
            </a:r>
            <a:r>
              <a:rPr lang="ko-KR" altLang="en-US" dirty="0" err="1">
                <a:latin typeface="+mn-ea"/>
                <a:ea typeface="+mn-ea"/>
              </a:rPr>
              <a:t>래더도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Google Shape;386;p38">
            <a:extLst>
              <a:ext uri="{FF2B5EF4-FFF2-40B4-BE49-F238E27FC236}">
                <a16:creationId xmlns:a16="http://schemas.microsoft.com/office/drawing/2014/main" id="{CE374EC4-20A0-68C5-54D0-9772F3EB626A}"/>
              </a:ext>
            </a:extLst>
          </p:cNvPr>
          <p:cNvSpPr txBox="1">
            <a:spLocks/>
          </p:cNvSpPr>
          <p:nvPr/>
        </p:nvSpPr>
        <p:spPr>
          <a:xfrm>
            <a:off x="5655650" y="1911491"/>
            <a:ext cx="22980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9pPr>
          </a:lstStyle>
          <a:p>
            <a:pPr marL="0" indent="0"/>
            <a:r>
              <a:rPr lang="ko-KR" altLang="en-US" dirty="0">
                <a:latin typeface="+mn-ea"/>
                <a:ea typeface="+mn-ea"/>
              </a:rPr>
              <a:t>온도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이동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프린트</a:t>
            </a:r>
          </a:p>
        </p:txBody>
      </p:sp>
      <p:sp>
        <p:nvSpPr>
          <p:cNvPr id="5" name="Google Shape;394;p38">
            <a:extLst>
              <a:ext uri="{FF2B5EF4-FFF2-40B4-BE49-F238E27FC236}">
                <a16:creationId xmlns:a16="http://schemas.microsoft.com/office/drawing/2014/main" id="{46FBC782-A38F-7760-A707-6C85E184E7B5}"/>
              </a:ext>
            </a:extLst>
          </p:cNvPr>
          <p:cNvSpPr txBox="1">
            <a:spLocks/>
          </p:cNvSpPr>
          <p:nvPr/>
        </p:nvSpPr>
        <p:spPr>
          <a:xfrm>
            <a:off x="6084545" y="3054270"/>
            <a:ext cx="734700" cy="658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143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Latin"/>
              <a:buNone/>
              <a:defRPr sz="3000" b="1" i="0" u="none" strike="noStrike" cap="none">
                <a:solidFill>
                  <a:schemeClr val="lt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Latin"/>
              <a:buNone/>
              <a:defRPr sz="30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Latin"/>
              <a:buNone/>
              <a:defRPr sz="30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Latin"/>
              <a:buNone/>
              <a:defRPr sz="30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Latin"/>
              <a:buNone/>
              <a:defRPr sz="30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Latin"/>
              <a:buNone/>
              <a:defRPr sz="30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Latin"/>
              <a:buNone/>
              <a:defRPr sz="30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Latin"/>
              <a:buNone/>
              <a:defRPr sz="30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Latin"/>
              <a:buNone/>
              <a:defRPr sz="30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6" name="Google Shape;392;p38">
            <a:extLst>
              <a:ext uri="{FF2B5EF4-FFF2-40B4-BE49-F238E27FC236}">
                <a16:creationId xmlns:a16="http://schemas.microsoft.com/office/drawing/2014/main" id="{A3D642C3-BB6C-C44F-69BF-5CC24730ACE8}"/>
              </a:ext>
            </a:extLst>
          </p:cNvPr>
          <p:cNvSpPr txBox="1">
            <a:spLocks/>
          </p:cNvSpPr>
          <p:nvPr/>
        </p:nvSpPr>
        <p:spPr>
          <a:xfrm>
            <a:off x="6895445" y="3054270"/>
            <a:ext cx="2298000" cy="50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200" b="1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Latin"/>
              <a:buNone/>
              <a:defRPr sz="2400" b="0" i="0" u="none" strike="noStrike" cap="none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pPr marL="0" indent="0"/>
            <a:r>
              <a:rPr lang="ko-KR" altLang="en-US" dirty="0">
                <a:latin typeface="+mj-ea"/>
                <a:ea typeface="+mj-ea"/>
              </a:rPr>
              <a:t>동작 시현</a:t>
            </a:r>
          </a:p>
        </p:txBody>
      </p:sp>
      <p:sp>
        <p:nvSpPr>
          <p:cNvPr id="7" name="Google Shape;386;p38">
            <a:extLst>
              <a:ext uri="{FF2B5EF4-FFF2-40B4-BE49-F238E27FC236}">
                <a16:creationId xmlns:a16="http://schemas.microsoft.com/office/drawing/2014/main" id="{9D8E4D21-7372-1E72-6515-B8ABF0840A98}"/>
              </a:ext>
            </a:extLst>
          </p:cNvPr>
          <p:cNvSpPr txBox="1">
            <a:spLocks/>
          </p:cNvSpPr>
          <p:nvPr/>
        </p:nvSpPr>
        <p:spPr>
          <a:xfrm>
            <a:off x="6971645" y="3463757"/>
            <a:ext cx="22980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dio Canada"/>
              <a:buNone/>
              <a:defRPr sz="1400" b="0" i="0" u="none" strike="noStrike" cap="none">
                <a:solidFill>
                  <a:schemeClr val="dk1"/>
                </a:solidFill>
                <a:latin typeface="Radio Canada"/>
                <a:ea typeface="Radio Canada"/>
                <a:cs typeface="Radio Canada"/>
                <a:sym typeface="Radio Canada"/>
              </a:defRPr>
            </a:lvl9pPr>
          </a:lstStyle>
          <a:p>
            <a:pPr marL="0" indent="0"/>
            <a:r>
              <a:rPr lang="ko-KR" altLang="en-US" dirty="0">
                <a:latin typeface="+mn-ea"/>
                <a:ea typeface="+mn-ea"/>
              </a:rPr>
              <a:t>동작 영상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1980899" y="3104528"/>
            <a:ext cx="6100200" cy="10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</a:t>
            </a:r>
            <a:endParaRPr dirty="0"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2"/>
          </p:nvPr>
        </p:nvSpPr>
        <p:spPr>
          <a:xfrm>
            <a:off x="713225" y="3125300"/>
            <a:ext cx="1098300" cy="1046100"/>
          </a:xfrm>
          <a:prstGeom prst="rect">
            <a:avLst/>
          </a:prstGeom>
          <a:effectLst>
            <a:outerShdw blurRad="114300" algn="bl" rotWithShape="0">
              <a:srgbClr val="000000">
                <a:alpha val="45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8" name="Google Shape;438;p42"/>
          <p:cNvGrpSpPr/>
          <p:nvPr/>
        </p:nvGrpSpPr>
        <p:grpSpPr>
          <a:xfrm>
            <a:off x="5030999" y="1526622"/>
            <a:ext cx="2579673" cy="1277107"/>
            <a:chOff x="5030999" y="1526622"/>
            <a:chExt cx="2579673" cy="1277107"/>
          </a:xfrm>
        </p:grpSpPr>
        <p:sp>
          <p:nvSpPr>
            <p:cNvPr id="439" name="Google Shape;439;p42"/>
            <p:cNvSpPr/>
            <p:nvPr/>
          </p:nvSpPr>
          <p:spPr>
            <a:xfrm>
              <a:off x="5030999" y="1526622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 rot="10800000">
              <a:off x="6559024" y="1781085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 rot="10800000">
              <a:off x="6783272" y="1976330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96F96A-522B-42AC-4902-BB442D2C6DA0}"/>
              </a:ext>
            </a:extLst>
          </p:cNvPr>
          <p:cNvSpPr/>
          <p:nvPr/>
        </p:nvSpPr>
        <p:spPr>
          <a:xfrm>
            <a:off x="938828" y="1617560"/>
            <a:ext cx="4959927" cy="624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6" name="Google Shape;426;p41"/>
          <p:cNvGrpSpPr/>
          <p:nvPr/>
        </p:nvGrpSpPr>
        <p:grpSpPr>
          <a:xfrm>
            <a:off x="6227620" y="473976"/>
            <a:ext cx="1776150" cy="3119838"/>
            <a:chOff x="5975468" y="1275733"/>
            <a:chExt cx="2178327" cy="3499723"/>
          </a:xfrm>
        </p:grpSpPr>
        <p:sp>
          <p:nvSpPr>
            <p:cNvPr id="427" name="Google Shape;427;p41"/>
            <p:cNvSpPr/>
            <p:nvPr/>
          </p:nvSpPr>
          <p:spPr>
            <a:xfrm rot="-5400000">
              <a:off x="5975468" y="3948056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rot="5400000">
              <a:off x="7181743" y="2809548"/>
              <a:ext cx="449700" cy="44969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 rot="5400000">
              <a:off x="7326395" y="1725435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 rot="5400000">
              <a:off x="6353176" y="1275733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A0EC2A-7FFD-603E-1FCD-E726C18024C8}"/>
              </a:ext>
            </a:extLst>
          </p:cNvPr>
          <p:cNvSpPr txBox="1"/>
          <p:nvPr/>
        </p:nvSpPr>
        <p:spPr>
          <a:xfrm>
            <a:off x="505691" y="364807"/>
            <a:ext cx="24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4DF79-9B03-5BC8-227D-38BB432477C9}"/>
              </a:ext>
            </a:extLst>
          </p:cNvPr>
          <p:cNvSpPr txBox="1"/>
          <p:nvPr/>
        </p:nvSpPr>
        <p:spPr>
          <a:xfrm>
            <a:off x="938828" y="124365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선정이유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47AC7-0B00-5AD6-2B0D-D13B27B49CA6}"/>
              </a:ext>
            </a:extLst>
          </p:cNvPr>
          <p:cNvSpPr txBox="1"/>
          <p:nvPr/>
        </p:nvSpPr>
        <p:spPr>
          <a:xfrm>
            <a:off x="938828" y="1646172"/>
            <a:ext cx="495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과제를 통해 익숙한 </a:t>
            </a:r>
            <a:r>
              <a:rPr lang="en-US" altLang="ko-KR" dirty="0"/>
              <a:t>3D </a:t>
            </a:r>
            <a:r>
              <a:rPr lang="ko-KR" altLang="en-US" dirty="0"/>
              <a:t>프린터를 </a:t>
            </a:r>
            <a:r>
              <a:rPr lang="en-US" altLang="ko-KR" dirty="0"/>
              <a:t>plc</a:t>
            </a:r>
            <a:r>
              <a:rPr lang="ko-KR" altLang="en-US" dirty="0"/>
              <a:t>에 접목시켜서 사용하면 좋을 것 같아서 선정했다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2F3EF0-5E43-5B27-4173-46B92050EAA3}"/>
              </a:ext>
            </a:extLst>
          </p:cNvPr>
          <p:cNvSpPr/>
          <p:nvPr/>
        </p:nvSpPr>
        <p:spPr>
          <a:xfrm>
            <a:off x="938828" y="3320953"/>
            <a:ext cx="4959927" cy="624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01898-8AAE-9904-8330-6C84A8AD943B}"/>
              </a:ext>
            </a:extLst>
          </p:cNvPr>
          <p:cNvSpPr txBox="1"/>
          <p:nvPr/>
        </p:nvSpPr>
        <p:spPr>
          <a:xfrm>
            <a:off x="938828" y="294705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목적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137CF-5E44-1FEC-FCEF-B77711FE413E}"/>
              </a:ext>
            </a:extLst>
          </p:cNvPr>
          <p:cNvSpPr txBox="1"/>
          <p:nvPr/>
        </p:nvSpPr>
        <p:spPr>
          <a:xfrm>
            <a:off x="938828" y="3349565"/>
            <a:ext cx="495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프린터의 동작 구조와</a:t>
            </a:r>
            <a:r>
              <a:rPr lang="en-US" altLang="ko-KR" dirty="0"/>
              <a:t>, </a:t>
            </a:r>
            <a:r>
              <a:rPr lang="ko-KR" altLang="en-US" dirty="0"/>
              <a:t>제한 사항 등을 실제 기기로 실행 하기 전에 </a:t>
            </a:r>
            <a:r>
              <a:rPr lang="en-US" altLang="ko-KR" dirty="0"/>
              <a:t>plc </a:t>
            </a:r>
            <a:r>
              <a:rPr lang="ko-KR" altLang="en-US" dirty="0"/>
              <a:t>프로그램을 통해서 미리 익숙해 지기 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Google Shape;428;p41">
            <a:extLst>
              <a:ext uri="{FF2B5EF4-FFF2-40B4-BE49-F238E27FC236}">
                <a16:creationId xmlns:a16="http://schemas.microsoft.com/office/drawing/2014/main" id="{40F9C6AD-2FA0-C9B9-695E-6CBDC3918E34}"/>
              </a:ext>
            </a:extLst>
          </p:cNvPr>
          <p:cNvSpPr/>
          <p:nvPr/>
        </p:nvSpPr>
        <p:spPr>
          <a:xfrm rot="5400000">
            <a:off x="488583" y="1244030"/>
            <a:ext cx="400886" cy="3666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2875" dist="1905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30;p41">
            <a:extLst>
              <a:ext uri="{FF2B5EF4-FFF2-40B4-BE49-F238E27FC236}">
                <a16:creationId xmlns:a16="http://schemas.microsoft.com/office/drawing/2014/main" id="{164BEB49-C836-55AE-C411-B982C81EC08E}"/>
              </a:ext>
            </a:extLst>
          </p:cNvPr>
          <p:cNvSpPr/>
          <p:nvPr/>
        </p:nvSpPr>
        <p:spPr>
          <a:xfrm rot="5400000">
            <a:off x="520520" y="2909653"/>
            <a:ext cx="400886" cy="3666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2875" dist="1905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547;p46">
            <a:extLst>
              <a:ext uri="{FF2B5EF4-FFF2-40B4-BE49-F238E27FC236}">
                <a16:creationId xmlns:a16="http://schemas.microsoft.com/office/drawing/2014/main" id="{9D214B62-4E97-AEE4-83C5-5D89517C7A49}"/>
              </a:ext>
            </a:extLst>
          </p:cNvPr>
          <p:cNvGrpSpPr/>
          <p:nvPr/>
        </p:nvGrpSpPr>
        <p:grpSpPr>
          <a:xfrm>
            <a:off x="505689" y="1203972"/>
            <a:ext cx="366674" cy="446788"/>
            <a:chOff x="7831675" y="3782450"/>
            <a:chExt cx="250300" cy="354400"/>
          </a:xfrm>
        </p:grpSpPr>
        <p:sp>
          <p:nvSpPr>
            <p:cNvPr id="10" name="Google Shape;548;p46">
              <a:extLst>
                <a:ext uri="{FF2B5EF4-FFF2-40B4-BE49-F238E27FC236}">
                  <a16:creationId xmlns:a16="http://schemas.microsoft.com/office/drawing/2014/main" id="{4026A2A9-AE12-AA74-8B21-CA978DB58BDD}"/>
                </a:ext>
              </a:extLst>
            </p:cNvPr>
            <p:cNvSpPr/>
            <p:nvPr/>
          </p:nvSpPr>
          <p:spPr>
            <a:xfrm>
              <a:off x="7956575" y="3865725"/>
              <a:ext cx="83775" cy="20825"/>
            </a:xfrm>
            <a:custGeom>
              <a:avLst/>
              <a:gdLst/>
              <a:ahLst/>
              <a:cxnLst/>
              <a:rect l="l" t="t" r="r" b="b"/>
              <a:pathLst>
                <a:path w="3351" h="833" extrusionOk="0">
                  <a:moveTo>
                    <a:pt x="1" y="1"/>
                  </a:moveTo>
                  <a:lnTo>
                    <a:pt x="1" y="833"/>
                  </a:lnTo>
                  <a:lnTo>
                    <a:pt x="3350" y="833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9;p46">
              <a:extLst>
                <a:ext uri="{FF2B5EF4-FFF2-40B4-BE49-F238E27FC236}">
                  <a16:creationId xmlns:a16="http://schemas.microsoft.com/office/drawing/2014/main" id="{E85D6E99-BC4C-B24F-67E7-8A77559E5B43}"/>
                </a:ext>
              </a:extLst>
            </p:cNvPr>
            <p:cNvSpPr/>
            <p:nvPr/>
          </p:nvSpPr>
          <p:spPr>
            <a:xfrm>
              <a:off x="7956575" y="3907800"/>
              <a:ext cx="83775" cy="20400"/>
            </a:xfrm>
            <a:custGeom>
              <a:avLst/>
              <a:gdLst/>
              <a:ahLst/>
              <a:cxnLst/>
              <a:rect l="l" t="t" r="r" b="b"/>
              <a:pathLst>
                <a:path w="3351" h="816" extrusionOk="0">
                  <a:moveTo>
                    <a:pt x="1" y="0"/>
                  </a:moveTo>
                  <a:lnTo>
                    <a:pt x="1" y="815"/>
                  </a:lnTo>
                  <a:lnTo>
                    <a:pt x="3350" y="815"/>
                  </a:lnTo>
                  <a:lnTo>
                    <a:pt x="3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0;p46">
              <a:extLst>
                <a:ext uri="{FF2B5EF4-FFF2-40B4-BE49-F238E27FC236}">
                  <a16:creationId xmlns:a16="http://schemas.microsoft.com/office/drawing/2014/main" id="{4F87CD1B-3B96-A6A2-15E9-1508E8B8B015}"/>
                </a:ext>
              </a:extLst>
            </p:cNvPr>
            <p:cNvSpPr/>
            <p:nvPr/>
          </p:nvSpPr>
          <p:spPr>
            <a:xfrm>
              <a:off x="7956575" y="3949425"/>
              <a:ext cx="83775" cy="20875"/>
            </a:xfrm>
            <a:custGeom>
              <a:avLst/>
              <a:gdLst/>
              <a:ahLst/>
              <a:cxnLst/>
              <a:rect l="l" t="t" r="r" b="b"/>
              <a:pathLst>
                <a:path w="3351" h="835" extrusionOk="0">
                  <a:moveTo>
                    <a:pt x="1" y="1"/>
                  </a:moveTo>
                  <a:lnTo>
                    <a:pt x="1" y="834"/>
                  </a:lnTo>
                  <a:lnTo>
                    <a:pt x="3350" y="834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1;p46">
              <a:extLst>
                <a:ext uri="{FF2B5EF4-FFF2-40B4-BE49-F238E27FC236}">
                  <a16:creationId xmlns:a16="http://schemas.microsoft.com/office/drawing/2014/main" id="{D2EB71ED-67D0-2F84-424B-3BF337936E6E}"/>
                </a:ext>
              </a:extLst>
            </p:cNvPr>
            <p:cNvSpPr/>
            <p:nvPr/>
          </p:nvSpPr>
          <p:spPr>
            <a:xfrm>
              <a:off x="7956575" y="3991075"/>
              <a:ext cx="83775" cy="20850"/>
            </a:xfrm>
            <a:custGeom>
              <a:avLst/>
              <a:gdLst/>
              <a:ahLst/>
              <a:cxnLst/>
              <a:rect l="l" t="t" r="r" b="b"/>
              <a:pathLst>
                <a:path w="3351" h="834" extrusionOk="0">
                  <a:moveTo>
                    <a:pt x="1" y="0"/>
                  </a:moveTo>
                  <a:lnTo>
                    <a:pt x="1" y="834"/>
                  </a:lnTo>
                  <a:lnTo>
                    <a:pt x="3350" y="834"/>
                  </a:lnTo>
                  <a:lnTo>
                    <a:pt x="3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2;p46">
              <a:extLst>
                <a:ext uri="{FF2B5EF4-FFF2-40B4-BE49-F238E27FC236}">
                  <a16:creationId xmlns:a16="http://schemas.microsoft.com/office/drawing/2014/main" id="{F7119621-1A7E-2D3C-4338-CB295AC7BA65}"/>
                </a:ext>
              </a:extLst>
            </p:cNvPr>
            <p:cNvSpPr/>
            <p:nvPr/>
          </p:nvSpPr>
          <p:spPr>
            <a:xfrm>
              <a:off x="7956575" y="4032700"/>
              <a:ext cx="83775" cy="20875"/>
            </a:xfrm>
            <a:custGeom>
              <a:avLst/>
              <a:gdLst/>
              <a:ahLst/>
              <a:cxnLst/>
              <a:rect l="l" t="t" r="r" b="b"/>
              <a:pathLst>
                <a:path w="3351" h="835" extrusionOk="0">
                  <a:moveTo>
                    <a:pt x="1" y="1"/>
                  </a:moveTo>
                  <a:lnTo>
                    <a:pt x="1" y="834"/>
                  </a:lnTo>
                  <a:lnTo>
                    <a:pt x="3350" y="834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3;p46">
              <a:extLst>
                <a:ext uri="{FF2B5EF4-FFF2-40B4-BE49-F238E27FC236}">
                  <a16:creationId xmlns:a16="http://schemas.microsoft.com/office/drawing/2014/main" id="{BA7EBFBC-28D3-2DB9-535F-4DDADCAC4E16}"/>
                </a:ext>
              </a:extLst>
            </p:cNvPr>
            <p:cNvSpPr/>
            <p:nvPr/>
          </p:nvSpPr>
          <p:spPr>
            <a:xfrm>
              <a:off x="7956575" y="4074350"/>
              <a:ext cx="83775" cy="20850"/>
            </a:xfrm>
            <a:custGeom>
              <a:avLst/>
              <a:gdLst/>
              <a:ahLst/>
              <a:cxnLst/>
              <a:rect l="l" t="t" r="r" b="b"/>
              <a:pathLst>
                <a:path w="3351" h="834" extrusionOk="0">
                  <a:moveTo>
                    <a:pt x="1" y="0"/>
                  </a:moveTo>
                  <a:lnTo>
                    <a:pt x="1" y="834"/>
                  </a:lnTo>
                  <a:lnTo>
                    <a:pt x="3350" y="834"/>
                  </a:lnTo>
                  <a:lnTo>
                    <a:pt x="3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4;p46">
              <a:extLst>
                <a:ext uri="{FF2B5EF4-FFF2-40B4-BE49-F238E27FC236}">
                  <a16:creationId xmlns:a16="http://schemas.microsoft.com/office/drawing/2014/main" id="{B23E1434-D22C-CFB5-00A8-F6E71B448840}"/>
                </a:ext>
              </a:extLst>
            </p:cNvPr>
            <p:cNvSpPr/>
            <p:nvPr/>
          </p:nvSpPr>
          <p:spPr>
            <a:xfrm>
              <a:off x="7873300" y="4032700"/>
              <a:ext cx="62500" cy="62500"/>
            </a:xfrm>
            <a:custGeom>
              <a:avLst/>
              <a:gdLst/>
              <a:ahLst/>
              <a:cxnLst/>
              <a:rect l="l" t="t" r="r" b="b"/>
              <a:pathLst>
                <a:path w="2500" h="2500" extrusionOk="0">
                  <a:moveTo>
                    <a:pt x="1666" y="834"/>
                  </a:moveTo>
                  <a:lnTo>
                    <a:pt x="1666" y="1666"/>
                  </a:lnTo>
                  <a:lnTo>
                    <a:pt x="834" y="1666"/>
                  </a:lnTo>
                  <a:lnTo>
                    <a:pt x="834" y="834"/>
                  </a:lnTo>
                  <a:close/>
                  <a:moveTo>
                    <a:pt x="1" y="1"/>
                  </a:moveTo>
                  <a:lnTo>
                    <a:pt x="1" y="2500"/>
                  </a:lnTo>
                  <a:lnTo>
                    <a:pt x="2500" y="2500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5;p46">
              <a:extLst>
                <a:ext uri="{FF2B5EF4-FFF2-40B4-BE49-F238E27FC236}">
                  <a16:creationId xmlns:a16="http://schemas.microsoft.com/office/drawing/2014/main" id="{DC672CFE-F3E3-4138-C668-9390CEBE4D42}"/>
                </a:ext>
              </a:extLst>
            </p:cNvPr>
            <p:cNvSpPr/>
            <p:nvPr/>
          </p:nvSpPr>
          <p:spPr>
            <a:xfrm>
              <a:off x="7873300" y="3949425"/>
              <a:ext cx="62500" cy="62500"/>
            </a:xfrm>
            <a:custGeom>
              <a:avLst/>
              <a:gdLst/>
              <a:ahLst/>
              <a:cxnLst/>
              <a:rect l="l" t="t" r="r" b="b"/>
              <a:pathLst>
                <a:path w="2500" h="2500" extrusionOk="0">
                  <a:moveTo>
                    <a:pt x="1666" y="834"/>
                  </a:moveTo>
                  <a:lnTo>
                    <a:pt x="1666" y="1666"/>
                  </a:lnTo>
                  <a:lnTo>
                    <a:pt x="834" y="1666"/>
                  </a:lnTo>
                  <a:lnTo>
                    <a:pt x="834" y="834"/>
                  </a:lnTo>
                  <a:close/>
                  <a:moveTo>
                    <a:pt x="1" y="1"/>
                  </a:moveTo>
                  <a:lnTo>
                    <a:pt x="1" y="2500"/>
                  </a:lnTo>
                  <a:lnTo>
                    <a:pt x="2500" y="2500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56;p46">
              <a:extLst>
                <a:ext uri="{FF2B5EF4-FFF2-40B4-BE49-F238E27FC236}">
                  <a16:creationId xmlns:a16="http://schemas.microsoft.com/office/drawing/2014/main" id="{A0FA8D9A-EE52-A554-49B7-63D5C585B9E0}"/>
                </a:ext>
              </a:extLst>
            </p:cNvPr>
            <p:cNvSpPr/>
            <p:nvPr/>
          </p:nvSpPr>
          <p:spPr>
            <a:xfrm>
              <a:off x="7873300" y="3865725"/>
              <a:ext cx="62500" cy="62475"/>
            </a:xfrm>
            <a:custGeom>
              <a:avLst/>
              <a:gdLst/>
              <a:ahLst/>
              <a:cxnLst/>
              <a:rect l="l" t="t" r="r" b="b"/>
              <a:pathLst>
                <a:path w="2500" h="2499" extrusionOk="0">
                  <a:moveTo>
                    <a:pt x="1666" y="833"/>
                  </a:moveTo>
                  <a:lnTo>
                    <a:pt x="1666" y="1683"/>
                  </a:lnTo>
                  <a:lnTo>
                    <a:pt x="834" y="1683"/>
                  </a:lnTo>
                  <a:lnTo>
                    <a:pt x="834" y="833"/>
                  </a:lnTo>
                  <a:close/>
                  <a:moveTo>
                    <a:pt x="1" y="1"/>
                  </a:moveTo>
                  <a:lnTo>
                    <a:pt x="1" y="2498"/>
                  </a:lnTo>
                  <a:lnTo>
                    <a:pt x="2500" y="2498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7;p46">
              <a:extLst>
                <a:ext uri="{FF2B5EF4-FFF2-40B4-BE49-F238E27FC236}">
                  <a16:creationId xmlns:a16="http://schemas.microsoft.com/office/drawing/2014/main" id="{250C979B-18C1-8158-4A0B-842350B03BF6}"/>
                </a:ext>
              </a:extLst>
            </p:cNvPr>
            <p:cNvSpPr/>
            <p:nvPr/>
          </p:nvSpPr>
          <p:spPr>
            <a:xfrm>
              <a:off x="7831675" y="3782450"/>
              <a:ext cx="250300" cy="354400"/>
            </a:xfrm>
            <a:custGeom>
              <a:avLst/>
              <a:gdLst/>
              <a:ahLst/>
              <a:cxnLst/>
              <a:rect l="l" t="t" r="r" b="b"/>
              <a:pathLst>
                <a:path w="10012" h="14176" extrusionOk="0">
                  <a:moveTo>
                    <a:pt x="6220" y="833"/>
                  </a:moveTo>
                  <a:lnTo>
                    <a:pt x="6166" y="1666"/>
                  </a:lnTo>
                  <a:lnTo>
                    <a:pt x="3827" y="1666"/>
                  </a:lnTo>
                  <a:lnTo>
                    <a:pt x="3775" y="833"/>
                  </a:lnTo>
                  <a:close/>
                  <a:moveTo>
                    <a:pt x="9178" y="1666"/>
                  </a:moveTo>
                  <a:lnTo>
                    <a:pt x="9178" y="13342"/>
                  </a:lnTo>
                  <a:lnTo>
                    <a:pt x="834" y="13342"/>
                  </a:lnTo>
                  <a:lnTo>
                    <a:pt x="834" y="1666"/>
                  </a:lnTo>
                  <a:lnTo>
                    <a:pt x="2995" y="1666"/>
                  </a:lnTo>
                  <a:lnTo>
                    <a:pt x="3048" y="2498"/>
                  </a:lnTo>
                  <a:lnTo>
                    <a:pt x="6946" y="2498"/>
                  </a:lnTo>
                  <a:lnTo>
                    <a:pt x="6999" y="1666"/>
                  </a:lnTo>
                  <a:close/>
                  <a:moveTo>
                    <a:pt x="2889" y="1"/>
                  </a:moveTo>
                  <a:lnTo>
                    <a:pt x="2941" y="833"/>
                  </a:lnTo>
                  <a:lnTo>
                    <a:pt x="0" y="833"/>
                  </a:lnTo>
                  <a:lnTo>
                    <a:pt x="0" y="14175"/>
                  </a:lnTo>
                  <a:lnTo>
                    <a:pt x="10012" y="14175"/>
                  </a:lnTo>
                  <a:lnTo>
                    <a:pt x="10012" y="833"/>
                  </a:lnTo>
                  <a:lnTo>
                    <a:pt x="7052" y="833"/>
                  </a:lnTo>
                  <a:lnTo>
                    <a:pt x="71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66;p46">
            <a:extLst>
              <a:ext uri="{FF2B5EF4-FFF2-40B4-BE49-F238E27FC236}">
                <a16:creationId xmlns:a16="http://schemas.microsoft.com/office/drawing/2014/main" id="{DE13BD0D-6032-1679-5FCB-A20430696C41}"/>
              </a:ext>
            </a:extLst>
          </p:cNvPr>
          <p:cNvGrpSpPr/>
          <p:nvPr/>
        </p:nvGrpSpPr>
        <p:grpSpPr>
          <a:xfrm>
            <a:off x="505688" y="2869595"/>
            <a:ext cx="433139" cy="446788"/>
            <a:chOff x="1754825" y="2680825"/>
            <a:chExt cx="354825" cy="354375"/>
          </a:xfrm>
        </p:grpSpPr>
        <p:sp>
          <p:nvSpPr>
            <p:cNvPr id="25" name="Google Shape;567;p46">
              <a:extLst>
                <a:ext uri="{FF2B5EF4-FFF2-40B4-BE49-F238E27FC236}">
                  <a16:creationId xmlns:a16="http://schemas.microsoft.com/office/drawing/2014/main" id="{29FB08C5-9E03-9A22-3A26-AE8164D50C54}"/>
                </a:ext>
              </a:extLst>
            </p:cNvPr>
            <p:cNvSpPr/>
            <p:nvPr/>
          </p:nvSpPr>
          <p:spPr>
            <a:xfrm>
              <a:off x="1817275" y="2743300"/>
              <a:ext cx="229475" cy="229475"/>
            </a:xfrm>
            <a:custGeom>
              <a:avLst/>
              <a:gdLst/>
              <a:ahLst/>
              <a:cxnLst/>
              <a:rect l="l" t="t" r="r" b="b"/>
              <a:pathLst>
                <a:path w="9179" h="9179" extrusionOk="0">
                  <a:moveTo>
                    <a:pt x="4182" y="851"/>
                  </a:moveTo>
                  <a:lnTo>
                    <a:pt x="4182" y="3331"/>
                  </a:lnTo>
                  <a:lnTo>
                    <a:pt x="3331" y="3331"/>
                  </a:lnTo>
                  <a:lnTo>
                    <a:pt x="3331" y="1045"/>
                  </a:lnTo>
                  <a:cubicBezTo>
                    <a:pt x="3598" y="957"/>
                    <a:pt x="3881" y="886"/>
                    <a:pt x="4182" y="851"/>
                  </a:cubicBezTo>
                  <a:close/>
                  <a:moveTo>
                    <a:pt x="5015" y="851"/>
                  </a:moveTo>
                  <a:cubicBezTo>
                    <a:pt x="5299" y="886"/>
                    <a:pt x="5582" y="957"/>
                    <a:pt x="5847" y="1045"/>
                  </a:cubicBezTo>
                  <a:lnTo>
                    <a:pt x="5847" y="3331"/>
                  </a:lnTo>
                  <a:lnTo>
                    <a:pt x="5015" y="3331"/>
                  </a:lnTo>
                  <a:lnTo>
                    <a:pt x="5015" y="851"/>
                  </a:lnTo>
                  <a:close/>
                  <a:moveTo>
                    <a:pt x="5812" y="4163"/>
                  </a:moveTo>
                  <a:cubicBezTo>
                    <a:pt x="5776" y="4447"/>
                    <a:pt x="5724" y="4713"/>
                    <a:pt x="5634" y="4997"/>
                  </a:cubicBezTo>
                  <a:lnTo>
                    <a:pt x="3544" y="4997"/>
                  </a:lnTo>
                  <a:cubicBezTo>
                    <a:pt x="3456" y="4713"/>
                    <a:pt x="3402" y="4447"/>
                    <a:pt x="3367" y="4163"/>
                  </a:cubicBezTo>
                  <a:close/>
                  <a:moveTo>
                    <a:pt x="5334" y="5829"/>
                  </a:moveTo>
                  <a:cubicBezTo>
                    <a:pt x="5138" y="6237"/>
                    <a:pt x="4890" y="6627"/>
                    <a:pt x="4590" y="6963"/>
                  </a:cubicBezTo>
                  <a:cubicBezTo>
                    <a:pt x="4306" y="6627"/>
                    <a:pt x="4058" y="6237"/>
                    <a:pt x="3863" y="5829"/>
                  </a:cubicBezTo>
                  <a:close/>
                  <a:moveTo>
                    <a:pt x="6681" y="1470"/>
                  </a:moveTo>
                  <a:cubicBezTo>
                    <a:pt x="7690" y="2143"/>
                    <a:pt x="8346" y="3296"/>
                    <a:pt x="8346" y="4589"/>
                  </a:cubicBezTo>
                  <a:cubicBezTo>
                    <a:pt x="8346" y="6662"/>
                    <a:pt x="6662" y="8345"/>
                    <a:pt x="4590" y="8345"/>
                  </a:cubicBezTo>
                  <a:cubicBezTo>
                    <a:pt x="2516" y="8345"/>
                    <a:pt x="834" y="6662"/>
                    <a:pt x="834" y="4589"/>
                  </a:cubicBezTo>
                  <a:cubicBezTo>
                    <a:pt x="834" y="3296"/>
                    <a:pt x="1507" y="2143"/>
                    <a:pt x="2516" y="1470"/>
                  </a:cubicBezTo>
                  <a:lnTo>
                    <a:pt x="2516" y="3544"/>
                  </a:lnTo>
                  <a:cubicBezTo>
                    <a:pt x="2481" y="5297"/>
                    <a:pt x="3296" y="6998"/>
                    <a:pt x="4590" y="8168"/>
                  </a:cubicBezTo>
                  <a:cubicBezTo>
                    <a:pt x="5883" y="6998"/>
                    <a:pt x="6698" y="5297"/>
                    <a:pt x="6681" y="3544"/>
                  </a:cubicBezTo>
                  <a:lnTo>
                    <a:pt x="6681" y="1470"/>
                  </a:lnTo>
                  <a:close/>
                  <a:moveTo>
                    <a:pt x="4590" y="0"/>
                  </a:moveTo>
                  <a:cubicBezTo>
                    <a:pt x="2055" y="0"/>
                    <a:pt x="0" y="2056"/>
                    <a:pt x="0" y="4589"/>
                  </a:cubicBezTo>
                  <a:cubicBezTo>
                    <a:pt x="0" y="7123"/>
                    <a:pt x="2055" y="9178"/>
                    <a:pt x="4590" y="9178"/>
                  </a:cubicBezTo>
                  <a:cubicBezTo>
                    <a:pt x="7123" y="9178"/>
                    <a:pt x="9178" y="7123"/>
                    <a:pt x="9178" y="4589"/>
                  </a:cubicBezTo>
                  <a:cubicBezTo>
                    <a:pt x="9178" y="2056"/>
                    <a:pt x="7123" y="0"/>
                    <a:pt x="4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68;p46">
              <a:extLst>
                <a:ext uri="{FF2B5EF4-FFF2-40B4-BE49-F238E27FC236}">
                  <a16:creationId xmlns:a16="http://schemas.microsoft.com/office/drawing/2014/main" id="{7AFF9F13-9645-0BC5-67AC-DA6FC46F987B}"/>
                </a:ext>
              </a:extLst>
            </p:cNvPr>
            <p:cNvSpPr/>
            <p:nvPr/>
          </p:nvSpPr>
          <p:spPr>
            <a:xfrm>
              <a:off x="1754825" y="2680825"/>
              <a:ext cx="354825" cy="354375"/>
            </a:xfrm>
            <a:custGeom>
              <a:avLst/>
              <a:gdLst/>
              <a:ahLst/>
              <a:cxnLst/>
              <a:rect l="l" t="t" r="r" b="b"/>
              <a:pathLst>
                <a:path w="14193" h="14175" extrusionOk="0">
                  <a:moveTo>
                    <a:pt x="7088" y="834"/>
                  </a:moveTo>
                  <a:cubicBezTo>
                    <a:pt x="7230" y="834"/>
                    <a:pt x="7371" y="834"/>
                    <a:pt x="7513" y="851"/>
                  </a:cubicBezTo>
                  <a:lnTo>
                    <a:pt x="7513" y="1649"/>
                  </a:lnTo>
                  <a:cubicBezTo>
                    <a:pt x="8168" y="1720"/>
                    <a:pt x="8860" y="1914"/>
                    <a:pt x="9444" y="2162"/>
                  </a:cubicBezTo>
                  <a:lnTo>
                    <a:pt x="9852" y="1472"/>
                  </a:lnTo>
                  <a:cubicBezTo>
                    <a:pt x="9975" y="1524"/>
                    <a:pt x="10100" y="1595"/>
                    <a:pt x="10223" y="1666"/>
                  </a:cubicBezTo>
                  <a:cubicBezTo>
                    <a:pt x="10348" y="1737"/>
                    <a:pt x="10454" y="1808"/>
                    <a:pt x="10578" y="1897"/>
                  </a:cubicBezTo>
                  <a:lnTo>
                    <a:pt x="10171" y="2587"/>
                  </a:lnTo>
                  <a:cubicBezTo>
                    <a:pt x="10702" y="2977"/>
                    <a:pt x="11198" y="3473"/>
                    <a:pt x="11588" y="4005"/>
                  </a:cubicBezTo>
                  <a:lnTo>
                    <a:pt x="12297" y="3598"/>
                  </a:lnTo>
                  <a:cubicBezTo>
                    <a:pt x="12368" y="3721"/>
                    <a:pt x="12439" y="3846"/>
                    <a:pt x="12510" y="3952"/>
                  </a:cubicBezTo>
                  <a:cubicBezTo>
                    <a:pt x="12580" y="4076"/>
                    <a:pt x="12651" y="4200"/>
                    <a:pt x="12704" y="4324"/>
                  </a:cubicBezTo>
                  <a:lnTo>
                    <a:pt x="12013" y="4732"/>
                  </a:lnTo>
                  <a:cubicBezTo>
                    <a:pt x="12279" y="5334"/>
                    <a:pt x="12456" y="6024"/>
                    <a:pt x="12527" y="6662"/>
                  </a:cubicBezTo>
                  <a:lnTo>
                    <a:pt x="13342" y="6662"/>
                  </a:lnTo>
                  <a:lnTo>
                    <a:pt x="13342" y="7088"/>
                  </a:lnTo>
                  <a:lnTo>
                    <a:pt x="13342" y="7513"/>
                  </a:lnTo>
                  <a:lnTo>
                    <a:pt x="12527" y="7513"/>
                  </a:lnTo>
                  <a:cubicBezTo>
                    <a:pt x="12456" y="8169"/>
                    <a:pt x="12279" y="8859"/>
                    <a:pt x="12013" y="9445"/>
                  </a:cubicBezTo>
                  <a:lnTo>
                    <a:pt x="12704" y="9852"/>
                  </a:lnTo>
                  <a:cubicBezTo>
                    <a:pt x="12651" y="9976"/>
                    <a:pt x="12580" y="10100"/>
                    <a:pt x="12510" y="10224"/>
                  </a:cubicBezTo>
                  <a:cubicBezTo>
                    <a:pt x="12439" y="10331"/>
                    <a:pt x="12368" y="10454"/>
                    <a:pt x="12297" y="10579"/>
                  </a:cubicBezTo>
                  <a:lnTo>
                    <a:pt x="11588" y="10170"/>
                  </a:lnTo>
                  <a:cubicBezTo>
                    <a:pt x="11198" y="10702"/>
                    <a:pt x="10702" y="11198"/>
                    <a:pt x="10171" y="11588"/>
                  </a:cubicBezTo>
                  <a:lnTo>
                    <a:pt x="10578" y="12280"/>
                  </a:lnTo>
                  <a:cubicBezTo>
                    <a:pt x="10454" y="12368"/>
                    <a:pt x="10348" y="12438"/>
                    <a:pt x="10223" y="12509"/>
                  </a:cubicBezTo>
                  <a:cubicBezTo>
                    <a:pt x="10100" y="12580"/>
                    <a:pt x="9975" y="12651"/>
                    <a:pt x="9852" y="12705"/>
                  </a:cubicBezTo>
                  <a:lnTo>
                    <a:pt x="9444" y="12013"/>
                  </a:lnTo>
                  <a:cubicBezTo>
                    <a:pt x="8841" y="12280"/>
                    <a:pt x="8151" y="12457"/>
                    <a:pt x="7513" y="12528"/>
                  </a:cubicBezTo>
                  <a:lnTo>
                    <a:pt x="7513" y="13324"/>
                  </a:lnTo>
                  <a:cubicBezTo>
                    <a:pt x="7371" y="13343"/>
                    <a:pt x="7230" y="13343"/>
                    <a:pt x="7088" y="13343"/>
                  </a:cubicBezTo>
                  <a:cubicBezTo>
                    <a:pt x="6946" y="13343"/>
                    <a:pt x="6804" y="13343"/>
                    <a:pt x="6680" y="13324"/>
                  </a:cubicBezTo>
                  <a:lnTo>
                    <a:pt x="6680" y="12528"/>
                  </a:lnTo>
                  <a:cubicBezTo>
                    <a:pt x="6006" y="12457"/>
                    <a:pt x="5333" y="12280"/>
                    <a:pt x="4731" y="12013"/>
                  </a:cubicBezTo>
                  <a:lnTo>
                    <a:pt x="4324" y="12705"/>
                  </a:lnTo>
                  <a:cubicBezTo>
                    <a:pt x="4199" y="12651"/>
                    <a:pt x="4076" y="12580"/>
                    <a:pt x="3969" y="12509"/>
                  </a:cubicBezTo>
                  <a:cubicBezTo>
                    <a:pt x="3845" y="12438"/>
                    <a:pt x="3721" y="12368"/>
                    <a:pt x="3597" y="12280"/>
                  </a:cubicBezTo>
                  <a:lnTo>
                    <a:pt x="4005" y="11588"/>
                  </a:lnTo>
                  <a:cubicBezTo>
                    <a:pt x="3473" y="11198"/>
                    <a:pt x="2977" y="10702"/>
                    <a:pt x="2587" y="10170"/>
                  </a:cubicBezTo>
                  <a:lnTo>
                    <a:pt x="1896" y="10579"/>
                  </a:lnTo>
                  <a:cubicBezTo>
                    <a:pt x="1808" y="10454"/>
                    <a:pt x="1737" y="10331"/>
                    <a:pt x="1666" y="10224"/>
                  </a:cubicBezTo>
                  <a:cubicBezTo>
                    <a:pt x="1595" y="10100"/>
                    <a:pt x="1541" y="9976"/>
                    <a:pt x="1470" y="9852"/>
                  </a:cubicBezTo>
                  <a:lnTo>
                    <a:pt x="2179" y="9445"/>
                  </a:lnTo>
                  <a:cubicBezTo>
                    <a:pt x="1896" y="8842"/>
                    <a:pt x="1719" y="8151"/>
                    <a:pt x="1648" y="7513"/>
                  </a:cubicBezTo>
                  <a:lnTo>
                    <a:pt x="851" y="7513"/>
                  </a:lnTo>
                  <a:cubicBezTo>
                    <a:pt x="833" y="7371"/>
                    <a:pt x="833" y="7229"/>
                    <a:pt x="833" y="7088"/>
                  </a:cubicBezTo>
                  <a:cubicBezTo>
                    <a:pt x="833" y="6946"/>
                    <a:pt x="833" y="6804"/>
                    <a:pt x="851" y="6662"/>
                  </a:cubicBezTo>
                  <a:lnTo>
                    <a:pt x="1648" y="6662"/>
                  </a:lnTo>
                  <a:cubicBezTo>
                    <a:pt x="1719" y="6007"/>
                    <a:pt x="1914" y="5334"/>
                    <a:pt x="2179" y="4732"/>
                  </a:cubicBezTo>
                  <a:lnTo>
                    <a:pt x="1470" y="4324"/>
                  </a:lnTo>
                  <a:cubicBezTo>
                    <a:pt x="1541" y="4200"/>
                    <a:pt x="1595" y="4076"/>
                    <a:pt x="1666" y="3952"/>
                  </a:cubicBezTo>
                  <a:cubicBezTo>
                    <a:pt x="1737" y="3846"/>
                    <a:pt x="1808" y="3721"/>
                    <a:pt x="1896" y="3598"/>
                  </a:cubicBezTo>
                  <a:lnTo>
                    <a:pt x="2587" y="4005"/>
                  </a:lnTo>
                  <a:cubicBezTo>
                    <a:pt x="2977" y="3473"/>
                    <a:pt x="3490" y="2977"/>
                    <a:pt x="4005" y="2587"/>
                  </a:cubicBezTo>
                  <a:lnTo>
                    <a:pt x="3597" y="1897"/>
                  </a:lnTo>
                  <a:cubicBezTo>
                    <a:pt x="3721" y="1808"/>
                    <a:pt x="3845" y="1737"/>
                    <a:pt x="3969" y="1666"/>
                  </a:cubicBezTo>
                  <a:cubicBezTo>
                    <a:pt x="4076" y="1595"/>
                    <a:pt x="4199" y="1524"/>
                    <a:pt x="4324" y="1472"/>
                  </a:cubicBezTo>
                  <a:lnTo>
                    <a:pt x="4731" y="2162"/>
                  </a:lnTo>
                  <a:cubicBezTo>
                    <a:pt x="5333" y="1897"/>
                    <a:pt x="6025" y="1720"/>
                    <a:pt x="6680" y="1649"/>
                  </a:cubicBezTo>
                  <a:lnTo>
                    <a:pt x="6680" y="851"/>
                  </a:lnTo>
                  <a:cubicBezTo>
                    <a:pt x="6804" y="834"/>
                    <a:pt x="6946" y="834"/>
                    <a:pt x="7088" y="834"/>
                  </a:cubicBezTo>
                  <a:close/>
                  <a:moveTo>
                    <a:pt x="7088" y="0"/>
                  </a:moveTo>
                  <a:cubicBezTo>
                    <a:pt x="6663" y="0"/>
                    <a:pt x="6237" y="54"/>
                    <a:pt x="5848" y="107"/>
                  </a:cubicBezTo>
                  <a:lnTo>
                    <a:pt x="5848" y="940"/>
                  </a:lnTo>
                  <a:cubicBezTo>
                    <a:pt x="5581" y="993"/>
                    <a:pt x="5333" y="1063"/>
                    <a:pt x="5103" y="1134"/>
                  </a:cubicBezTo>
                  <a:lnTo>
                    <a:pt x="4678" y="409"/>
                  </a:lnTo>
                  <a:cubicBezTo>
                    <a:pt x="4324" y="567"/>
                    <a:pt x="3863" y="763"/>
                    <a:pt x="3544" y="957"/>
                  </a:cubicBezTo>
                  <a:cubicBezTo>
                    <a:pt x="3190" y="1153"/>
                    <a:pt x="2835" y="1418"/>
                    <a:pt x="2517" y="1666"/>
                  </a:cubicBezTo>
                  <a:lnTo>
                    <a:pt x="2942" y="2393"/>
                  </a:lnTo>
                  <a:cubicBezTo>
                    <a:pt x="2746" y="2570"/>
                    <a:pt x="2569" y="2747"/>
                    <a:pt x="2392" y="2942"/>
                  </a:cubicBezTo>
                  <a:lnTo>
                    <a:pt x="1666" y="2516"/>
                  </a:lnTo>
                  <a:cubicBezTo>
                    <a:pt x="1418" y="2818"/>
                    <a:pt x="1135" y="3225"/>
                    <a:pt x="957" y="3544"/>
                  </a:cubicBezTo>
                  <a:cubicBezTo>
                    <a:pt x="745" y="3898"/>
                    <a:pt x="568" y="4307"/>
                    <a:pt x="407" y="4678"/>
                  </a:cubicBezTo>
                  <a:lnTo>
                    <a:pt x="1135" y="5103"/>
                  </a:lnTo>
                  <a:cubicBezTo>
                    <a:pt x="1064" y="5334"/>
                    <a:pt x="993" y="5582"/>
                    <a:pt x="939" y="5847"/>
                  </a:cubicBezTo>
                  <a:lnTo>
                    <a:pt x="107" y="5847"/>
                  </a:lnTo>
                  <a:cubicBezTo>
                    <a:pt x="53" y="6220"/>
                    <a:pt x="1" y="6716"/>
                    <a:pt x="1" y="7088"/>
                  </a:cubicBezTo>
                  <a:cubicBezTo>
                    <a:pt x="1" y="7513"/>
                    <a:pt x="53" y="7938"/>
                    <a:pt x="107" y="8346"/>
                  </a:cubicBezTo>
                  <a:lnTo>
                    <a:pt x="939" y="8346"/>
                  </a:lnTo>
                  <a:cubicBezTo>
                    <a:pt x="993" y="8594"/>
                    <a:pt x="1064" y="8842"/>
                    <a:pt x="1135" y="9072"/>
                  </a:cubicBezTo>
                  <a:lnTo>
                    <a:pt x="407" y="9497"/>
                  </a:lnTo>
                  <a:cubicBezTo>
                    <a:pt x="568" y="9870"/>
                    <a:pt x="762" y="10312"/>
                    <a:pt x="957" y="10631"/>
                  </a:cubicBezTo>
                  <a:cubicBezTo>
                    <a:pt x="1152" y="11004"/>
                    <a:pt x="1418" y="11358"/>
                    <a:pt x="1666" y="11659"/>
                  </a:cubicBezTo>
                  <a:lnTo>
                    <a:pt x="2392" y="11252"/>
                  </a:lnTo>
                  <a:cubicBezTo>
                    <a:pt x="2569" y="11429"/>
                    <a:pt x="2746" y="11623"/>
                    <a:pt x="2942" y="11784"/>
                  </a:cubicBezTo>
                  <a:lnTo>
                    <a:pt x="2517" y="12509"/>
                  </a:lnTo>
                  <a:cubicBezTo>
                    <a:pt x="2817" y="12757"/>
                    <a:pt x="3225" y="13041"/>
                    <a:pt x="3544" y="13236"/>
                  </a:cubicBezTo>
                  <a:cubicBezTo>
                    <a:pt x="3916" y="13449"/>
                    <a:pt x="4305" y="13608"/>
                    <a:pt x="4678" y="13768"/>
                  </a:cubicBezTo>
                  <a:lnTo>
                    <a:pt x="5103" y="13041"/>
                  </a:lnTo>
                  <a:cubicBezTo>
                    <a:pt x="5333" y="13112"/>
                    <a:pt x="5581" y="13183"/>
                    <a:pt x="5848" y="13236"/>
                  </a:cubicBezTo>
                  <a:lnTo>
                    <a:pt x="5848" y="14068"/>
                  </a:lnTo>
                  <a:cubicBezTo>
                    <a:pt x="6237" y="14122"/>
                    <a:pt x="6715" y="14175"/>
                    <a:pt x="7088" y="14175"/>
                  </a:cubicBezTo>
                  <a:cubicBezTo>
                    <a:pt x="7513" y="14175"/>
                    <a:pt x="7938" y="14122"/>
                    <a:pt x="8345" y="14068"/>
                  </a:cubicBezTo>
                  <a:lnTo>
                    <a:pt x="8345" y="13236"/>
                  </a:lnTo>
                  <a:cubicBezTo>
                    <a:pt x="8593" y="13183"/>
                    <a:pt x="8841" y="13112"/>
                    <a:pt x="9089" y="13041"/>
                  </a:cubicBezTo>
                  <a:lnTo>
                    <a:pt x="9497" y="13768"/>
                  </a:lnTo>
                  <a:cubicBezTo>
                    <a:pt x="9869" y="13626"/>
                    <a:pt x="10313" y="13414"/>
                    <a:pt x="10631" y="13236"/>
                  </a:cubicBezTo>
                  <a:cubicBezTo>
                    <a:pt x="11003" y="13024"/>
                    <a:pt x="11357" y="12757"/>
                    <a:pt x="11659" y="12509"/>
                  </a:cubicBezTo>
                  <a:lnTo>
                    <a:pt x="11251" y="11784"/>
                  </a:lnTo>
                  <a:cubicBezTo>
                    <a:pt x="11428" y="11623"/>
                    <a:pt x="11624" y="11429"/>
                    <a:pt x="11782" y="11252"/>
                  </a:cubicBezTo>
                  <a:lnTo>
                    <a:pt x="12510" y="11659"/>
                  </a:lnTo>
                  <a:cubicBezTo>
                    <a:pt x="12758" y="11358"/>
                    <a:pt x="13041" y="10950"/>
                    <a:pt x="13235" y="10631"/>
                  </a:cubicBezTo>
                  <a:cubicBezTo>
                    <a:pt x="13448" y="10277"/>
                    <a:pt x="13608" y="9870"/>
                    <a:pt x="13767" y="9497"/>
                  </a:cubicBezTo>
                  <a:lnTo>
                    <a:pt x="13041" y="9072"/>
                  </a:lnTo>
                  <a:cubicBezTo>
                    <a:pt x="13112" y="8842"/>
                    <a:pt x="13183" y="8594"/>
                    <a:pt x="13235" y="8346"/>
                  </a:cubicBezTo>
                  <a:lnTo>
                    <a:pt x="14086" y="8346"/>
                  </a:lnTo>
                  <a:cubicBezTo>
                    <a:pt x="14140" y="7956"/>
                    <a:pt x="14192" y="7460"/>
                    <a:pt x="14175" y="7088"/>
                  </a:cubicBezTo>
                  <a:cubicBezTo>
                    <a:pt x="14175" y="6662"/>
                    <a:pt x="14140" y="6237"/>
                    <a:pt x="14086" y="5847"/>
                  </a:cubicBezTo>
                  <a:lnTo>
                    <a:pt x="13235" y="5847"/>
                  </a:lnTo>
                  <a:cubicBezTo>
                    <a:pt x="13183" y="5582"/>
                    <a:pt x="13112" y="5334"/>
                    <a:pt x="13041" y="5103"/>
                  </a:cubicBezTo>
                  <a:lnTo>
                    <a:pt x="13767" y="4678"/>
                  </a:lnTo>
                  <a:cubicBezTo>
                    <a:pt x="13625" y="4307"/>
                    <a:pt x="13412" y="3863"/>
                    <a:pt x="13235" y="3544"/>
                  </a:cubicBezTo>
                  <a:cubicBezTo>
                    <a:pt x="13023" y="3173"/>
                    <a:pt x="12758" y="2835"/>
                    <a:pt x="12510" y="2516"/>
                  </a:cubicBezTo>
                  <a:lnTo>
                    <a:pt x="11782" y="2942"/>
                  </a:lnTo>
                  <a:cubicBezTo>
                    <a:pt x="11624" y="2747"/>
                    <a:pt x="11428" y="2570"/>
                    <a:pt x="11251" y="2393"/>
                  </a:cubicBezTo>
                  <a:lnTo>
                    <a:pt x="11659" y="1666"/>
                  </a:lnTo>
                  <a:cubicBezTo>
                    <a:pt x="11357" y="1418"/>
                    <a:pt x="10967" y="1134"/>
                    <a:pt x="10631" y="957"/>
                  </a:cubicBezTo>
                  <a:cubicBezTo>
                    <a:pt x="10277" y="745"/>
                    <a:pt x="9869" y="567"/>
                    <a:pt x="9497" y="409"/>
                  </a:cubicBezTo>
                  <a:lnTo>
                    <a:pt x="9089" y="1134"/>
                  </a:lnTo>
                  <a:cubicBezTo>
                    <a:pt x="8841" y="1063"/>
                    <a:pt x="8593" y="993"/>
                    <a:pt x="8345" y="940"/>
                  </a:cubicBezTo>
                  <a:lnTo>
                    <a:pt x="8345" y="107"/>
                  </a:lnTo>
                  <a:cubicBezTo>
                    <a:pt x="7955" y="54"/>
                    <a:pt x="7459" y="0"/>
                    <a:pt x="7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600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1980899" y="766961"/>
            <a:ext cx="6100200" cy="10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개요</a:t>
            </a:r>
            <a:endParaRPr dirty="0"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2"/>
          </p:nvPr>
        </p:nvSpPr>
        <p:spPr>
          <a:xfrm>
            <a:off x="713225" y="787733"/>
            <a:ext cx="1098300" cy="1046100"/>
          </a:xfrm>
          <a:prstGeom prst="rect">
            <a:avLst/>
          </a:prstGeom>
          <a:effectLst>
            <a:outerShdw blurRad="114300" algn="bl" rotWithShape="0">
              <a:srgbClr val="000000">
                <a:alpha val="45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8" name="Google Shape;438;p42"/>
          <p:cNvGrpSpPr/>
          <p:nvPr/>
        </p:nvGrpSpPr>
        <p:grpSpPr>
          <a:xfrm>
            <a:off x="3741162" y="2367914"/>
            <a:ext cx="2579673" cy="1277107"/>
            <a:chOff x="5030999" y="1526622"/>
            <a:chExt cx="2579673" cy="1277107"/>
          </a:xfrm>
        </p:grpSpPr>
        <p:sp>
          <p:nvSpPr>
            <p:cNvPr id="439" name="Google Shape;439;p42"/>
            <p:cNvSpPr/>
            <p:nvPr/>
          </p:nvSpPr>
          <p:spPr>
            <a:xfrm>
              <a:off x="5030999" y="1526622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 rot="10800000">
              <a:off x="6559024" y="1781085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 rot="10800000">
              <a:off x="6783272" y="1976330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38;p42">
            <a:extLst>
              <a:ext uri="{FF2B5EF4-FFF2-40B4-BE49-F238E27FC236}">
                <a16:creationId xmlns:a16="http://schemas.microsoft.com/office/drawing/2014/main" id="{68A25789-41C7-4141-2992-CC1014282721}"/>
              </a:ext>
            </a:extLst>
          </p:cNvPr>
          <p:cNvGrpSpPr/>
          <p:nvPr/>
        </p:nvGrpSpPr>
        <p:grpSpPr>
          <a:xfrm>
            <a:off x="3966012" y="2564875"/>
            <a:ext cx="2579673" cy="1277107"/>
            <a:chOff x="5030999" y="1526622"/>
            <a:chExt cx="2579673" cy="1277107"/>
          </a:xfrm>
        </p:grpSpPr>
        <p:sp>
          <p:nvSpPr>
            <p:cNvPr id="3" name="Google Shape;439;p42">
              <a:extLst>
                <a:ext uri="{FF2B5EF4-FFF2-40B4-BE49-F238E27FC236}">
                  <a16:creationId xmlns:a16="http://schemas.microsoft.com/office/drawing/2014/main" id="{D88067AB-DFE2-5C47-DACD-C9DD52B31AAD}"/>
                </a:ext>
              </a:extLst>
            </p:cNvPr>
            <p:cNvSpPr/>
            <p:nvPr/>
          </p:nvSpPr>
          <p:spPr>
            <a:xfrm>
              <a:off x="5030999" y="1526622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40;p42">
              <a:extLst>
                <a:ext uri="{FF2B5EF4-FFF2-40B4-BE49-F238E27FC236}">
                  <a16:creationId xmlns:a16="http://schemas.microsoft.com/office/drawing/2014/main" id="{E76ADFE9-7BD7-4187-85A5-9E5DEA550AD6}"/>
                </a:ext>
              </a:extLst>
            </p:cNvPr>
            <p:cNvSpPr/>
            <p:nvPr/>
          </p:nvSpPr>
          <p:spPr>
            <a:xfrm rot="10800000">
              <a:off x="6559024" y="1781085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1;p42">
              <a:extLst>
                <a:ext uri="{FF2B5EF4-FFF2-40B4-BE49-F238E27FC236}">
                  <a16:creationId xmlns:a16="http://schemas.microsoft.com/office/drawing/2014/main" id="{01F5AB13-BBE3-5A69-A379-855C8A9DC541}"/>
                </a:ext>
              </a:extLst>
            </p:cNvPr>
            <p:cNvSpPr/>
            <p:nvPr/>
          </p:nvSpPr>
          <p:spPr>
            <a:xfrm rot="10800000">
              <a:off x="6783272" y="1976330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37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9495A-AE55-6AF9-8C48-5254EDF50610}"/>
              </a:ext>
            </a:extLst>
          </p:cNvPr>
          <p:cNvSpPr txBox="1"/>
          <p:nvPr/>
        </p:nvSpPr>
        <p:spPr>
          <a:xfrm>
            <a:off x="505691" y="949582"/>
            <a:ext cx="495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기본적인 </a:t>
            </a:r>
            <a:r>
              <a:rPr lang="en-US" altLang="ko-KR" dirty="0"/>
              <a:t>3</a:t>
            </a:r>
            <a:r>
              <a:rPr lang="ko-KR" altLang="en-US" dirty="0"/>
              <a:t>가지 방향으로 구상 후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14B24-31EB-7011-0573-C322C845ABAE}"/>
              </a:ext>
            </a:extLst>
          </p:cNvPr>
          <p:cNvSpPr txBox="1"/>
          <p:nvPr/>
        </p:nvSpPr>
        <p:spPr>
          <a:xfrm>
            <a:off x="505691" y="364807"/>
            <a:ext cx="24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개요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B3EF6A-FCF2-8026-FF10-4FEB0A7EE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2" y="1842134"/>
            <a:ext cx="1600200" cy="1219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566917-30FB-19D3-7151-9CB77BF1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1851659"/>
            <a:ext cx="1581150" cy="1209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ED3B35-18E1-0B74-02BD-89FDE43BF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093" y="1861184"/>
            <a:ext cx="1609725" cy="1200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67A1F8-6D32-F53D-E470-AB7DDDB6DC4D}"/>
              </a:ext>
            </a:extLst>
          </p:cNvPr>
          <p:cNvSpPr txBox="1"/>
          <p:nvPr/>
        </p:nvSpPr>
        <p:spPr>
          <a:xfrm>
            <a:off x="1316181" y="3383279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노즐과 베드</a:t>
            </a:r>
            <a:endParaRPr lang="en-US" altLang="ko-KR" dirty="0"/>
          </a:p>
          <a:p>
            <a:pPr algn="ctr"/>
            <a:r>
              <a:rPr lang="ko-KR" altLang="en-US" dirty="0"/>
              <a:t>온도 조절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B49AA-39FB-8D0F-723E-5700E5B90C38}"/>
              </a:ext>
            </a:extLst>
          </p:cNvPr>
          <p:cNvSpPr txBox="1"/>
          <p:nvPr/>
        </p:nvSpPr>
        <p:spPr>
          <a:xfrm>
            <a:off x="6209301" y="3383280"/>
            <a:ext cx="158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Cube, </a:t>
            </a:r>
            <a:r>
              <a:rPr lang="ko-KR" altLang="en-US" dirty="0"/>
              <a:t>원통 모형 출력 확인 가능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393EB-0226-BA99-5C55-C2E3B56FD3B4}"/>
              </a:ext>
            </a:extLst>
          </p:cNvPr>
          <p:cNvSpPr txBox="1"/>
          <p:nvPr/>
        </p:nvSpPr>
        <p:spPr>
          <a:xfrm>
            <a:off x="3772266" y="3394024"/>
            <a:ext cx="158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X, Y, Z</a:t>
            </a:r>
            <a:r>
              <a:rPr lang="ko-KR" altLang="en-US" dirty="0"/>
              <a:t>방향의 움직임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9365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1980899" y="3104528"/>
            <a:ext cx="6100200" cy="10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프린터 동작</a:t>
            </a:r>
            <a:endParaRPr dirty="0"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2"/>
          </p:nvPr>
        </p:nvSpPr>
        <p:spPr>
          <a:xfrm>
            <a:off x="713225" y="3125300"/>
            <a:ext cx="1098300" cy="1046100"/>
          </a:xfrm>
          <a:prstGeom prst="rect">
            <a:avLst/>
          </a:prstGeom>
          <a:effectLst>
            <a:outerShdw blurRad="114300" algn="bl" rotWithShape="0">
              <a:srgbClr val="000000">
                <a:alpha val="45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38" name="Google Shape;438;p42"/>
          <p:cNvGrpSpPr/>
          <p:nvPr/>
        </p:nvGrpSpPr>
        <p:grpSpPr>
          <a:xfrm>
            <a:off x="5868027" y="2403689"/>
            <a:ext cx="2959501" cy="2500997"/>
            <a:chOff x="4651171" y="302733"/>
            <a:chExt cx="2959501" cy="2500997"/>
          </a:xfrm>
        </p:grpSpPr>
        <p:sp>
          <p:nvSpPr>
            <p:cNvPr id="439" name="Google Shape;439;p42"/>
            <p:cNvSpPr/>
            <p:nvPr/>
          </p:nvSpPr>
          <p:spPr>
            <a:xfrm>
              <a:off x="4651171" y="302733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 rot="10800000">
              <a:off x="6559024" y="1781085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 rot="10800000">
              <a:off x="6783272" y="1976330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332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9"/>
          <p:cNvGrpSpPr/>
          <p:nvPr/>
        </p:nvGrpSpPr>
        <p:grpSpPr>
          <a:xfrm>
            <a:off x="-102229" y="1337250"/>
            <a:ext cx="1400275" cy="3476075"/>
            <a:chOff x="-102229" y="1337250"/>
            <a:chExt cx="1400275" cy="3476075"/>
          </a:xfrm>
        </p:grpSpPr>
        <p:sp>
          <p:nvSpPr>
            <p:cNvPr id="405" name="Google Shape;405;p39"/>
            <p:cNvSpPr/>
            <p:nvPr/>
          </p:nvSpPr>
          <p:spPr>
            <a:xfrm rot="-5400000">
              <a:off x="848346" y="4363625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 rot="-5400000">
              <a:off x="216876" y="3734023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 rot="-5400000">
              <a:off x="129196" y="1620975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-5400000">
              <a:off x="-102229" y="1337250"/>
              <a:ext cx="449700" cy="44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1807786" y="-122598"/>
            <a:ext cx="5856890" cy="1081170"/>
            <a:chOff x="1807786" y="-122598"/>
            <a:chExt cx="5856890" cy="1081170"/>
          </a:xfrm>
        </p:grpSpPr>
        <p:sp>
          <p:nvSpPr>
            <p:cNvPr id="410" name="Google Shape;410;p39"/>
            <p:cNvSpPr/>
            <p:nvPr/>
          </p:nvSpPr>
          <p:spPr>
            <a:xfrm>
              <a:off x="6585374" y="508872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837276" y="-122598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807786" y="314660"/>
              <a:ext cx="449700" cy="44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4F0B78C-5012-F5B3-91CA-34596F09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70" y="733722"/>
            <a:ext cx="1815731" cy="37982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E6719-9383-A427-14F4-FEFDB17D69F8}"/>
              </a:ext>
            </a:extLst>
          </p:cNvPr>
          <p:cNvSpPr txBox="1"/>
          <p:nvPr/>
        </p:nvSpPr>
        <p:spPr>
          <a:xfrm>
            <a:off x="4808934" y="966940"/>
            <a:ext cx="285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노즐의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69FCC-C22B-F5B8-8EC4-BBF66B279B77}"/>
              </a:ext>
            </a:extLst>
          </p:cNvPr>
          <p:cNvSpPr txBox="1"/>
          <p:nvPr/>
        </p:nvSpPr>
        <p:spPr>
          <a:xfrm>
            <a:off x="4808934" y="1458935"/>
            <a:ext cx="34596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씩 카운트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200</a:t>
            </a:r>
            <a:r>
              <a:rPr lang="ko-KR" altLang="en-US" dirty="0">
                <a:sym typeface="Wingdings" panose="05000000000000000000" pitchFamily="2" charset="2"/>
              </a:rPr>
              <a:t>까지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200</a:t>
            </a:r>
            <a:r>
              <a:rPr lang="ko-KR" altLang="en-US" dirty="0">
                <a:sym typeface="Wingdings" panose="05000000000000000000" pitchFamily="2" charset="2"/>
              </a:rPr>
              <a:t>에서 한번 더 누르면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으로 초기화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LEVEL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BD129-DF4E-B9D8-8963-38C89605C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770" y="725237"/>
            <a:ext cx="3531211" cy="3428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368DBE-A111-9EE9-1B7A-8B93A2018004}"/>
              </a:ext>
            </a:extLst>
          </p:cNvPr>
          <p:cNvSpPr txBox="1"/>
          <p:nvPr/>
        </p:nvSpPr>
        <p:spPr>
          <a:xfrm>
            <a:off x="4808934" y="976023"/>
            <a:ext cx="285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베드의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40D13-5CB4-936D-B2A7-7E10DF49450F}"/>
              </a:ext>
            </a:extLst>
          </p:cNvPr>
          <p:cNvSpPr txBox="1"/>
          <p:nvPr/>
        </p:nvSpPr>
        <p:spPr>
          <a:xfrm>
            <a:off x="4808934" y="1449852"/>
            <a:ext cx="34596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씩 카운트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60</a:t>
            </a:r>
            <a:r>
              <a:rPr lang="ko-KR" altLang="en-US" dirty="0">
                <a:sym typeface="Wingdings" panose="05000000000000000000" pitchFamily="2" charset="2"/>
              </a:rPr>
              <a:t>까지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60</a:t>
            </a:r>
            <a:r>
              <a:rPr lang="ko-KR" altLang="en-US" dirty="0">
                <a:sym typeface="Wingdings" panose="05000000000000000000" pitchFamily="2" charset="2"/>
              </a:rPr>
              <a:t>에서 한번 더 누르면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으로 초기화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LEVEL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7F997A-A0FF-8172-5E55-B6DB96E3509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38" y="759652"/>
            <a:ext cx="1814400" cy="379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DA4A91-EFA9-8D07-597A-E01853292276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t="24582"/>
          <a:stretch/>
        </p:blipFill>
        <p:spPr>
          <a:xfrm>
            <a:off x="1124381" y="733722"/>
            <a:ext cx="3531600" cy="343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5975468" y="1275733"/>
            <a:ext cx="2178327" cy="3499723"/>
            <a:chOff x="5975468" y="1275733"/>
            <a:chExt cx="2178327" cy="3499723"/>
          </a:xfrm>
        </p:grpSpPr>
        <p:sp>
          <p:nvSpPr>
            <p:cNvPr id="427" name="Google Shape;427;p41"/>
            <p:cNvSpPr/>
            <p:nvPr/>
          </p:nvSpPr>
          <p:spPr>
            <a:xfrm rot="-5400000">
              <a:off x="5975468" y="3948056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rot="5400000">
              <a:off x="7131151" y="2327383"/>
              <a:ext cx="449700" cy="449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 rot="5400000">
              <a:off x="7326395" y="1725435"/>
              <a:ext cx="827400" cy="82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 rot="5400000">
              <a:off x="6353176" y="1275733"/>
              <a:ext cx="449700" cy="44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2875" dist="1905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8E9501B-E076-46BF-4E40-F4A0D184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84" y="1623040"/>
            <a:ext cx="4765914" cy="2680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09DE2-7421-FDAF-A079-9B5D9C0F1995}"/>
              </a:ext>
            </a:extLst>
          </p:cNvPr>
          <p:cNvSpPr txBox="1"/>
          <p:nvPr/>
        </p:nvSpPr>
        <p:spPr>
          <a:xfrm>
            <a:off x="309384" y="701016"/>
            <a:ext cx="285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이동의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A3BDC-6D1D-2A1B-A369-CC67BBC1D39D}"/>
              </a:ext>
            </a:extLst>
          </p:cNvPr>
          <p:cNvSpPr txBox="1"/>
          <p:nvPr/>
        </p:nvSpPr>
        <p:spPr>
          <a:xfrm>
            <a:off x="309384" y="1192806"/>
            <a:ext cx="158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X, Y, Z </a:t>
            </a:r>
            <a:r>
              <a:rPr lang="ko-KR" altLang="en-US" dirty="0"/>
              <a:t>방향 조절</a:t>
            </a:r>
          </a:p>
        </p:txBody>
      </p:sp>
    </p:spTree>
    <p:extLst>
      <p:ext uri="{BB962C8B-B14F-4D97-AF65-F5344CB8AC3E}">
        <p14:creationId xmlns:p14="http://schemas.microsoft.com/office/powerpoint/2010/main" val="3591129257"/>
      </p:ext>
    </p:extLst>
  </p:cSld>
  <p:clrMapOvr>
    <a:masterClrMapping/>
  </p:clrMapOvr>
</p:sld>
</file>

<file path=ppt/theme/theme1.xml><?xml version="1.0" encoding="utf-8"?>
<a:theme xmlns:a="http://schemas.openxmlformats.org/drawingml/2006/main" name="Probability and Impact Matrix by Slidesgo">
  <a:themeElements>
    <a:clrScheme name="Simple Light">
      <a:dk1>
        <a:srgbClr val="313131"/>
      </a:dk1>
      <a:lt1>
        <a:srgbClr val="F3F3F3"/>
      </a:lt1>
      <a:dk2>
        <a:srgbClr val="3C3668"/>
      </a:dk2>
      <a:lt2>
        <a:srgbClr val="57A291"/>
      </a:lt2>
      <a:accent1>
        <a:srgbClr val="E6D756"/>
      </a:accent1>
      <a:accent2>
        <a:srgbClr val="E96D44"/>
      </a:accent2>
      <a:accent3>
        <a:srgbClr val="EE3535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318</Words>
  <Application>Microsoft Office PowerPoint</Application>
  <PresentationFormat>화면 슬라이드 쇼(16:9)</PresentationFormat>
  <Paragraphs>78</Paragraphs>
  <Slides>19</Slides>
  <Notes>19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Wingdings</vt:lpstr>
      <vt:lpstr>Radio Canada Light</vt:lpstr>
      <vt:lpstr>Anaheim</vt:lpstr>
      <vt:lpstr>Arial</vt:lpstr>
      <vt:lpstr>Anek Latin</vt:lpstr>
      <vt:lpstr>Radio Canada</vt:lpstr>
      <vt:lpstr>Probability and Impact Matrix by Slidesgo</vt:lpstr>
      <vt:lpstr>PLC를 활용한 3D 프린터 동작 재현</vt:lpstr>
      <vt:lpstr>01</vt:lpstr>
      <vt:lpstr>주제</vt:lpstr>
      <vt:lpstr>PowerPoint 프레젠테이션</vt:lpstr>
      <vt:lpstr>개요</vt:lpstr>
      <vt:lpstr>PowerPoint 프레젠테이션</vt:lpstr>
      <vt:lpstr>프린터 동작</vt:lpstr>
      <vt:lpstr>PowerPoint 프레젠테이션</vt:lpstr>
      <vt:lpstr>PowerPoint 프레젠테이션</vt:lpstr>
      <vt:lpstr>PowerPoint 프레젠테이션</vt:lpstr>
      <vt:lpstr>PowerPoint 프레젠테이션</vt:lpstr>
      <vt:lpstr>래더도</vt:lpstr>
      <vt:lpstr>PowerPoint 프레젠테이션</vt:lpstr>
      <vt:lpstr>PowerPoint 프레젠테이션</vt:lpstr>
      <vt:lpstr>PowerPoint 프레젠테이션</vt:lpstr>
      <vt:lpstr>PowerPoint 프레젠테이션</vt:lpstr>
      <vt:lpstr>동작 시현</vt:lpstr>
      <vt:lpstr>동작 영상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PLC를 활용한 3D 프린터 동작 재현</dc:title>
  <dc:creator>DeskTop</dc:creator>
  <cp:lastModifiedBy>다빈 김</cp:lastModifiedBy>
  <cp:revision>9</cp:revision>
  <dcterms:modified xsi:type="dcterms:W3CDTF">2024-06-07T15:13:20Z</dcterms:modified>
</cp:coreProperties>
</file>