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84107-8B38-4773-9B9E-EBEA65E35D1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55BB-3198-42C5-8E0C-DB7DB2B7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2013 Netflix made a big splash when it released House of Cards, an original series produced by the streaming service. In the beginning, Netflix was a service for movie rental my mail and eventually made the leap to streaming movies and tv shows over the internet. </a:t>
            </a:r>
            <a:r>
              <a:rPr lang="en-US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A55BB-3198-42C5-8E0C-DB7DB2B7D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16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1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74D78-4E27-4D24-86BA-5CC161815A4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C1446-C2FE-4357-A1CE-298C64B88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7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D70A9-EFC6-4411-A4A2-9491CBDD7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U.S. Box Office Trends of the 2010s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F1FC31-FF57-4CFB-94CA-E5BECA8D9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Team Members - Mark </a:t>
            </a:r>
            <a:r>
              <a:rPr lang="en-US" dirty="0" err="1">
                <a:effectLst/>
              </a:rPr>
              <a:t>Palmese</a:t>
            </a:r>
            <a:r>
              <a:rPr lang="en-US" dirty="0">
                <a:effectLst/>
              </a:rPr>
              <a:t>, Nick Candaffio, Eileen Dolan, Tom </a:t>
            </a:r>
            <a:r>
              <a:rPr lang="en-US" dirty="0" err="1">
                <a:effectLst/>
              </a:rPr>
              <a:t>Khambounheuang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A221B-3475-4C58-907C-51CD7B7F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Big Data and Entertainment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8DD42B-E99D-4E50-830D-942DA333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554627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AF452B"/>
              </a:buClr>
            </a:pPr>
            <a:r>
              <a:rPr lang="en-US" dirty="0"/>
              <a:t>In 2013, Netflix made headlines when it released its original series: House of Cards</a:t>
            </a:r>
          </a:p>
          <a:p>
            <a:pPr algn="l">
              <a:buClr>
                <a:srgbClr val="AF452B"/>
              </a:buClr>
            </a:pPr>
            <a:endParaRPr lang="en-US" dirty="0"/>
          </a:p>
          <a:p>
            <a:pPr algn="l">
              <a:buClr>
                <a:srgbClr val="AF452B"/>
              </a:buClr>
            </a:pPr>
            <a:r>
              <a:rPr lang="en-US" dirty="0"/>
              <a:t>First original program by streaming service</a:t>
            </a:r>
          </a:p>
          <a:p>
            <a:pPr algn="l">
              <a:buClr>
                <a:srgbClr val="AF452B"/>
              </a:buClr>
            </a:pPr>
            <a:endParaRPr lang="en-US" dirty="0"/>
          </a:p>
          <a:p>
            <a:pPr algn="l">
              <a:buClr>
                <a:srgbClr val="AF452B"/>
              </a:buClr>
            </a:pPr>
            <a:r>
              <a:rPr lang="en-US" dirty="0"/>
              <a:t>Greenlit by using trends in their user data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AF2026E-8338-4A39-9845-0C3FA77712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8672"/>
          <a:stretch>
            <a:fillRect/>
          </a:stretch>
        </p:blipFill>
        <p:spPr>
          <a:xfrm>
            <a:off x="8012019" y="2132822"/>
            <a:ext cx="2174545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F7BB-FF22-4BFA-B38B-75620334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8E6C2-7398-4CAD-BB36-2D0E8601100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AD227-EEC4-4B58-992B-0B53C470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Slate</vt:lpstr>
      <vt:lpstr>U.S. Box Office Trends of the 2010s</vt:lpstr>
      <vt:lpstr>Big Data and Entertainment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Box Office Trends of the 2010s</dc:title>
  <dc:creator>Nick Candaffio</dc:creator>
  <cp:lastModifiedBy>Nick Candaffio</cp:lastModifiedBy>
  <cp:revision>3</cp:revision>
  <dcterms:created xsi:type="dcterms:W3CDTF">2019-03-06T23:57:49Z</dcterms:created>
  <dcterms:modified xsi:type="dcterms:W3CDTF">2019-03-07T00:38:05Z</dcterms:modified>
</cp:coreProperties>
</file>