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125755"/>
            <a:ext cx="6253317" cy="1199357"/>
          </a:xfrm>
        </p:spPr>
        <p:txBody>
          <a:bodyPr>
            <a:normAutofit/>
          </a:bodyPr>
          <a:lstStyle/>
          <a:p>
            <a:r>
              <a:rPr lang="en-US" b="1" dirty="0"/>
              <a:t>PBO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PEMOGRAMAN BERORIENTASI OBJEK 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92496F-622A-BC88-7183-12460B87A5AD}"/>
              </a:ext>
            </a:extLst>
          </p:cNvPr>
          <p:cNvSpPr txBox="1"/>
          <p:nvPr/>
        </p:nvSpPr>
        <p:spPr>
          <a:xfrm>
            <a:off x="5514392" y="989045"/>
            <a:ext cx="427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M.PANDU PRASETYA</a:t>
            </a:r>
          </a:p>
          <a:p>
            <a:r>
              <a:rPr lang="en-US" dirty="0"/>
              <a:t>XI RPL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2B2-6709-B186-35FC-DAB18391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146645"/>
            <a:ext cx="10801117" cy="85173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PENGERTIAN PBO</a:t>
            </a:r>
            <a:endParaRPr lang="en-ID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49D3-5395-2069-B565-16F063E4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184989"/>
            <a:ext cx="10801117" cy="46841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Pemrograman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berorientasi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</a:t>
            </a:r>
            <a:r>
              <a:rPr lang="en-ID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Oriented Programming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disingkat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OOP)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paradigma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pemrograman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berorientasikan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kepada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pembuatan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menyelesaikan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kompleksnya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berbagai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terus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meningkat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ID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entitas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atribut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D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bahavour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kadang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kala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disertai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kondisi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D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Douglas,</a:t>
            </a:r>
          </a:p>
          <a:p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terstruktur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pertama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kalinya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mampu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menulis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begitu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sulit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D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36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AF3-E04D-6B87-228F-C5097012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9959"/>
            <a:ext cx="10058400" cy="63448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KONSEP DASAR PEMOGRAMAN BERORENTASI OBJEK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F823-8D3A-2B23-DEB4-9BD51F4B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91683"/>
            <a:ext cx="10058400" cy="477741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 -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class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rancangan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prototype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berorientasi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.</a:t>
            </a:r>
          </a:p>
          <a:p>
            <a:r>
              <a:rPr lang="en-ID" dirty="0">
                <a:solidFill>
                  <a:srgbClr val="222222"/>
                </a:solidFill>
                <a:latin typeface="Merriweather" panose="020F0502020204030204" pitchFamily="2" charset="0"/>
              </a:rPr>
              <a:t>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berorientasi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kumpulan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terdiri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metode-metode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variabel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saling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berkaitan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.</a:t>
            </a:r>
            <a:endParaRPr lang="en-ID" dirty="0">
              <a:solidFill>
                <a:srgbClr val="222222"/>
              </a:solidFill>
              <a:latin typeface="Merriweather" panose="020F0502020204030204" pitchFamily="2" charset="0"/>
            </a:endParaRPr>
          </a:p>
          <a:p>
            <a:r>
              <a:rPr lang="en-ID" dirty="0">
                <a:solidFill>
                  <a:srgbClr val="222222"/>
                </a:solidFill>
                <a:latin typeface="Merriweather" panose="020F0502020204030204" pitchFamily="2" charset="0"/>
              </a:rPr>
              <a:t>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metode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merupakan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operasi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berupa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fungsi-fungsi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dikerjakan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oleh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. Method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didefinisikan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pada class,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namun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dipanggil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melalui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. </a:t>
            </a:r>
            <a:endParaRPr lang="en-ID" b="0" i="0" dirty="0">
              <a:solidFill>
                <a:srgbClr val="222222"/>
              </a:solidFill>
              <a:effectLst/>
              <a:latin typeface="Merriweather" panose="020F0502020204030204" pitchFamily="2" charset="0"/>
            </a:endParaRPr>
          </a:p>
          <a:p>
            <a:r>
              <a:rPr lang="en-ID" dirty="0">
                <a:solidFill>
                  <a:srgbClr val="222222"/>
                </a:solidFill>
                <a:latin typeface="Merriweather" panose="020F0502020204030204" pitchFamily="2" charset="0"/>
              </a:rPr>
              <a:t>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Abstraksi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merupakan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kemampuan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program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melewati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aspek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informasi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diproses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olehnya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bisa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juga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disebut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sebagai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kemampuan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memfokuskan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intinya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. </a:t>
            </a:r>
          </a:p>
          <a:p>
            <a:r>
              <a:rPr lang="en-ID" dirty="0">
                <a:solidFill>
                  <a:srgbClr val="222222"/>
                </a:solidFill>
                <a:latin typeface="Merriweather" panose="00000500000000000000" pitchFamily="2" charset="0"/>
              </a:rPr>
              <a:t>-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Fira Sans" panose="020F0502020204030204" pitchFamily="34" charset="0"/>
              </a:rPr>
              <a:t>Enkapsulasi</a:t>
            </a:r>
            <a:r>
              <a:rPr lang="en-ID" b="0" i="0" dirty="0">
                <a:solidFill>
                  <a:srgbClr val="111111"/>
                </a:solidFill>
                <a:effectLst/>
                <a:latin typeface="Fira Sans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bentuk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dimana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pengguna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mengganti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mengubah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(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memodifikasi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keadaan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cara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layak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, oleh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karena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itu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keadaan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hanya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dimodifikasi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sesuai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ketentuan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terdapat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tersebut</a:t>
            </a:r>
            <a:endParaRPr lang="en-ID" b="0" i="0" dirty="0">
              <a:solidFill>
                <a:srgbClr val="111111"/>
              </a:solidFill>
              <a:effectLst/>
              <a:latin typeface="Fira Sans" panose="020F050202020403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18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F42-E540-33C2-024F-CC105B4A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177281"/>
            <a:ext cx="10058400" cy="51505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D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</a:br>
            <a:r>
              <a:rPr lang="en-ID" sz="32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fitur</a:t>
            </a:r>
            <a:r>
              <a:rPr lang="en-ID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32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fitur</a:t>
            </a:r>
            <a:r>
              <a:rPr lang="en-ID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32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dari</a:t>
            </a:r>
            <a:r>
              <a:rPr lang="en-ID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32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pemrograman</a:t>
            </a:r>
            <a:r>
              <a:rPr lang="en-ID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32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berorientasi</a:t>
            </a:r>
            <a:r>
              <a:rPr lang="en-ID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32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objek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DA63-EF25-4D3D-701A-0BF73765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" y="785637"/>
            <a:ext cx="10058400" cy="524193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rgbClr val="222222"/>
                </a:solidFill>
                <a:latin typeface="Lato" panose="020F0502020204030204" pitchFamily="34" charset="0"/>
              </a:rPr>
              <a:t>Enkapsulasi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Ini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membuat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struktur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program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lebih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mudah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untuk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dikelola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karena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implementasi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dan status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setiap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objek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tersembunyi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di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balik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batas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ditentukan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dengan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baik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Polimorfisme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Istilah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polimorfisme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berasal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dari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bahasa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Latin,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yaitu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poly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berarti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banyak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, dan morph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berarti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bentuk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.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Artinya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,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Polimorfisme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adalah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sesuatu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memiliki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banyak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bentuk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.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Contohnya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,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suatu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objek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mahasiswa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dapat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memiliki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beberapa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peran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dimiliki</a:t>
            </a:r>
            <a:endParaRPr lang="en-ID" sz="2800" b="0" i="0" dirty="0">
              <a:solidFill>
                <a:srgbClr val="222222"/>
              </a:solidFill>
              <a:effectLst/>
              <a:latin typeface="Lato" panose="020F0502020204030204" pitchFamily="34" charset="0"/>
            </a:endParaRPr>
          </a:p>
          <a:p>
            <a:r>
              <a:rPr lang="en-ID" sz="2800" dirty="0" err="1"/>
              <a:t>Abstraksi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melihat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yang </a:t>
            </a:r>
            <a:r>
              <a:rPr lang="en-ID" sz="2800" dirty="0" err="1"/>
              <a:t>sederhana.Sebagai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melihat</a:t>
            </a:r>
            <a:r>
              <a:rPr lang="en-ID" sz="2800" dirty="0"/>
              <a:t> </a:t>
            </a:r>
            <a:r>
              <a:rPr lang="en-ID" sz="2800" dirty="0" err="1"/>
              <a:t>sepeda</a:t>
            </a:r>
            <a:r>
              <a:rPr lang="en-ID" sz="2800" dirty="0"/>
              <a:t> motor. Kita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melihat</a:t>
            </a:r>
            <a:r>
              <a:rPr lang="en-ID" sz="2800" dirty="0"/>
              <a:t> </a:t>
            </a:r>
            <a:r>
              <a:rPr lang="en-ID" sz="2800" dirty="0" err="1"/>
              <a:t>susunan</a:t>
            </a:r>
            <a:r>
              <a:rPr lang="en-ID" sz="2800" dirty="0"/>
              <a:t> </a:t>
            </a:r>
            <a:r>
              <a:rPr lang="en-ID" sz="2800" dirty="0" err="1"/>
              <a:t>komponen</a:t>
            </a:r>
            <a:r>
              <a:rPr lang="en-ID" sz="2800" dirty="0"/>
              <a:t> </a:t>
            </a:r>
            <a:r>
              <a:rPr lang="en-ID" sz="2800" dirty="0" err="1"/>
              <a:t>mesin</a:t>
            </a:r>
            <a:r>
              <a:rPr lang="en-ID" sz="2800" dirty="0"/>
              <a:t> dan </a:t>
            </a:r>
            <a:r>
              <a:rPr lang="en-ID" sz="2800" dirty="0" err="1"/>
              <a:t>dukungan</a:t>
            </a:r>
            <a:r>
              <a:rPr lang="en-ID" sz="2800" dirty="0"/>
              <a:t> </a:t>
            </a:r>
            <a:r>
              <a:rPr lang="en-ID" sz="2800" dirty="0" err="1"/>
              <a:t>elektriknya</a:t>
            </a:r>
            <a:r>
              <a:rPr lang="en-ID" sz="2800" dirty="0"/>
              <a:t> yang </a:t>
            </a:r>
            <a:r>
              <a:rPr lang="en-ID" sz="2800" dirty="0" err="1"/>
              <a:t>cukup</a:t>
            </a:r>
            <a:r>
              <a:rPr lang="en-ID" sz="2800" dirty="0"/>
              <a:t> </a:t>
            </a:r>
            <a:r>
              <a:rPr lang="en-ID" sz="2800" dirty="0" err="1"/>
              <a:t>kompleks</a:t>
            </a:r>
            <a:r>
              <a:rPr lang="en-ID" sz="2800" dirty="0"/>
              <a:t> dan </a:t>
            </a:r>
            <a:r>
              <a:rPr lang="en-ID" sz="2800" dirty="0" err="1"/>
              <a:t>rumit</a:t>
            </a:r>
            <a:r>
              <a:rPr lang="en-ID" sz="2800" dirty="0"/>
              <a:t>, </a:t>
            </a:r>
            <a:r>
              <a:rPr lang="en-ID" sz="2800" dirty="0" err="1"/>
              <a:t>namun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bisa</a:t>
            </a:r>
            <a:r>
              <a:rPr lang="en-ID" sz="2800" dirty="0"/>
              <a:t> </a:t>
            </a:r>
            <a:r>
              <a:rPr lang="en-ID" sz="2800" dirty="0" err="1"/>
              <a:t>melihat</a:t>
            </a:r>
            <a:r>
              <a:rPr lang="en-ID" sz="2800" dirty="0"/>
              <a:t> </a:t>
            </a:r>
            <a:r>
              <a:rPr lang="en-ID" sz="2800" dirty="0" err="1"/>
              <a:t>sepeda</a:t>
            </a:r>
            <a:r>
              <a:rPr lang="en-ID" sz="2800" dirty="0"/>
              <a:t> motor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satuan</a:t>
            </a:r>
            <a:r>
              <a:rPr lang="en-ID" sz="2800" dirty="0"/>
              <a:t> </a:t>
            </a:r>
            <a:r>
              <a:rPr lang="en-ID" sz="2800" dirty="0" err="1"/>
              <a:t>tunggal</a:t>
            </a:r>
            <a:r>
              <a:rPr lang="en-ID" sz="2800" dirty="0"/>
              <a:t> yang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r>
              <a:rPr lang="en-ID" sz="2800" dirty="0"/>
              <a:t> yang </a:t>
            </a:r>
            <a:r>
              <a:rPr lang="en-ID" sz="2800" dirty="0" err="1"/>
              <a:t>mempunyai</a:t>
            </a:r>
            <a:r>
              <a:rPr lang="en-ID" sz="2800" dirty="0"/>
              <a:t> </a:t>
            </a:r>
            <a:r>
              <a:rPr lang="en-ID" sz="2800" dirty="0" err="1"/>
              <a:t>sifat</a:t>
            </a:r>
            <a:r>
              <a:rPr lang="en-ID" sz="2800" dirty="0"/>
              <a:t> dan </a:t>
            </a:r>
            <a:r>
              <a:rPr lang="en-ID" sz="2800" dirty="0" err="1"/>
              <a:t>karakteristik</a:t>
            </a:r>
            <a:r>
              <a:rPr lang="en-ID" sz="2800" dirty="0"/>
              <a:t> </a:t>
            </a:r>
            <a:r>
              <a:rPr lang="en-ID" sz="3300" dirty="0" err="1"/>
              <a:t>tersendiri</a:t>
            </a:r>
            <a:r>
              <a:rPr lang="en-ID" sz="3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11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D2D-4215-0BF9-34AF-BBD04AD7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522514"/>
            <a:ext cx="10213288" cy="46639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</a:br>
            <a:r>
              <a:rPr lang="en-ID" sz="2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kelebihan</a:t>
            </a:r>
            <a:r>
              <a:rPr lang="en-ID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dari</a:t>
            </a:r>
            <a:r>
              <a:rPr lang="en-ID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pemrograman</a:t>
            </a:r>
            <a:r>
              <a:rPr lang="en-ID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berorientasi</a:t>
            </a:r>
            <a:r>
              <a:rPr lang="en-ID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ira Sans" panose="020B0503050000020004" pitchFamily="34" charset="0"/>
              </a:rPr>
              <a:t>objek</a:t>
            </a:r>
            <a:endParaRPr lang="en-ID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CAD5-94C4-0D12-A98C-BEA3BBD6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194317"/>
            <a:ext cx="11150082" cy="38442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Proses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pengembangan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aplikasi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lebih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cepat</a:t>
            </a: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Software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dihasilkan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berkualitas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tinggi</a:t>
            </a: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Meningkatkan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produktivitas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pengembangan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program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seperti</a:t>
            </a:r>
            <a:r>
              <a:rPr lang="en-ID" sz="2400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en-ID" sz="2400" dirty="0" err="1">
                <a:solidFill>
                  <a:srgbClr val="111111"/>
                </a:solidFill>
                <a:latin typeface="Fira Sans" panose="020B0503050000020004" pitchFamily="34" charset="0"/>
              </a:rPr>
              <a:t>modularitas,fleksibilitas,perluasan,dapat</a:t>
            </a:r>
            <a:r>
              <a:rPr lang="en-ID" sz="2400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en-ID" sz="2400" dirty="0" err="1">
                <a:solidFill>
                  <a:srgbClr val="111111"/>
                </a:solidFill>
                <a:latin typeface="Fira Sans" panose="020B0503050000020004" pitchFamily="34" charset="0"/>
              </a:rPr>
              <a:t>perluasan,bisa</a:t>
            </a:r>
            <a:r>
              <a:rPr lang="en-ID" sz="2400" dirty="0">
                <a:solidFill>
                  <a:srgbClr val="111111"/>
                </a:solidFill>
                <a:latin typeface="Fira Sans" panose="020B0503050000020004" pitchFamily="34" charset="0"/>
              </a:rPr>
              <a:t> di </a:t>
            </a:r>
            <a:r>
              <a:rPr lang="en-ID" sz="2400" dirty="0" err="1">
                <a:solidFill>
                  <a:srgbClr val="111111"/>
                </a:solidFill>
                <a:latin typeface="Fira Sans" panose="020B0503050000020004" pitchFamily="34" charset="0"/>
              </a:rPr>
              <a:t>gunakan</a:t>
            </a:r>
            <a:r>
              <a:rPr lang="en-ID" sz="2400" dirty="0">
                <a:solidFill>
                  <a:srgbClr val="111111"/>
                </a:solidFill>
                <a:latin typeface="Fira Sans" panose="020B0503050000020004" pitchFamily="34" charset="0"/>
              </a:rPr>
              <a:t> Kembali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Pemeliharaan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lebih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mudah</a:t>
            </a: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Hemat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biaya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pengembangan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program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aplikasi</a:t>
            </a: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ID" sz="20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457200" indent="-457200">
              <a:buAutoNum type="arabicPeriod"/>
            </a:pPr>
            <a:endParaRPr lang="en-ID" sz="2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3586269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{C3542B2C-C370-4BEA-8153-9B4E6C181D0B}tf56160789_win32</Template>
  <TotalTime>227</TotalTime>
  <Words>400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Fira Sans</vt:lpstr>
      <vt:lpstr>Franklin Gothic Book</vt:lpstr>
      <vt:lpstr>Lato</vt:lpstr>
      <vt:lpstr>Merriweather</vt:lpstr>
      <vt:lpstr>Custom</vt:lpstr>
      <vt:lpstr>PBO</vt:lpstr>
      <vt:lpstr>PENGERTIAN PBO</vt:lpstr>
      <vt:lpstr>KONSEP DASAR PEMOGRAMAN BERORENTASI OBJEK</vt:lpstr>
      <vt:lpstr> fitur fitur dari pemrograman berorientasi objek</vt:lpstr>
      <vt:lpstr> kelebihan dari pemrograman berorientasi objek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asus user</dc:creator>
  <cp:lastModifiedBy>asus user</cp:lastModifiedBy>
  <cp:revision>7</cp:revision>
  <dcterms:created xsi:type="dcterms:W3CDTF">2023-08-01T06:24:18Z</dcterms:created>
  <dcterms:modified xsi:type="dcterms:W3CDTF">2023-08-02T04:06:25Z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