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Cafe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5" y="2507025"/>
            <a:ext cx="7688100" cy="23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TEAM MEMBERS:</a:t>
            </a:r>
            <a:endParaRPr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Sharath Babu Srinivas- </a:t>
            </a:r>
            <a:r>
              <a:rPr lang="en" sz="18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Team Lead</a:t>
            </a:r>
            <a:endParaRPr sz="1800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Karthik Yogendra Bangera 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Manjunath Panduranga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Mehal Chaudhari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Pranika Jain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Rishit Reddy Muthyala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Sakshi Varshney  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Shopping Cart Module-Bookstore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88" y="1977238"/>
            <a:ext cx="54959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Features</a:t>
            </a: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1099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Chatbot Integration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-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Reviews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Reader’s cafe is  a one stop platform for bibliophiles where users can  browse through a book catalog and select/buy a variety of books based on their interests.Reader’s cafe has a variety of features like: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Different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access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admin and users.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Admin :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update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and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delete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book information based on the availability of the book.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Users :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Explore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books based on their interests ,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filter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search criterias according to their interests, </a:t>
            </a: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purchase 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books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" sz="1800" b="1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Payment gateway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for purchasing copy of books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Front-end development: 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Angular JS,</a:t>
            </a:r>
            <a:r>
              <a:rPr lang="en-US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Angular CLI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Bootstrap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HTML5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Back-end development: 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Spring boot Framework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MySQL,Hibernate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Redis </a:t>
            </a: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Cafe - Admin Portal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Users: Admin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Features: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 details for a new book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 the list of books added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 and edit details for a selected book based on selection in the list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 selected book details from the list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Readers Cafe - Bookstore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Users: Signed in users/guest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Features: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 the given collection of books.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Email verification.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Password Encryption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Payment of orders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 History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42475"/>
            <a:ext cx="9144001" cy="48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Management - Admin Portal</a:t>
            </a: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052" y="2078875"/>
            <a:ext cx="3952625" cy="27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MyAccount Module - Bookstore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008250"/>
            <a:ext cx="6838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List Module - Bookstore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888" y="1853838"/>
            <a:ext cx="47339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Raleway</vt:lpstr>
      <vt:lpstr>Streamline</vt:lpstr>
      <vt:lpstr>Readers Cafe</vt:lpstr>
      <vt:lpstr>Overview</vt:lpstr>
      <vt:lpstr>Technology Stack</vt:lpstr>
      <vt:lpstr>Readers Cafe - Admin Portal</vt:lpstr>
      <vt:lpstr>Readers Cafe - Bookstore</vt:lpstr>
      <vt:lpstr>PowerPoint Presentation</vt:lpstr>
      <vt:lpstr>Book Management - Admin Portal</vt:lpstr>
      <vt:lpstr>MyAccount Module - Bookstore</vt:lpstr>
      <vt:lpstr>Book List Module - Bookstore</vt:lpstr>
      <vt:lpstr>Shopping Cart Module-Bookstore</vt:lpstr>
      <vt:lpstr>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Readers Cafe</dc:title>
  <cp:lastModifiedBy>Sharath Babu Srinivas</cp:lastModifiedBy>
  <cp:revision>1</cp:revision>
  <dcterms:modified xsi:type="dcterms:W3CDTF">2018-05-06T21:30:40Z</dcterms:modified>
</cp:coreProperties>
</file>