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veat" panose="020B0604020202020204" charset="0"/>
      <p:regular r:id="rId18"/>
      <p:bold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4FED88-EC51-4A0B-9ED2-E1EE561C3465}">
  <a:tblStyle styleId="{904FED88-EC51-4A0B-9ED2-E1EE561C3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41"/>
    <p:restoredTop sz="94694"/>
  </p:normalViewPr>
  <p:slideViewPr>
    <p:cSldViewPr snapToGrid="0">
      <p:cViewPr varScale="1">
        <p:scale>
          <a:sx n="203" d="100"/>
          <a:sy n="203" d="100"/>
        </p:scale>
        <p:origin x="9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ff79edd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ff79edd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ff79edd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ff79edd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ff79edd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ff79edd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ff79edd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ff79edd0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ff79edd0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ff79edd0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a33ec7d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a33ec7d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a33ec7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a33ec7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33ec7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33ec7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ff79edd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ff79edd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did well on almost all variables ratings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ff79edd0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ff79edd0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ff79ed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ff79edd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Financial crisis at 2011, from an apparent economic recovery at year end 2010 and high optimism in the financial markets, a succession of natural disasters, economic disappointments, and government failures led to the most volatile year in stock market history.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2. Amazon adds video to its Amazon Prime premium subscription as it begins to take on Netflix. 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ff79edd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ff79edd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f9ee1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f9ee14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f9ee14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f9ee14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0468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aveat"/>
                <a:ea typeface="Caveat"/>
                <a:cs typeface="Caveat"/>
                <a:sym typeface="Caveat"/>
              </a:rPr>
              <a:t>Company feedback Analysis</a:t>
            </a:r>
            <a:endParaRPr dirty="0">
              <a:solidFill>
                <a:srgbClr val="99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091613" y="28840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7BA0"/>
                </a:solidFill>
              </a:rPr>
              <a:t>Group members: Shiv Jariwala </a:t>
            </a:r>
            <a:endParaRPr dirty="0">
              <a:solidFill>
                <a:srgbClr val="C27B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7BA0"/>
                </a:solidFill>
              </a:rPr>
              <a:t>                             Richard Martinez </a:t>
            </a:r>
            <a:endParaRPr dirty="0">
              <a:solidFill>
                <a:srgbClr val="C27B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7BA0"/>
                </a:solidFill>
              </a:rPr>
              <a:t>                             Mayur Patel</a:t>
            </a:r>
            <a:endParaRPr dirty="0">
              <a:solidFill>
                <a:srgbClr val="C27B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27BA0"/>
                </a:solidFill>
              </a:rPr>
              <a:t>                             </a:t>
            </a:r>
            <a:r>
              <a:rPr lang="en" dirty="0" err="1">
                <a:solidFill>
                  <a:srgbClr val="C27BA0"/>
                </a:solidFill>
              </a:rPr>
              <a:t>Ziding</a:t>
            </a:r>
            <a:r>
              <a:rPr lang="en" dirty="0">
                <a:solidFill>
                  <a:srgbClr val="C27BA0"/>
                </a:solidFill>
              </a:rPr>
              <a:t> Zhao</a:t>
            </a:r>
            <a:endParaRPr dirty="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11700" y="152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Text Mining Results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311700" y="706550"/>
            <a:ext cx="129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smart: 1112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food: 1314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google: 1336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1402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benefits: 1479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perks: 1504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good: 2240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2700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work: 3524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great: 3662</a:t>
            </a:r>
            <a:endParaRPr sz="1200" b="1"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1602300" y="706550"/>
            <a:ext cx="1454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709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management: 763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many: 767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hard: 782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big: 789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1045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1263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google: 1412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1711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1990</a:t>
            </a:r>
            <a:endParaRPr sz="12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450" y="-125"/>
            <a:ext cx="1776851" cy="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99650" y="796200"/>
            <a:ext cx="24438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smartest people in the world: 13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great place to work and: 13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great place to work at: 14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google is a great place: 15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 to work with and: 17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best company to work for: 21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smart people to work with: 31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some of the: 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company to work for: 40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people to work with: 41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2"/>
          </p:nvPr>
        </p:nvSpPr>
        <p:spPr>
          <a:xfrm>
            <a:off x="5643325" y="70655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think there are any cons: 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reallyno cons reallyno cons reallyno: 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nothing i can think of: 10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nothing that i can think: 10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cons reallyno cons reallyno cons: 10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easy to get lost in: 11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hard to get things done: 14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google is a big company: 17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can be: 19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none that i can think: 31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11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Text Mining Results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311700" y="726450"/>
            <a:ext cx="1425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2724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environment: 3208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pay: 4159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benefits: 4191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4284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amazon: 4299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5143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great: 7428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good: 8840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11983</a:t>
            </a:r>
            <a:endParaRPr sz="12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1795625" y="796200"/>
            <a:ext cx="1554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long: 2863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life: 2951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3318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3936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hours: 3936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amazon: 3975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3991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management: 4043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4364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11244</a:t>
            </a:r>
            <a:endParaRPr sz="1200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675" y="118650"/>
            <a:ext cx="1037625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3199650" y="796200"/>
            <a:ext cx="24438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great place to work and: 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hard have fun make: 39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hard have fun make history: 41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 company to work for: 45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amazon is a great place: 50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 to learn a lot: 51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 people to work with: 56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some of the: 68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people to work with: 85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great company to work for: 93</a:t>
            </a:r>
            <a:endParaRPr sz="1200" b="1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2"/>
          </p:nvPr>
        </p:nvSpPr>
        <p:spPr>
          <a:xfrm>
            <a:off x="5643325" y="70655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 to the break room: 23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need to be able to: 23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a: 24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non: 25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none none none none: 25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long hours on your feet: 33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move up in the company: 37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that i can think: 43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can be: 69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 life balance is not: 73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Text Mining Results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311700" y="796200"/>
            <a:ext cx="16158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opportunities: 2146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balance: 2236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smart: 2549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microsoft: 2601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4259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5584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benefits: 5906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good: 7524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great: 8165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9202</a:t>
            </a:r>
            <a:endParaRPr sz="120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1927500" y="796200"/>
            <a:ext cx="143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1784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politics: 1833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much: 1958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many: 2181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microsoft: 2339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2609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2865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management: 2877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4116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4557</a:t>
            </a:r>
            <a:endParaRPr sz="120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325" y="197100"/>
            <a:ext cx="987625" cy="7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3199650" y="796200"/>
            <a:ext cx="25632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 work life balance and: 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a lot of: 36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 and work life balance: 38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microsoft is a great place: 39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good: 48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 good work life balance: 49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some of the: 68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people to work with: 90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smart people to work with: 107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great company to work for: 114</a:t>
            </a:r>
            <a:endParaRPr sz="1200" b="1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2"/>
          </p:nvPr>
        </p:nvSpPr>
        <p:spPr>
          <a:xfrm>
            <a:off x="5845300" y="79620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difficult to get things done: 15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takes a long time to: 16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gets in the way of: 19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not: 19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hard to get things done: 20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a: 21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easy to get lost in: 23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that i can think: 28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get in the way of: 35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 life balance can be: 46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Text Mining Results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378950" y="796200"/>
            <a:ext cx="13242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food: 294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good: 321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perks: 369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benefits: 380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facebook: 402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culture: 417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551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great: 731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people: 862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998</a:t>
            </a:r>
            <a:endParaRPr sz="1200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1703150" y="796200"/>
            <a:ext cx="1230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really: 165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hard: 167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178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life: 186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balance: 191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211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facebook: 225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378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390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606</a:t>
            </a:r>
            <a:endParaRPr sz="1200"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325" y="197100"/>
            <a:ext cx="1156625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3199650" y="79620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mission to connect the world: 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freedom to work on what: 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smartest people i have ever: 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freedom to work on projects: 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great people to work with: 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hundreds of millions of people: 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smart people to work with: 10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making the world more open: 10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some of the: 12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world more open and connected: 17</a:t>
            </a:r>
            <a:endParaRPr sz="1200" b="1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2"/>
          </p:nvPr>
        </p:nvSpPr>
        <p:spPr>
          <a:xfrm>
            <a:off x="5951250" y="79620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 has grown a lot: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need to be able to: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balance can be a challenge: 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life balance can be challenging: 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not: 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that i can think: 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hard to keep up with: 6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i can think of: 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life balance can be a: 10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 life balance can be: 18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311700" y="163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Text Mining Results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311700" y="883325"/>
            <a:ext cx="1257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benefits: 144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culture: 159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free: 190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211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219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pay: 220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good: 223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netflix: 229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work: 312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great: 356</a:t>
            </a:r>
            <a:endParaRPr sz="1200" b="1"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2"/>
          </p:nvPr>
        </p:nvSpPr>
        <p:spPr>
          <a:xfrm>
            <a:off x="1649950" y="883325"/>
            <a:ext cx="1443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like: 146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culture: 170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job: 182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190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197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management: 200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234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netflix: 241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work: 276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people: 289</a:t>
            </a:r>
            <a:endParaRPr sz="12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675" y="163475"/>
            <a:ext cx="1081899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3199650" y="796200"/>
            <a:ext cx="29637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like an adult you are: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freedom to do what you: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great company to work for: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 pay for the work: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best place i ve ever: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freedom to do your job: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the freedom to do: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culture of freedom and responsibility: 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netflix is a great place: 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place i ve ever worked: 4</a:t>
            </a:r>
            <a:endParaRPr sz="120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2"/>
          </p:nvPr>
        </p:nvSpPr>
        <p:spPr>
          <a:xfrm>
            <a:off x="6045750" y="796200"/>
            <a:ext cx="2751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far as i am concerned: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impossible to get time off: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sounds good on paper but: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100% true in all cases: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everyone is supposed to work: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may not be the place: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never know when you will: 2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know when you will be: 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none that i can think: 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culture of fear is real: 3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people view things the same way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received a good feedback overall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 did not receive good feedback overall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model to forecast for future improvement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 needs to improve work balance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needs to improve work balance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needs to improve work balance, senior management, and career opportunities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needs to improve career opportunities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needs to improve senior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Netflix needs to improve on everything besides company benefits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text mining for improvement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25" y="165588"/>
            <a:ext cx="3201726" cy="18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60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a large dataset from Dominant companies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Saw how employees felt about working for those companies respectively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Saw the ratings of those companies over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the most frequent Pros and Cons of each company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predictions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50" y="75425"/>
            <a:ext cx="3714749" cy="1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75" y="2870150"/>
            <a:ext cx="1796725" cy="17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775" y="3295625"/>
            <a:ext cx="5234397" cy="1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04550" y="80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Code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7650" y="635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the overall score of each company, and individual score of each category for each company.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time series models that plotted the overall scores of each company over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text mining to see which Pros and Cons came up the most in the employee reviews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75" y="2683600"/>
            <a:ext cx="6417100" cy="20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174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 of Companies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311700" y="933363"/>
          <a:ext cx="8632600" cy="3761370"/>
        </p:xfrm>
        <a:graphic>
          <a:graphicData uri="http://schemas.openxmlformats.org/drawingml/2006/table">
            <a:tbl>
              <a:tblPr>
                <a:noFill/>
                <a:tableStyleId>{904FED88-EC51-4A0B-9ED2-E1EE561C3465}</a:tableStyleId>
              </a:tblPr>
              <a:tblGrid>
                <a:gridCol w="9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Companies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Overall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Work-balance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Career-opportunities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Company-benefit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Culture-value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Senior-management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4.51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4.36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4.56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4.51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4.26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Netflix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events happened at 2011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144500"/>
            <a:ext cx="7812600" cy="33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crisis at 2010, an apparent economic recovery at the end of 2010. High optimism in the financial markets, a succession of natural disasters, economic disappointment and government failures led to the most volatile 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Amazon</a:t>
            </a:r>
            <a:r>
              <a:rPr lang="en"/>
              <a:t> adds video to Amazon Prime premium subscription as it begins to take over Netflix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Netflix</a:t>
            </a:r>
            <a:r>
              <a:rPr lang="en"/>
              <a:t> starts it international streaming service at Brazil and Mexico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Google</a:t>
            </a:r>
            <a:r>
              <a:rPr lang="en"/>
              <a:t>: Acquisition of Motorola Mobility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Microsoft</a:t>
            </a:r>
            <a:r>
              <a:rPr lang="en"/>
              <a:t>: launched Office 365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53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of overall-ratings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53" y="2650525"/>
            <a:ext cx="2148924" cy="14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59088" y="3993450"/>
            <a:ext cx="1677000" cy="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Netflix overall-ratings</a:t>
            </a:r>
            <a:endParaRPr sz="12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50" y="789325"/>
            <a:ext cx="2024125" cy="136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08050" y="2149525"/>
            <a:ext cx="2103300" cy="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Microsoft overall-ratings</a:t>
            </a:r>
            <a:endParaRPr sz="120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277350" y="2144375"/>
            <a:ext cx="1677000" cy="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Apple overall-ratings</a:t>
            </a:r>
            <a:endParaRPr sz="12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188" y="814116"/>
            <a:ext cx="2103300" cy="131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5625" y="2621175"/>
            <a:ext cx="2386875" cy="14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75038" y="4020750"/>
            <a:ext cx="1881600" cy="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Facebook overall-ratings</a:t>
            </a:r>
            <a:endParaRPr sz="12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5254" y="814125"/>
            <a:ext cx="2267768" cy="13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010825" y="2144350"/>
            <a:ext cx="2024100" cy="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Google overall-ratings</a:t>
            </a:r>
            <a:endParaRPr sz="1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8375" y="2599100"/>
            <a:ext cx="2468100" cy="14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167813" y="4020750"/>
            <a:ext cx="18111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Amazon overall-ratings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53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07" y="997137"/>
            <a:ext cx="2445435" cy="16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725" y="2934664"/>
            <a:ext cx="2401124" cy="15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725" y="1060288"/>
            <a:ext cx="2401126" cy="15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52" y="2972225"/>
            <a:ext cx="2159570" cy="147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1749" y="2837025"/>
            <a:ext cx="2466754" cy="15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675" y="1003657"/>
            <a:ext cx="2401125" cy="162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792950" y="189075"/>
            <a:ext cx="7248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Blue = overall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	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Orange = work balance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  		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Green = career opportunities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 = comp benefits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Purple = senior management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n">
                <a:solidFill>
                  <a:srgbClr val="783F04"/>
                </a:solidFill>
                <a:latin typeface="Roboto"/>
                <a:ea typeface="Roboto"/>
                <a:cs typeface="Roboto"/>
                <a:sym typeface="Roboto"/>
              </a:rPr>
              <a:t>Brown = culture values</a:t>
            </a:r>
            <a:endParaRPr>
              <a:solidFill>
                <a:srgbClr val="783F0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the Pros and Cons (Code)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572000" y="11894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company in companies: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data = df.loc[df['company'] == company]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common_words(data,'pros')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common_words(data,'cons')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464100" y="1189475"/>
            <a:ext cx="4260300" cy="3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string in data[column]: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for word in string.split():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if word not in stop_words: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try: d[word] += 1    # Adds 1 if word is repeated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	except: d[word] = 1    # Adds new word to dictionary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  for k, v in sorted(d.items(), key=lambda value: value[1]): print ("%s: %d" % (k, d[k]))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00" y="185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Text Mining Results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311700" y="849700"/>
            <a:ext cx="1861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products: 1781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pay: 1855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environment: 1882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2566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apple: 2990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good: 3415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3958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benefits: 4304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work: 5253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great: </a:t>
            </a:r>
            <a:r>
              <a:rPr lang="en" sz="1200" b="1"/>
              <a:t>7436</a:t>
            </a:r>
            <a:endParaRPr sz="1200" b="1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2"/>
          </p:nvPr>
        </p:nvSpPr>
        <p:spPr>
          <a:xfrm>
            <a:off x="2173200" y="796200"/>
            <a:ext cx="1650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customers: 1479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hours: 1832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people: 1846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company: 1872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get: 2138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time: 2183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retail: 2412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management: 2470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apple: 2652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work: 3957</a:t>
            </a:r>
            <a:endParaRPr sz="1200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300" y="185875"/>
            <a:ext cx="657725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6274500" y="796200"/>
            <a:ext cx="24504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Cons: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part time to full time: 11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working from home can be: 13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move up within the company: 13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is not: 14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difficult to move up in: 16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life balance can be: 19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end of the day it: 22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hard to move up in: </a:t>
            </a:r>
            <a:r>
              <a:rPr lang="en" sz="1200" b="1"/>
              <a:t>24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move up in the company: 39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none that i can think: </a:t>
            </a:r>
            <a:r>
              <a:rPr lang="en" sz="1200" b="1"/>
              <a:t>44</a:t>
            </a:r>
            <a:endParaRPr sz="1200" b="1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824100" y="796200"/>
            <a:ext cx="24504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Pros:</a:t>
            </a:r>
            <a:endParaRPr sz="12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apple is a great company: 23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get to work from home: 28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 company to work for: 28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apple is a great place: 29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even for part time employees: 33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benefits even for part time: 40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work with some of the: 51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people you work with are: 55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people to work with: 100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great company to work for: 116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1852</Words>
  <Application>Microsoft Office PowerPoint</Application>
  <PresentationFormat>On-screen Show (16:9)</PresentationFormat>
  <Paragraphs>380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Georgia</vt:lpstr>
      <vt:lpstr>Caveat</vt:lpstr>
      <vt:lpstr>Roboto</vt:lpstr>
      <vt:lpstr>Arial</vt:lpstr>
      <vt:lpstr>Geometric</vt:lpstr>
      <vt:lpstr>Company feedback Analysis</vt:lpstr>
      <vt:lpstr>Our Project</vt:lpstr>
      <vt:lpstr>Purpose Code</vt:lpstr>
      <vt:lpstr>Average Ratings of Companies</vt:lpstr>
      <vt:lpstr>Big events happened at 2011</vt:lpstr>
      <vt:lpstr>Graphs of overall-ratings</vt:lpstr>
      <vt:lpstr>Graphs </vt:lpstr>
      <vt:lpstr>Text Mining the Pros and Cons (Code)</vt:lpstr>
      <vt:lpstr>Apple Text Mining Results</vt:lpstr>
      <vt:lpstr>Google Text Mining Results</vt:lpstr>
      <vt:lpstr>Amazon Text Mining Results</vt:lpstr>
      <vt:lpstr>Microsoft Text Mining Results</vt:lpstr>
      <vt:lpstr>Facebook Text Mining Results</vt:lpstr>
      <vt:lpstr>Netflix Text Mining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IDS400 Company feedback Analysis</dc:title>
  <cp:lastModifiedBy>Mayur</cp:lastModifiedBy>
  <cp:revision>3</cp:revision>
  <dcterms:modified xsi:type="dcterms:W3CDTF">2020-11-06T21:15:05Z</dcterms:modified>
</cp:coreProperties>
</file>