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e8c55ee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e8c55ee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f5602e9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f5602e9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e8c55ee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e8c55ee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5602e97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5602e97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f5602e976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f5602e976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f5602e976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f5602e976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5602e976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f5602e976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questions/38640109/logistic-regression-python-solvers-definitions" TargetMode="External"/><Relationship Id="rId4" Type="http://schemas.openxmlformats.org/officeDocument/2006/relationships/hyperlink" Target="https://github.com/christianversloot/machine-learning-articles/blob/main/how-to-visualize-support-vectors-of-your-svm-classifier.md" TargetMode="External"/><Relationship Id="rId5" Type="http://schemas.openxmlformats.org/officeDocument/2006/relationships/hyperlink" Target="https://seaborn.pydata.org/generated/seaborn.pairplo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archive.ics.uci.edu/dataset/45/heart+dise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anna.lewis2284/viz/Project4HeartDisease_17222974244730/Story1?publish=y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938150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 DATA SCIENCE PROJECT 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members: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Steph </a:t>
            </a:r>
            <a:r>
              <a:rPr lang="en" sz="2400"/>
              <a:t>Chestnut</a:t>
            </a:r>
            <a:r>
              <a:rPr lang="en" sz="2400"/>
              <a:t>, Christina Gabriel,  Medha Mallampati, Anna Lewis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83100" y="712150"/>
            <a:ext cx="8622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Optimization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9700" y="511225"/>
            <a:ext cx="8369700" cy="6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 Scores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194925"/>
            <a:ext cx="5773050" cy="19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69700" y="1419825"/>
            <a:ext cx="85170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top classification models for Heart Disease diagnosis were the following: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Logistic Regression (solver=’lbfgs’): Accuracy = 0.78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model that did the best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SVM (kernel=’linear’):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46000" y="712150"/>
            <a:ext cx="40260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85325" y="17147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https://stackoverflow.com/questions/38640109/logistic-regression-python-solvers-definitions</a:t>
            </a:r>
            <a:endParaRPr b="0" sz="115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https://github.com/christianversloot/machine-learning-articles/blob/main/how-to-visualize-support-vectors-of-your-svm-classifier.md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https://seaborn.pydata.org/generated/seaborn.pairplot.html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Goal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379625"/>
            <a:ext cx="80904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 main goal is to identify the diagnosis of heart disease by building classification models on Heart Disease data, given the provided feature set. By analyzing:</a:t>
            </a:r>
            <a:endParaRPr b="0" sz="18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age, sex, type of chest pain, patient history, etc., </a:t>
            </a:r>
            <a:endParaRPr b="0" sz="18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Using both VA Long Beach and Cleveland databases, we can preprocess the datasets for model prediction. After getting a good accuracy score and prediction rate, visualize the prediction model and additional analysis tables using Tableau.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40260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6171004" y="2571753"/>
            <a:ext cx="2268678" cy="2571672"/>
            <a:chOff x="6803275" y="395363"/>
            <a:chExt cx="2212050" cy="2694826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58519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7" name="Google Shape;87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EA9999"/>
                  </a:solidFill>
                  <a:latin typeface="Raleway"/>
                  <a:ea typeface="Raleway"/>
                  <a:cs typeface="Raleway"/>
                  <a:sym typeface="Raleway"/>
                </a:rPr>
                <a:t>Ethics:</a:t>
              </a:r>
              <a:endParaRPr b="1">
                <a:solidFill>
                  <a:srgbClr val="EA9999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made sure that the </a:t>
              </a:r>
              <a:r>
                <a:rPr lang="en" sz="1200">
                  <a:solidFill>
                    <a:schemeClr val="dk2"/>
                  </a:solidFill>
                  <a:highlight>
                    <a:srgbClr val="FAFAFA"/>
                  </a:highlight>
                  <a:latin typeface="Raleway"/>
                  <a:ea typeface="Raleway"/>
                  <a:cs typeface="Raleway"/>
                  <a:sym typeface="Raleway"/>
                </a:rPr>
                <a:t>The UCI Machine Learning Repository website allows complete access to their data 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442025" y="1468475"/>
            <a:ext cx="4819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 dataset was retrieved from UC Irvine Machine Learning Repository at the following link: </a:t>
            </a:r>
            <a:endParaRPr b="0" sz="15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https://archive.ics.uci.edu/dataset/45/heart+disease</a:t>
            </a:r>
            <a:r>
              <a:rPr b="0" lang="en" sz="16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lang="en" sz="1300">
                <a:solidFill>
                  <a:srgbClr val="C0791B"/>
                </a:solidFill>
                <a:latin typeface="Nunito"/>
                <a:ea typeface="Nunito"/>
                <a:cs typeface="Nunito"/>
                <a:sym typeface="Nuni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6171213" y="279104"/>
            <a:ext cx="2222004" cy="2237954"/>
            <a:chOff x="6803275" y="395363"/>
            <a:chExt cx="2212050" cy="2537076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EA9999"/>
                  </a:solidFill>
                  <a:latin typeface="Raleway"/>
                  <a:ea typeface="Raleway"/>
                  <a:cs typeface="Raleway"/>
                  <a:sym typeface="Raleway"/>
                </a:rPr>
                <a:t>DataFrame stats:</a:t>
              </a:r>
              <a:endParaRPr b="1">
                <a:solidFill>
                  <a:srgbClr val="EA9999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Original: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After cleaning: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descr="Piece of duct tape sticking a note to the slide" id="93" name="Google Shape;93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449900" y="575373"/>
            <a:ext cx="6244200" cy="13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860425" y="2051925"/>
            <a:ext cx="44457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116325" y="2204325"/>
            <a:ext cx="41256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The data was visualized using Tableau, comparing different factors of the dataset,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Here is the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link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to our story: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hlinkClick r:id="rId3"/>
              </a:rPr>
              <a:t>https://public.tableau.com/app/profile/anna.lewis2284/viz/Project4HeartDisease_17222974244730/Story1?publish=yes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6" name="Google Shape;106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855550" y="848124"/>
            <a:ext cx="2657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Sex vs. Age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450" y="1449925"/>
            <a:ext cx="4441850" cy="3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2855550" y="687402"/>
            <a:ext cx="34329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Smokers vs. Diabetics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700" y="1344900"/>
            <a:ext cx="4179475" cy="3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2" name="Google Shape;122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855550" y="687401"/>
            <a:ext cx="343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Chest Pain vs. Overall Diagnosis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6862" y="1729830"/>
            <a:ext cx="4770276" cy="333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0" name="Google Shape;130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Models Used: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2692300" y="1377475"/>
            <a:ext cx="3804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Neural Network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Logistic Regression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Support Vector Machine (SVM)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83100" y="712150"/>
            <a:ext cx="8622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Implementation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8" name="Google Shape;138;p21"/>
          <p:cNvSpPr txBox="1"/>
          <p:nvPr/>
        </p:nvSpPr>
        <p:spPr>
          <a:xfrm>
            <a:off x="283100" y="1674325"/>
            <a:ext cx="48738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Target Variable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‘Diagnosis’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0 - absence of Heart Disease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1 - presence of Heart Disease (1,2,3,4)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Features: 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Used all features for some models.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Selected Features for other models were:</a:t>
            </a:r>
            <a:endParaRPr b="1"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‘Cholesterol’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‘Resting Blood Pressure’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‘Max Heart Rate’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‘Age’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