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8991600" cy="7200900"/>
  <p:notesSz cx="6858000" cy="9144000"/>
  <p:embeddedFontLst>
    <p:embeddedFont>
      <p:font typeface="Belleza" charset="1" panose="02000503050000020003"/>
      <p:regular r:id="rId21"/>
    </p:embeddedFont>
    <p:embeddedFont>
      <p:font typeface="Moontime" charset="1" panose="00000000000000000000"/>
      <p:regular r:id="rId22"/>
    </p:embeddedFont>
    <p:embeddedFont>
      <p:font typeface="Libre Baskerville" charset="1" panose="02000000000000000000"/>
      <p:regular r:id="rId23"/>
    </p:embeddedFont>
    <p:embeddedFont>
      <p:font typeface="Libre Baskerville Bold" charset="1" panose="02000000000000000000"/>
      <p:regular r:id="rId24"/>
    </p:embeddedFont>
    <p:embeddedFont>
      <p:font typeface="DM San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9.jpeg" Type="http://schemas.openxmlformats.org/officeDocument/2006/relationships/image"/><Relationship Id="rId5" Target="../media/image40.jpeg" Type="http://schemas.openxmlformats.org/officeDocument/2006/relationships/image"/><Relationship Id="rId6" Target="../media/image4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 TargetMode="External" Type="http://schemas.openxmlformats.org/officeDocument/2006/relationships/hyperlink"/><Relationship Id="rId5" Target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 TargetMode="External" Type="http://schemas.openxmlformats.org/officeDocument/2006/relationships/hyperlink"/><Relationship Id="rId6" Target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 TargetMode="External" Type="http://schemas.openxmlformats.org/officeDocument/2006/relationships/hyperlink"/><Relationship Id="rId7" Target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 TargetMode="External" Type="http://schemas.openxmlformats.org/officeDocument/2006/relationships/hyperlink"/><Relationship Id="rId11" Target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 TargetMode="External" Type="http://schemas.openxmlformats.org/officeDocument/2006/relationships/hyperlink"/><Relationship Id="rId12" Target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 TargetMode="External" Type="http://schemas.openxmlformats.org/officeDocument/2006/relationships/hyperlink"/><Relationship Id="rId13" Target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 TargetMode="External" Type="http://schemas.openxmlformats.org/officeDocument/2006/relationships/hyperlink"/><Relationship Id="rId14" Target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 TargetMode="External" Type="http://schemas.openxmlformats.org/officeDocument/2006/relationships/hyperlink"/><Relationship Id="rId15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16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17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18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19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2" Target="../media/image5.png" Type="http://schemas.openxmlformats.org/officeDocument/2006/relationships/image"/><Relationship Id="rId20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21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22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23" Target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 TargetMode="External" Type="http://schemas.openxmlformats.org/officeDocument/2006/relationships/hyperlink"/><Relationship Id="rId3" Target="../media/image6.svg" Type="http://schemas.openxmlformats.org/officeDocument/2006/relationships/image"/><Relationship Id="rId4" Target="../media/image44.jpeg" Type="http://schemas.openxmlformats.org/officeDocument/2006/relationships/image"/><Relationship Id="rId5" Target="../media/image45.jpeg" Type="http://schemas.openxmlformats.org/officeDocument/2006/relationships/image"/><Relationship Id="rId6" Target="../media/image46.jpeg" Type="http://schemas.openxmlformats.org/officeDocument/2006/relationships/image"/><Relationship Id="rId7" Target="../media/image47.jpeg" Type="http://schemas.openxmlformats.org/officeDocument/2006/relationships/image"/><Relationship Id="rId8" Target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 TargetMode="External" Type="http://schemas.openxmlformats.org/officeDocument/2006/relationships/hyperlink"/><Relationship Id="rId9" Target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jpe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https://open.spotify.com/track/2plbrEY59IikOBgBGLjaoe?si=MUbcH8arTvCNBpWFviflJw" TargetMode="External" Type="http://schemas.openxmlformats.org/officeDocument/2006/relationships/hyperlink"/><Relationship Id="rId14" Target="https://open.spotify.com/track/0M3HkE321xpCbCYqVKzr1q?si=9HN0alA0SIClRjBq5KZJ_A" TargetMode="External" Type="http://schemas.openxmlformats.org/officeDocument/2006/relationships/hyperlink"/><Relationship Id="rId15" Target="https://open.spotify.com/track/2nMeu6UenVvwUktBCpLMK9?si=te1YlKs5SdaiRxOFv8sPYQ" TargetMode="External" Type="http://schemas.openxmlformats.org/officeDocument/2006/relationships/hyperlink"/><Relationship Id="rId16" Target="https://open.spotify.com/track/0cP8fL9xvi8OYisR8OJuzN?si=tzIYYJO2Q5uvE0e8q3wu1w" TargetMode="External" Type="http://schemas.openxmlformats.org/officeDocument/2006/relationships/hyperlink"/><Relationship Id="rId2" Target="../media/image26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48633" y="2001818"/>
            <a:ext cx="2302734" cy="255859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55779" y="4746616"/>
            <a:ext cx="1088443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J ♡ 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3573" y="23887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8306">
            <a:off x="6335192" y="5740085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28989">
            <a:off x="1652291" y="5822683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249072">
            <a:off x="7948639" y="44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2611">
            <a:off x="402199" y="498962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68593">
            <a:off x="4129667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5593" y="1679591"/>
            <a:ext cx="4083072" cy="2802008"/>
          </a:xfrm>
          <a:custGeom>
            <a:avLst/>
            <a:gdLst/>
            <a:ahLst/>
            <a:cxnLst/>
            <a:rect r="r" b="b" t="t" l="l"/>
            <a:pathLst>
              <a:path h="2802008" w="4083072">
                <a:moveTo>
                  <a:pt x="0" y="0"/>
                </a:moveTo>
                <a:lnTo>
                  <a:pt x="4083072" y="0"/>
                </a:lnTo>
                <a:lnTo>
                  <a:pt x="4083072" y="2802008"/>
                </a:lnTo>
                <a:lnTo>
                  <a:pt x="0" y="280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643490" y="1417804"/>
            <a:ext cx="194288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15.05.2023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03072" y="1836269"/>
            <a:ext cx="3382831" cy="308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Primeiro beijo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3573" y="23887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8306">
            <a:off x="6335192" y="5740085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28989">
            <a:off x="1652291" y="5822683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249072">
            <a:off x="7948639" y="44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2611">
            <a:off x="402199" y="498962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68593">
            <a:off x="4129667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43490" y="1417804"/>
            <a:ext cx="194288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20.05.2023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03072" y="1836269"/>
            <a:ext cx="3382831" cy="308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Primeiro beijo, beijo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618377">
            <a:off x="3126509" y="1301526"/>
            <a:ext cx="1928375" cy="2240212"/>
            <a:chOff x="0" y="0"/>
            <a:chExt cx="546608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93583" r="0" b="-13713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-1146775">
            <a:off x="759550" y="1103432"/>
            <a:ext cx="2344046" cy="2723102"/>
            <a:chOff x="0" y="0"/>
            <a:chExt cx="546608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42378" r="0" b="-64918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-2358747">
            <a:off x="2080176" y="3367494"/>
            <a:ext cx="1928375" cy="2240212"/>
            <a:chOff x="0" y="0"/>
            <a:chExt cx="546608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7903" r="0" b="-79393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3573" y="23887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8306">
            <a:off x="6335192" y="5740085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28989">
            <a:off x="1652291" y="5822683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249072">
            <a:off x="7948639" y="44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2611">
            <a:off x="402199" y="498962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68593">
            <a:off x="4129667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56438">
            <a:off x="897129" y="2004869"/>
            <a:ext cx="3600000" cy="2488500"/>
          </a:xfrm>
          <a:custGeom>
            <a:avLst/>
            <a:gdLst/>
            <a:ahLst/>
            <a:cxnLst/>
            <a:rect r="r" b="b" t="t" l="l"/>
            <a:pathLst>
              <a:path h="2488500" w="3600000">
                <a:moveTo>
                  <a:pt x="0" y="0"/>
                </a:moveTo>
                <a:lnTo>
                  <a:pt x="3600000" y="0"/>
                </a:lnTo>
                <a:lnTo>
                  <a:pt x="3600000" y="2488500"/>
                </a:lnTo>
                <a:lnTo>
                  <a:pt x="0" y="2488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643490" y="1417804"/>
            <a:ext cx="194288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07.07.2023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03072" y="1836269"/>
            <a:ext cx="3382831" cy="308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Pedido de</a:t>
            </a:r>
          </a:p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Namoro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83573" y="23887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8306">
            <a:off x="6335192" y="5740085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28989">
            <a:off x="1652291" y="5822683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249072">
            <a:off x="7948639" y="44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2611">
            <a:off x="402199" y="498962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68593">
            <a:off x="3442718" y="5569768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85066" y="1048728"/>
            <a:ext cx="4229869" cy="1270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3"/>
              </a:lnSpc>
            </a:pPr>
            <a:r>
              <a:rPr lang="en-US" sz="7402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12.06.2025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24676" y="2085174"/>
            <a:ext cx="3382831" cy="151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Hoje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39331" y="4019100"/>
            <a:ext cx="6222509" cy="101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Terceiro dia dos namorados ao seu lado, 2 deles sendo sua namorada&lt;&lt;&lt;3333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38306">
            <a:off x="6335192" y="5740085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68593">
            <a:off x="3798306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30318" y="2085174"/>
            <a:ext cx="6339364" cy="151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Eu te amo muito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1702" y="3928279"/>
            <a:ext cx="4337767" cy="666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4"/>
              </a:lnSpc>
            </a:pPr>
            <a:r>
              <a:rPr lang="en-US" sz="3817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Hoje e sempre!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837277" y="1291190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72611">
            <a:off x="1820900" y="153956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67879" y="304414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981251" y="292831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910304" y="200772"/>
            <a:ext cx="2992839" cy="183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0"/>
              </a:lnSpc>
            </a:pPr>
            <a:r>
              <a:rPr lang="en-US" sz="1314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4" tooltip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/>
              </a:rPr>
              <a:t>"Will you still love me when I'm no longer young and beautiful?</a:t>
            </a:r>
          </a:p>
          <a:p>
            <a:pPr algn="ctr">
              <a:lnSpc>
                <a:spcPts val="1840"/>
              </a:lnSpc>
            </a:pPr>
            <a:r>
              <a:rPr lang="en-US" sz="1314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5" tooltip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/>
              </a:rPr>
              <a:t>Will you still love me when I got nothing but my aching soul?</a:t>
            </a:r>
          </a:p>
          <a:p>
            <a:pPr algn="ctr">
              <a:lnSpc>
                <a:spcPts val="1840"/>
              </a:lnSpc>
            </a:pPr>
            <a:r>
              <a:rPr lang="en-US" sz="1314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6" tooltip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/>
              </a:rPr>
              <a:t>I know you will, I know you will, I know that you will</a:t>
            </a:r>
          </a:p>
          <a:p>
            <a:pPr algn="ctr">
              <a:lnSpc>
                <a:spcPts val="1840"/>
              </a:lnSpc>
            </a:pPr>
            <a:r>
              <a:rPr lang="en-US" sz="1314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7" tooltip="https://translate.google.com.br/?sl=auto&amp;tl=pt&amp;text=%22Will%20you%20still%20love%20me%20when%20I%27m%20no%20longer%20young%20and%20beautiful%3F%0AWill%20you%20still%20love%20me%20when%20I%20got%20nothing%20but%20my%20aching%20soul%3F%0AI%20know%20you%20will%2C%20I%20know%20you%20will%2C%20I%20know%20that%20you%20will%0AWill%20you%20still%20love%20me%20when%20I%27m%20no%20longer%20beautiful%3F%22&amp;op=translate"/>
              </a:rPr>
              <a:t>Will you still love me when I'm no longer beautiful?"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8931" y="4750790"/>
            <a:ext cx="2945280" cy="233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"A gente não precisa tá colado pra tá junto</a:t>
            </a:r>
          </a:p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Os nossos corpos se conversam por horas e horas</a:t>
            </a:r>
          </a:p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Sem palavras, tão dizendo a todo instante um pro outro</a:t>
            </a:r>
          </a:p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O quanto se adoram</a:t>
            </a:r>
          </a:p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Eu não preciso te olhar pra te ter em meu mundo</a:t>
            </a:r>
          </a:p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Porque, aonde quer que eu vá, você está em tudo</a:t>
            </a:r>
          </a:p>
          <a:p>
            <a:pPr algn="ctr">
              <a:lnSpc>
                <a:spcPts val="1737"/>
              </a:lnSpc>
            </a:pPr>
            <a:r>
              <a:rPr lang="en-US" sz="1240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Tudo, tudo que eu preciso, Te vivo"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28989">
            <a:off x="2067011" y="608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7879" y="304414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81251" y="292831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797045" y="1334562"/>
            <a:ext cx="1850383" cy="2149609"/>
            <a:chOff x="0" y="0"/>
            <a:chExt cx="546608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65740" r="0" b="-6574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209403" y="1334562"/>
            <a:ext cx="1850383" cy="2149609"/>
            <a:chOff x="0" y="0"/>
            <a:chExt cx="546608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5"/>
              <a:stretch>
                <a:fillRect l="-1226" t="-4290" r="-8151" b="-38127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5689743" y="3843563"/>
            <a:ext cx="1850383" cy="2149609"/>
            <a:chOff x="0" y="0"/>
            <a:chExt cx="546608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6"/>
              <a:stretch>
                <a:fillRect l="-56666" t="0" r="-56666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3537422" y="3843563"/>
            <a:ext cx="1850383" cy="2149609"/>
            <a:chOff x="0" y="0"/>
            <a:chExt cx="546608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42592" r="0" b="-42592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6277764" y="156378"/>
            <a:ext cx="2722236" cy="207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9"/>
              </a:lnSpc>
            </a:pPr>
            <a:r>
              <a:rPr lang="en-US" sz="1471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8" tooltip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/>
              </a:rPr>
              <a:t>"'Cause there'll be no sunlight</a:t>
            </a:r>
          </a:p>
          <a:p>
            <a:pPr algn="ctr">
              <a:lnSpc>
                <a:spcPts val="2059"/>
              </a:lnSpc>
            </a:pPr>
            <a:r>
              <a:rPr lang="en-US" sz="1471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9" tooltip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/>
              </a:rPr>
              <a:t>If I lose you, baby</a:t>
            </a:r>
          </a:p>
          <a:p>
            <a:pPr algn="ctr">
              <a:lnSpc>
                <a:spcPts val="2059"/>
              </a:lnSpc>
            </a:pPr>
            <a:r>
              <a:rPr lang="en-US" sz="1471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0" tooltip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/>
              </a:rPr>
              <a:t>There'll be no clear skies</a:t>
            </a:r>
          </a:p>
          <a:p>
            <a:pPr algn="ctr">
              <a:lnSpc>
                <a:spcPts val="2059"/>
              </a:lnSpc>
            </a:pPr>
            <a:r>
              <a:rPr lang="en-US" sz="1471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1" tooltip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/>
              </a:rPr>
              <a:t>If I lose you, baby</a:t>
            </a:r>
          </a:p>
          <a:p>
            <a:pPr algn="ctr">
              <a:lnSpc>
                <a:spcPts val="2059"/>
              </a:lnSpc>
            </a:pPr>
            <a:r>
              <a:rPr lang="en-US" sz="1471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2" tooltip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/>
              </a:rPr>
              <a:t>J</a:t>
            </a:r>
            <a:r>
              <a:rPr lang="en-US" sz="1471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3" tooltip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/>
              </a:rPr>
              <a:t>ust like the clouds, my eyes will do the same</a:t>
            </a:r>
          </a:p>
          <a:p>
            <a:pPr algn="ctr">
              <a:lnSpc>
                <a:spcPts val="2059"/>
              </a:lnSpc>
            </a:pPr>
            <a:r>
              <a:rPr lang="en-US" sz="1471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4" tooltip="https://translate.google.com.br/?hl=pt-BR&amp;sl=auto&amp;tl=pt&amp;text=Cause%20there%27ll%20be%20no%20sunlight%0AIf%20I%20lose%20you%2C%20baby%0AThere%27ll%20be%20no%20clear%20skies%0AIf%20I%20lose%20you%2C%20baby%0A%0AJust%20like%20the%20clouds%2C%20my%20eyes%20will%20do%20the%20same%0AIf%20you%20walk%20away%2C%20everyday%20it%27ll%20rain%2C%20rain%2C%20rain&amp;op=translate"/>
              </a:rPr>
              <a:t>If you walk away, everyday it'll rain, rain, rain"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3695250"/>
            <a:ext cx="3349761" cy="21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4"/>
              </a:lnSpc>
            </a:pPr>
            <a:r>
              <a:rPr lang="en-US" sz="1245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"</a:t>
            </a: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5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Wherever you go, that's where I'll follow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6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Nobody's promised tomorrow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7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So I'ma love you every night like it's the last night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8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Like it's the last night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19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If the world was ending, I'd wanna be next to you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20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If the party was over and our time on Earth was through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21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I'd wanna hold you just for a while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22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And die with a smile</a:t>
            </a:r>
          </a:p>
          <a:p>
            <a:pPr algn="ctr">
              <a:lnSpc>
                <a:spcPts val="1744"/>
              </a:lnSpc>
            </a:pPr>
            <a:r>
              <a:rPr lang="en-US" sz="1245" u="sng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  <a:hlinkClick r:id="rId23" tooltip="https://translate.google.com.br/?hl=pt-BR&amp;sl=auto&amp;tl=pt&amp;text=Wherever%20you%20go%2C%20that%27s%20where%20I%27ll%20follow%0ANobody%27s%20promised%20tomorrow%0ASo%20I%27ma%20love%20you%20every%20night%20like%20it%27s%20the%20last%20night%0ALike%20it%27s%20the%20last%20night%0A%0AIf%20the%20world%20was%20ending%2C%20I%27d%20wanna%20be%20next%20to%20you%0AIf%20the%20party%20was%20over%20and%20our%20time%20on%20Earth%20was%20through%0AI%27d%20wanna%20hold%20you%20just%20for%20a%20while%0AAnd%20die%20with%20a%20smile%0AIf%20the%20world%20was%20ending%2C%20I%27d%20wanna%20be%20next%20to%20you&amp;op=translate"/>
              </a:rPr>
              <a:t>If the world was ending, I'd wanna be next to you</a:t>
            </a:r>
            <a:r>
              <a:rPr lang="en-US" sz="1245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"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1480838">
            <a:off x="2313396" y="560077"/>
            <a:ext cx="1860835" cy="2161751"/>
            <a:chOff x="0" y="0"/>
            <a:chExt cx="546608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2"/>
              <a:stretch>
                <a:fillRect l="-207" t="-30018" r="-1747" b="-5878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1542518">
            <a:off x="4876778" y="1937569"/>
            <a:ext cx="1860835" cy="2161751"/>
            <a:chOff x="0" y="0"/>
            <a:chExt cx="546608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47055" r="0" b="-3812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-611344">
            <a:off x="2748612" y="4359815"/>
            <a:ext cx="1860835" cy="2161751"/>
            <a:chOff x="0" y="0"/>
            <a:chExt cx="546608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43005" r="0" b="-43005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451668" y="592414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88639" y="1085094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16307" y="332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738306">
            <a:off x="7565658" y="44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738306">
            <a:off x="5460389" y="491089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3"/>
                </a:lnTo>
                <a:lnTo>
                  <a:pt x="0" y="781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470340">
            <a:off x="895054" y="2382398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3"/>
                </a:lnTo>
                <a:lnTo>
                  <a:pt x="0" y="781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1195725">
            <a:off x="585422" y="581126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3"/>
                </a:lnTo>
                <a:lnTo>
                  <a:pt x="0" y="781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1195725">
            <a:off x="7431080" y="3295247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3"/>
                </a:lnTo>
                <a:lnTo>
                  <a:pt x="0" y="781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249072">
            <a:off x="5056444" y="4395937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1249072">
            <a:off x="443564" y="3640837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851923">
            <a:off x="1438135" y="478521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851923">
            <a:off x="2030832" y="369412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672611">
            <a:off x="1390308" y="376754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672611">
            <a:off x="7349630" y="1501988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672611">
            <a:off x="4523855" y="946129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672611">
            <a:off x="6806885" y="475565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268593">
            <a:off x="5641515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851923">
            <a:off x="2192893" y="6156147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4483" y="2530258"/>
            <a:ext cx="2975784" cy="2492219"/>
          </a:xfrm>
          <a:custGeom>
            <a:avLst/>
            <a:gdLst/>
            <a:ahLst/>
            <a:cxnLst/>
            <a:rect r="r" b="b" t="t" l="l"/>
            <a:pathLst>
              <a:path h="2492219" w="2975784">
                <a:moveTo>
                  <a:pt x="0" y="0"/>
                </a:moveTo>
                <a:lnTo>
                  <a:pt x="2975784" y="0"/>
                </a:lnTo>
                <a:lnTo>
                  <a:pt x="2975784" y="2492219"/>
                </a:lnTo>
                <a:lnTo>
                  <a:pt x="0" y="2492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4140" y="2352190"/>
            <a:ext cx="3385860" cy="2848355"/>
          </a:xfrm>
          <a:custGeom>
            <a:avLst/>
            <a:gdLst/>
            <a:ahLst/>
            <a:cxnLst/>
            <a:rect r="r" b="b" t="t" l="l"/>
            <a:pathLst>
              <a:path h="2848355" w="3385860">
                <a:moveTo>
                  <a:pt x="0" y="0"/>
                </a:moveTo>
                <a:lnTo>
                  <a:pt x="3385860" y="0"/>
                </a:lnTo>
                <a:lnTo>
                  <a:pt x="3385860" y="2848355"/>
                </a:lnTo>
                <a:lnTo>
                  <a:pt x="0" y="2848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5403477"/>
            <a:ext cx="2714645" cy="1791666"/>
          </a:xfrm>
          <a:custGeom>
            <a:avLst/>
            <a:gdLst/>
            <a:ahLst/>
            <a:cxnLst/>
            <a:rect r="r" b="b" t="t" l="l"/>
            <a:pathLst>
              <a:path h="1791666" w="2714645">
                <a:moveTo>
                  <a:pt x="0" y="1791666"/>
                </a:moveTo>
                <a:lnTo>
                  <a:pt x="2714645" y="1791666"/>
                </a:lnTo>
                <a:lnTo>
                  <a:pt x="2714645" y="0"/>
                </a:lnTo>
                <a:lnTo>
                  <a:pt x="0" y="0"/>
                </a:lnTo>
                <a:lnTo>
                  <a:pt x="0" y="1791666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0528" y="-276225"/>
            <a:ext cx="6898945" cy="242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02"/>
              </a:lnSpc>
            </a:pPr>
            <a:r>
              <a:rPr lang="en-US" sz="14072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Eu + Você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5399" y="5621488"/>
            <a:ext cx="194288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13.07.2009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15626" y="5621488"/>
            <a:ext cx="194288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14.10.2009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10800000">
            <a:off x="6587070" y="0"/>
            <a:ext cx="2714645" cy="1791666"/>
          </a:xfrm>
          <a:custGeom>
            <a:avLst/>
            <a:gdLst/>
            <a:ahLst/>
            <a:cxnLst/>
            <a:rect r="r" b="b" t="t" l="l"/>
            <a:pathLst>
              <a:path h="1791666" w="2714645">
                <a:moveTo>
                  <a:pt x="0" y="1791666"/>
                </a:moveTo>
                <a:lnTo>
                  <a:pt x="2714645" y="1791666"/>
                </a:lnTo>
                <a:lnTo>
                  <a:pt x="2714645" y="0"/>
                </a:lnTo>
                <a:lnTo>
                  <a:pt x="0" y="0"/>
                </a:lnTo>
                <a:lnTo>
                  <a:pt x="0" y="1791666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987" y="590243"/>
            <a:ext cx="4863348" cy="2832900"/>
          </a:xfrm>
          <a:custGeom>
            <a:avLst/>
            <a:gdLst/>
            <a:ahLst/>
            <a:cxnLst/>
            <a:rect r="r" b="b" t="t" l="l"/>
            <a:pathLst>
              <a:path h="2832900" w="4863348">
                <a:moveTo>
                  <a:pt x="0" y="0"/>
                </a:moveTo>
                <a:lnTo>
                  <a:pt x="4863349" y="0"/>
                </a:lnTo>
                <a:lnTo>
                  <a:pt x="4863349" y="2832901"/>
                </a:lnTo>
                <a:lnTo>
                  <a:pt x="0" y="2832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587754" y="1587144"/>
            <a:ext cx="3160858" cy="3672000"/>
            <a:chOff x="0" y="0"/>
            <a:chExt cx="546608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712" r="0" b="-108768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834686" y="4564823"/>
            <a:ext cx="666994" cy="559442"/>
          </a:xfrm>
          <a:custGeom>
            <a:avLst/>
            <a:gdLst/>
            <a:ahLst/>
            <a:cxnLst/>
            <a:rect r="r" b="b" t="t" l="l"/>
            <a:pathLst>
              <a:path h="559442" w="666994">
                <a:moveTo>
                  <a:pt x="0" y="0"/>
                </a:moveTo>
                <a:lnTo>
                  <a:pt x="666994" y="0"/>
                </a:lnTo>
                <a:lnTo>
                  <a:pt x="666994" y="559442"/>
                </a:lnTo>
                <a:lnTo>
                  <a:pt x="0" y="559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42319" y="295806"/>
            <a:ext cx="2851727" cy="848389"/>
          </a:xfrm>
          <a:custGeom>
            <a:avLst/>
            <a:gdLst/>
            <a:ahLst/>
            <a:cxnLst/>
            <a:rect r="r" b="b" t="t" l="l"/>
            <a:pathLst>
              <a:path h="848389" w="2851727">
                <a:moveTo>
                  <a:pt x="0" y="0"/>
                </a:moveTo>
                <a:lnTo>
                  <a:pt x="2851727" y="0"/>
                </a:lnTo>
                <a:lnTo>
                  <a:pt x="2851727" y="848388"/>
                </a:lnTo>
                <a:lnTo>
                  <a:pt x="0" y="8483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0743" y="3730430"/>
            <a:ext cx="4391754" cy="2931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399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 mundo tem 5 oceanos, 7 mares, 6 continentes, 510 milhões de km da Terra, 8 bilhões de pessoas e mesmo assim eu consegui encontrar o amor da minha vida!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9220" y="6478076"/>
            <a:ext cx="5853440" cy="721924"/>
          </a:xfrm>
          <a:custGeom>
            <a:avLst/>
            <a:gdLst/>
            <a:ahLst/>
            <a:cxnLst/>
            <a:rect r="r" b="b" t="t" l="l"/>
            <a:pathLst>
              <a:path h="721924" w="5853440">
                <a:moveTo>
                  <a:pt x="0" y="0"/>
                </a:moveTo>
                <a:lnTo>
                  <a:pt x="5853440" y="0"/>
                </a:lnTo>
                <a:lnTo>
                  <a:pt x="5853440" y="721924"/>
                </a:lnTo>
                <a:lnTo>
                  <a:pt x="0" y="721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5624" y="2865640"/>
            <a:ext cx="8440631" cy="103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5"/>
              </a:lnSpc>
            </a:pPr>
            <a:r>
              <a:rPr lang="en-US" sz="6039" b="true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 VIDA NOS UNIU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08601" y="-130161"/>
            <a:ext cx="7034677" cy="2852926"/>
            <a:chOff x="0" y="0"/>
            <a:chExt cx="9379570" cy="38039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79675"/>
              <a:ext cx="9379570" cy="3224227"/>
            </a:xfrm>
            <a:custGeom>
              <a:avLst/>
              <a:gdLst/>
              <a:ahLst/>
              <a:cxnLst/>
              <a:rect r="r" b="b" t="t" l="l"/>
              <a:pathLst>
                <a:path h="3224227" w="9379570">
                  <a:moveTo>
                    <a:pt x="0" y="0"/>
                  </a:moveTo>
                  <a:lnTo>
                    <a:pt x="9379570" y="0"/>
                  </a:lnTo>
                  <a:lnTo>
                    <a:pt x="9379570" y="3224227"/>
                  </a:lnTo>
                  <a:lnTo>
                    <a:pt x="0" y="3224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1812567">
              <a:off x="525246" y="718165"/>
              <a:ext cx="2023471" cy="686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Depois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1812567">
              <a:off x="1590036" y="1247608"/>
              <a:ext cx="1959071" cy="686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de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1478795">
              <a:off x="2319782" y="1411242"/>
              <a:ext cx="1959071" cy="686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alguns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210333">
              <a:off x="3950030" y="866976"/>
              <a:ext cx="627757" cy="7035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altos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892911" y="1408639"/>
              <a:ext cx="1959071" cy="686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2700000">
              <a:off x="5128350" y="959169"/>
              <a:ext cx="877805" cy="720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baixos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2278910">
              <a:off x="5515563" y="485105"/>
              <a:ext cx="1959071" cy="686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entre todos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1912466">
              <a:off x="7262251" y="628600"/>
              <a:ext cx="1959071" cy="686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3"/>
                </a:lnSpc>
              </a:pPr>
              <a:r>
                <a:rPr lang="en-US" sz="3095">
                  <a:solidFill>
                    <a:srgbClr val="FFFFFF"/>
                  </a:solidFill>
                  <a:latin typeface="Moontime"/>
                  <a:ea typeface="Moontime"/>
                  <a:cs typeface="Moontime"/>
                  <a:sym typeface="Moontime"/>
                </a:rPr>
                <a:t>os beijos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1403600">
            <a:off x="5562398" y="4030768"/>
            <a:ext cx="1899819" cy="2207039"/>
            <a:chOff x="0" y="0"/>
            <a:chExt cx="546608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57825" r="0" b="-68009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-1504959">
            <a:off x="2023462" y="4938989"/>
            <a:ext cx="1010561" cy="847608"/>
          </a:xfrm>
          <a:custGeom>
            <a:avLst/>
            <a:gdLst/>
            <a:ahLst/>
            <a:cxnLst/>
            <a:rect r="r" b="b" t="t" l="l"/>
            <a:pathLst>
              <a:path h="847608" w="1010561">
                <a:moveTo>
                  <a:pt x="0" y="0"/>
                </a:moveTo>
                <a:lnTo>
                  <a:pt x="1010561" y="0"/>
                </a:lnTo>
                <a:lnTo>
                  <a:pt x="1010561" y="847608"/>
                </a:lnTo>
                <a:lnTo>
                  <a:pt x="0" y="8476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504959">
            <a:off x="1272905" y="4904857"/>
            <a:ext cx="547078" cy="458862"/>
          </a:xfrm>
          <a:custGeom>
            <a:avLst/>
            <a:gdLst/>
            <a:ahLst/>
            <a:cxnLst/>
            <a:rect r="r" b="b" t="t" l="l"/>
            <a:pathLst>
              <a:path h="458862" w="547078">
                <a:moveTo>
                  <a:pt x="0" y="0"/>
                </a:moveTo>
                <a:lnTo>
                  <a:pt x="547079" y="0"/>
                </a:lnTo>
                <a:lnTo>
                  <a:pt x="547079" y="458862"/>
                </a:lnTo>
                <a:lnTo>
                  <a:pt x="0" y="4588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04959">
            <a:off x="1658641" y="4047313"/>
            <a:ext cx="858876" cy="720382"/>
          </a:xfrm>
          <a:custGeom>
            <a:avLst/>
            <a:gdLst/>
            <a:ahLst/>
            <a:cxnLst/>
            <a:rect r="r" b="b" t="t" l="l"/>
            <a:pathLst>
              <a:path h="720382" w="858876">
                <a:moveTo>
                  <a:pt x="0" y="0"/>
                </a:moveTo>
                <a:lnTo>
                  <a:pt x="858876" y="0"/>
                </a:lnTo>
                <a:lnTo>
                  <a:pt x="858876" y="720382"/>
                </a:lnTo>
                <a:lnTo>
                  <a:pt x="0" y="7203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1595578">
            <a:off x="6215698" y="5788286"/>
            <a:ext cx="411438" cy="345093"/>
          </a:xfrm>
          <a:custGeom>
            <a:avLst/>
            <a:gdLst/>
            <a:ahLst/>
            <a:cxnLst/>
            <a:rect r="r" b="b" t="t" l="l"/>
            <a:pathLst>
              <a:path h="345093" w="411438">
                <a:moveTo>
                  <a:pt x="0" y="0"/>
                </a:moveTo>
                <a:lnTo>
                  <a:pt x="411438" y="0"/>
                </a:lnTo>
                <a:lnTo>
                  <a:pt x="411438" y="345093"/>
                </a:lnTo>
                <a:lnTo>
                  <a:pt x="0" y="3450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89978" y="2547342"/>
            <a:ext cx="2271594" cy="2638934"/>
            <a:chOff x="0" y="0"/>
            <a:chExt cx="546608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42616" r="0" b="-42616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451668" y="592414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38306">
            <a:off x="7947367" y="852337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95725">
            <a:off x="6288592" y="26608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72611">
            <a:off x="7076102" y="1516973"/>
            <a:ext cx="499348" cy="418828"/>
          </a:xfrm>
          <a:custGeom>
            <a:avLst/>
            <a:gdLst/>
            <a:ahLst/>
            <a:cxnLst/>
            <a:rect r="r" b="b" t="t" l="l"/>
            <a:pathLst>
              <a:path h="418828" w="499348">
                <a:moveTo>
                  <a:pt x="0" y="0"/>
                </a:moveTo>
                <a:lnTo>
                  <a:pt x="499347" y="0"/>
                </a:lnTo>
                <a:lnTo>
                  <a:pt x="499347" y="418828"/>
                </a:lnTo>
                <a:lnTo>
                  <a:pt x="0" y="4188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68593">
            <a:off x="5641515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20000" y="2791965"/>
            <a:ext cx="4599555" cy="2694515"/>
          </a:xfrm>
          <a:custGeom>
            <a:avLst/>
            <a:gdLst/>
            <a:ahLst/>
            <a:cxnLst/>
            <a:rect r="r" b="b" t="t" l="l"/>
            <a:pathLst>
              <a:path h="2694515" w="4599555">
                <a:moveTo>
                  <a:pt x="0" y="0"/>
                </a:moveTo>
                <a:lnTo>
                  <a:pt x="4599555" y="0"/>
                </a:lnTo>
                <a:lnTo>
                  <a:pt x="4599555" y="2694515"/>
                </a:lnTo>
                <a:lnTo>
                  <a:pt x="0" y="26945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3680" y="2547342"/>
            <a:ext cx="4776725" cy="3204486"/>
          </a:xfrm>
          <a:custGeom>
            <a:avLst/>
            <a:gdLst/>
            <a:ahLst/>
            <a:cxnLst/>
            <a:rect r="r" b="b" t="t" l="l"/>
            <a:pathLst>
              <a:path h="3204486" w="4776725">
                <a:moveTo>
                  <a:pt x="0" y="0"/>
                </a:moveTo>
                <a:lnTo>
                  <a:pt x="4776725" y="0"/>
                </a:lnTo>
                <a:lnTo>
                  <a:pt x="4776725" y="3204486"/>
                </a:lnTo>
                <a:lnTo>
                  <a:pt x="0" y="3204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03399">
            <a:off x="7047294" y="4694128"/>
            <a:ext cx="576558" cy="483588"/>
          </a:xfrm>
          <a:custGeom>
            <a:avLst/>
            <a:gdLst/>
            <a:ahLst/>
            <a:cxnLst/>
            <a:rect r="r" b="b" t="t" l="l"/>
            <a:pathLst>
              <a:path h="483588" w="576558">
                <a:moveTo>
                  <a:pt x="0" y="0"/>
                </a:moveTo>
                <a:lnTo>
                  <a:pt x="576558" y="0"/>
                </a:lnTo>
                <a:lnTo>
                  <a:pt x="576558" y="483588"/>
                </a:lnTo>
                <a:lnTo>
                  <a:pt x="0" y="4835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20516" y="834247"/>
            <a:ext cx="5286680" cy="1101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9"/>
              </a:lnSpc>
            </a:pPr>
            <a:r>
              <a:rPr lang="en-US" sz="6413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Que tenhamos sempre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7392" y="6154446"/>
            <a:ext cx="3529302" cy="41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6"/>
              </a:lnSpc>
            </a:pPr>
            <a:r>
              <a:rPr lang="en-US" sz="2426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Tudo o que desejo com você!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189978" y="2547342"/>
            <a:ext cx="2271594" cy="2638934"/>
            <a:chOff x="0" y="0"/>
            <a:chExt cx="546608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7188" r="0" b="-5799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738306">
            <a:off x="7947367" y="852337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195725">
            <a:off x="6288592" y="26608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68593">
            <a:off x="5641515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14391" y="1183110"/>
            <a:ext cx="541091" cy="804597"/>
          </a:xfrm>
          <a:custGeom>
            <a:avLst/>
            <a:gdLst/>
            <a:ahLst/>
            <a:cxnLst/>
            <a:rect r="r" b="b" t="t" l="l"/>
            <a:pathLst>
              <a:path h="804597" w="541091">
                <a:moveTo>
                  <a:pt x="0" y="0"/>
                </a:moveTo>
                <a:lnTo>
                  <a:pt x="541092" y="0"/>
                </a:lnTo>
                <a:lnTo>
                  <a:pt x="541092" y="804597"/>
                </a:lnTo>
                <a:lnTo>
                  <a:pt x="0" y="8045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73300" y="5734323"/>
            <a:ext cx="541091" cy="804597"/>
          </a:xfrm>
          <a:custGeom>
            <a:avLst/>
            <a:gdLst/>
            <a:ahLst/>
            <a:cxnLst/>
            <a:rect r="r" b="b" t="t" l="l"/>
            <a:pathLst>
              <a:path h="804597" w="541091">
                <a:moveTo>
                  <a:pt x="0" y="0"/>
                </a:moveTo>
                <a:lnTo>
                  <a:pt x="541091" y="0"/>
                </a:lnTo>
                <a:lnTo>
                  <a:pt x="541091" y="804596"/>
                </a:lnTo>
                <a:lnTo>
                  <a:pt x="0" y="804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7273" y="1859024"/>
            <a:ext cx="520337" cy="518386"/>
          </a:xfrm>
          <a:custGeom>
            <a:avLst/>
            <a:gdLst/>
            <a:ahLst/>
            <a:cxnLst/>
            <a:rect r="r" b="b" t="t" l="l"/>
            <a:pathLst>
              <a:path h="518386" w="520337">
                <a:moveTo>
                  <a:pt x="0" y="0"/>
                </a:moveTo>
                <a:lnTo>
                  <a:pt x="520337" y="0"/>
                </a:lnTo>
                <a:lnTo>
                  <a:pt x="520337" y="518386"/>
                </a:lnTo>
                <a:lnTo>
                  <a:pt x="0" y="5183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40881" y="1859024"/>
            <a:ext cx="2159119" cy="572167"/>
          </a:xfrm>
          <a:custGeom>
            <a:avLst/>
            <a:gdLst/>
            <a:ahLst/>
            <a:cxnLst/>
            <a:rect r="r" b="b" t="t" l="l"/>
            <a:pathLst>
              <a:path h="572167" w="2159119">
                <a:moveTo>
                  <a:pt x="0" y="0"/>
                </a:moveTo>
                <a:lnTo>
                  <a:pt x="2159119" y="0"/>
                </a:lnTo>
                <a:lnTo>
                  <a:pt x="2159119" y="572166"/>
                </a:lnTo>
                <a:lnTo>
                  <a:pt x="0" y="5721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20000" y="3248748"/>
            <a:ext cx="489923" cy="449504"/>
          </a:xfrm>
          <a:custGeom>
            <a:avLst/>
            <a:gdLst/>
            <a:ahLst/>
            <a:cxnLst/>
            <a:rect r="r" b="b" t="t" l="l"/>
            <a:pathLst>
              <a:path h="449504" w="489923">
                <a:moveTo>
                  <a:pt x="0" y="0"/>
                </a:moveTo>
                <a:lnTo>
                  <a:pt x="489923" y="0"/>
                </a:lnTo>
                <a:lnTo>
                  <a:pt x="489923" y="449504"/>
                </a:lnTo>
                <a:lnTo>
                  <a:pt x="0" y="449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27231" y="422385"/>
            <a:ext cx="5470306" cy="105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8"/>
              </a:lnSpc>
            </a:pPr>
            <a:r>
              <a:rPr lang="en-US" sz="6077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Nossas músicas no spotify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20000" y="4203525"/>
            <a:ext cx="489923" cy="449504"/>
          </a:xfrm>
          <a:custGeom>
            <a:avLst/>
            <a:gdLst/>
            <a:ahLst/>
            <a:cxnLst/>
            <a:rect r="r" b="b" t="t" l="l"/>
            <a:pathLst>
              <a:path h="449504" w="489923">
                <a:moveTo>
                  <a:pt x="0" y="0"/>
                </a:moveTo>
                <a:lnTo>
                  <a:pt x="489923" y="0"/>
                </a:lnTo>
                <a:lnTo>
                  <a:pt x="489923" y="449504"/>
                </a:lnTo>
                <a:lnTo>
                  <a:pt x="0" y="449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20000" y="5226347"/>
            <a:ext cx="489923" cy="449504"/>
          </a:xfrm>
          <a:custGeom>
            <a:avLst/>
            <a:gdLst/>
            <a:ahLst/>
            <a:cxnLst/>
            <a:rect r="r" b="b" t="t" l="l"/>
            <a:pathLst>
              <a:path h="449504" w="489923">
                <a:moveTo>
                  <a:pt x="0" y="0"/>
                </a:moveTo>
                <a:lnTo>
                  <a:pt x="489923" y="0"/>
                </a:lnTo>
                <a:lnTo>
                  <a:pt x="489923" y="449504"/>
                </a:lnTo>
                <a:lnTo>
                  <a:pt x="0" y="449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649694" y="3259774"/>
            <a:ext cx="2259062" cy="38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2331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  <a:hlinkClick r:id="rId13" tooltip="https://open.spotify.com/track/2plbrEY59IikOBgBGLjaoe?si=MUbcH8arTvCNBpWFviflJw"/>
              </a:rPr>
              <a:t>Die With A Smile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720000" y="6089415"/>
            <a:ext cx="489923" cy="449504"/>
          </a:xfrm>
          <a:custGeom>
            <a:avLst/>
            <a:gdLst/>
            <a:ahLst/>
            <a:cxnLst/>
            <a:rect r="r" b="b" t="t" l="l"/>
            <a:pathLst>
              <a:path h="449504" w="489923">
                <a:moveTo>
                  <a:pt x="0" y="0"/>
                </a:moveTo>
                <a:lnTo>
                  <a:pt x="489923" y="0"/>
                </a:lnTo>
                <a:lnTo>
                  <a:pt x="489923" y="449504"/>
                </a:lnTo>
                <a:lnTo>
                  <a:pt x="0" y="449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40252" y="4214551"/>
            <a:ext cx="1400324" cy="38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2331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  <a:hlinkClick r:id="rId14" tooltip="https://open.spotify.com/track/0M3HkE321xpCbCYqVKzr1q?si=9HN0alA0SIClRjBq5KZJ_A"/>
              </a:rPr>
              <a:t>It Will Rain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1484" y="5237373"/>
            <a:ext cx="2726829" cy="38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2331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  <a:hlinkClick r:id="rId15" tooltip="https://open.spotify.com/track/2nMeu6UenVvwUktBCpLMK9?si=te1YlKs5SdaiRxOFv8sPYQ"/>
              </a:rPr>
              <a:t>Young And Beautiful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51444" y="6100441"/>
            <a:ext cx="976759" cy="38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2331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  <a:hlinkClick r:id="rId16" tooltip="https://open.spotify.com/track/0cP8fL9xvi8OYisR8OJuzN?si=tzIYYJO2Q5uvE0e8q3wu1w"/>
              </a:rPr>
              <a:t>Te Vivo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611344">
            <a:off x="1011879" y="1651351"/>
            <a:ext cx="3076738" cy="3574278"/>
            <a:chOff x="0" y="0"/>
            <a:chExt cx="546608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3648" r="0" b="-53648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283573" y="23887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38306">
            <a:off x="6335192" y="5740085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28989">
            <a:off x="1652291" y="5822683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249072">
            <a:off x="7948639" y="44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72611">
            <a:off x="402199" y="498962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268593">
            <a:off x="4129667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43490" y="1417804"/>
            <a:ext cx="194288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30.04.2023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00549" y="2046488"/>
            <a:ext cx="3382831" cy="308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O </a:t>
            </a:r>
          </a:p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Ínicio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611344">
            <a:off x="518934" y="1237523"/>
            <a:ext cx="2634854" cy="3060936"/>
            <a:chOff x="0" y="0"/>
            <a:chExt cx="546608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3648" r="0" b="-53648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283573" y="238872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38306">
            <a:off x="6335192" y="5740085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3" y="0"/>
                </a:lnTo>
                <a:lnTo>
                  <a:pt x="662723" y="555859"/>
                </a:lnTo>
                <a:lnTo>
                  <a:pt x="0" y="55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38306">
            <a:off x="792583" y="329194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9" y="0"/>
                </a:lnTo>
                <a:lnTo>
                  <a:pt x="931879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28989">
            <a:off x="1652291" y="5822683"/>
            <a:ext cx="931878" cy="781613"/>
          </a:xfrm>
          <a:custGeom>
            <a:avLst/>
            <a:gdLst/>
            <a:ahLst/>
            <a:cxnLst/>
            <a:rect r="r" b="b" t="t" l="l"/>
            <a:pathLst>
              <a:path h="781613" w="931878">
                <a:moveTo>
                  <a:pt x="0" y="0"/>
                </a:moveTo>
                <a:lnTo>
                  <a:pt x="931878" y="0"/>
                </a:lnTo>
                <a:lnTo>
                  <a:pt x="931878" y="781612"/>
                </a:lnTo>
                <a:lnTo>
                  <a:pt x="0" y="781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249072">
            <a:off x="7948639" y="442071"/>
            <a:ext cx="662723" cy="555859"/>
          </a:xfrm>
          <a:custGeom>
            <a:avLst/>
            <a:gdLst/>
            <a:ahLst/>
            <a:cxnLst/>
            <a:rect r="r" b="b" t="t" l="l"/>
            <a:pathLst>
              <a:path h="555859" w="662723">
                <a:moveTo>
                  <a:pt x="0" y="0"/>
                </a:moveTo>
                <a:lnTo>
                  <a:pt x="662722" y="0"/>
                </a:lnTo>
                <a:lnTo>
                  <a:pt x="662722" y="555858"/>
                </a:lnTo>
                <a:lnTo>
                  <a:pt x="0" y="5558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72611">
            <a:off x="5003156" y="412512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72611">
            <a:off x="402199" y="4989621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672611">
            <a:off x="3048531" y="268430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268593">
            <a:off x="8113047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268593">
            <a:off x="5222125" y="6589326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1" y="0"/>
                </a:lnTo>
                <a:lnTo>
                  <a:pt x="331361" y="277929"/>
                </a:lnTo>
                <a:lnTo>
                  <a:pt x="0" y="27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268593">
            <a:off x="4129667" y="5347515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268593">
            <a:off x="8020222" y="4968773"/>
            <a:ext cx="331361" cy="277929"/>
          </a:xfrm>
          <a:custGeom>
            <a:avLst/>
            <a:gdLst/>
            <a:ahLst/>
            <a:cxnLst/>
            <a:rect r="r" b="b" t="t" l="l"/>
            <a:pathLst>
              <a:path h="277929" w="331361">
                <a:moveTo>
                  <a:pt x="0" y="0"/>
                </a:moveTo>
                <a:lnTo>
                  <a:pt x="331362" y="0"/>
                </a:lnTo>
                <a:lnTo>
                  <a:pt x="331362" y="277930"/>
                </a:lnTo>
                <a:lnTo>
                  <a:pt x="0" y="27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43490" y="1417804"/>
            <a:ext cx="194288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rPr>
              <a:t>06.05.2023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03072" y="1836269"/>
            <a:ext cx="3382831" cy="308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0"/>
              </a:lnSpc>
            </a:pPr>
            <a:r>
              <a:rPr lang="en-US" sz="8814">
                <a:solidFill>
                  <a:srgbClr val="FFFFFF"/>
                </a:solidFill>
                <a:latin typeface="Moontime"/>
                <a:ea typeface="Moontime"/>
                <a:cs typeface="Moontime"/>
                <a:sym typeface="Moontime"/>
              </a:rPr>
              <a:t>Primeiro encontro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1024558">
            <a:off x="2086320" y="2748166"/>
            <a:ext cx="2634854" cy="3060936"/>
            <a:chOff x="0" y="0"/>
            <a:chExt cx="546608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42592" r="0" b="-42592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3C3333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DAGptdhOg7M</dc:identifier>
  <dcterms:modified xsi:type="dcterms:W3CDTF">2011-08-01T06:04:30Z</dcterms:modified>
  <cp:revision>1</cp:revision>
  <dc:title>Scrapbook álbum de viagens vintage amarelo</dc:title>
</cp:coreProperties>
</file>