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C2D6A-64CB-45BD-B93A-358EA234F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6CB6E4-0764-4353-B2EC-F2BC9AF06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8CAC8A-213F-40B6-80D1-7C5793C8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11/05/2020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ACFDFC-D912-4BC4-83DC-15BA5A98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464764-9F2B-44AB-840A-EDD58C0B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580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0F903-D883-49A8-89FB-39263153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233A93-A2EE-49F1-A185-AE4FDB333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36A7AC-8137-4882-BB0D-D54CAF79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11/05/2020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C86D41-EA0B-429E-97FA-597C9170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9B10C8-C21C-476F-A2B9-EC8DABF0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435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5E5C82-3328-4C0A-8D79-AAD896037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5D2F6D-7B3B-4D73-99A2-4A1436CAA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3752D4-287D-4B91-89AC-5920152F7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11/05/2020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7E85EF-FC14-41C0-B6B1-3DD09F20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A2DB14-93B6-46C4-8694-F201D336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848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210A1-0852-4C4E-A5D6-3B117A9B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AF8930-E610-489E-B8BD-7668D84A1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773B68-6DE4-4B58-A2B9-95389778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11/05/2020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8EFF80-282A-4DCA-970A-7B8F5EA79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4DEC69-63ED-4D2A-9A2F-5F2403757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699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6AB59-CE52-4914-BBA1-07D7DC0E8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D9FDDA-3B59-4148-9DC8-6B265F70C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BDFE2E-38C0-4C9C-B456-B9B2E3DF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11/05/2020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772C1C-3057-4E72-B0CE-0488F3F0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414A4C-ABE7-4769-B9E4-6F6F1933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6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24DEE-8EE9-411F-8013-0D8BCC6A0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BA97D0-B54D-4C36-9D8B-8398230F9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AAF4A2-7FF8-4847-BBDB-10CAA5772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24A97A-56A4-4721-96E4-8FC50832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11/05/2020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C68C42-B5DE-4DAA-8993-46A067B6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4C8AAB-1441-41F7-9528-2A8E2760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734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99ACC-FB28-4393-BDEF-ECEFEB2E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473133-C61E-494E-BD7B-FF9673038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0FBE9B-25C5-45EF-92AE-6CDBEB793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D9C824F-4443-4996-96FA-984092E4E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B34CBCF-4A79-44BF-9F00-DB5F03D4E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371C391-8585-49D7-8207-1872FBEA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11/05/2020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A09D416-4D5E-4259-9F5F-976E21E6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890C1A-A9E4-4F9A-9E1D-1634C1C8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431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0AB95-CDF8-43FB-9D69-467916C9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54062A4-59F9-48D6-956F-2DB8EE94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11/05/2020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845E587-AD02-4F65-A2D0-55E1F9092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9311382-983E-4A54-B2C6-D5A02539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599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3A776E-4199-4CF5-8258-BD015DEC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11/05/2020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6A203BC-D97D-4642-A684-FBC06480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0549A1-99E1-4BDE-B74B-AEA847B64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28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A8A20-B9AA-4A52-8FA8-963AB268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E4F994-CE03-4504-B86C-69F69B8CA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B0981E-2D64-48FC-A7E5-BBBB247DE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80CF4D-B31D-4C14-9A55-81ECA28D2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11/05/2020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02A1FF-ADBD-46B1-AF68-22BC547D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430BE9-D1D6-41FE-ADD3-391A4AA9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099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F06AC-B38B-4A06-9E4F-DC07E7346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806EDC-66ED-4876-8094-980EC99A0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7CA7CC-2BAF-465C-81BC-6B008F55C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152B48-8F0C-435E-BE08-5FB4AE9A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11/05/2020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FF2182-E4F8-4E34-B537-92BA010C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4577BA-43DC-4AE0-94FD-ECCD2023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051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6070C5B-D48C-45F5-8D66-86980AE7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88F547-4824-40C5-9FF6-E29A4D94A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C471B7-4FAB-4AE1-9911-90A6262EB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64E5D-33CF-411D-8190-6505647B94A7}" type="datetimeFigureOut">
              <a:rPr lang="es-ES" smtClean="0"/>
              <a:pPr/>
              <a:t>11/05/2020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45127F-9083-4BC1-9BF9-F57CA9617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A48528-EDBD-42B1-84A5-57EA82B4B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55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lectric_field" TargetMode="External"/><Relationship Id="rId2" Type="http://schemas.openxmlformats.org/officeDocument/2006/relationships/hyperlink" Target="https://en.wikipedia.org/wiki/Transmission_coeffici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D9CAFF8-79A5-4ED1-BACE-0542B5775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89780"/>
            <a:ext cx="6886755" cy="6262777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/>
              <a:t>Clase</a:t>
            </a:r>
            <a:r>
              <a:rPr lang="en-US" sz="1800" dirty="0"/>
              <a:t> </a:t>
            </a:r>
            <a:r>
              <a:rPr lang="en-US" sz="1800" dirty="0" err="1"/>
              <a:t>aparte</a:t>
            </a:r>
            <a:r>
              <a:rPr lang="en-US" sz="1800" dirty="0"/>
              <a:t>?</a:t>
            </a:r>
            <a:br>
              <a:rPr lang="en-US" sz="1800" dirty="0"/>
            </a:br>
            <a:r>
              <a:rPr lang="en-US" sz="1800" dirty="0" err="1"/>
              <a:t>Varias</a:t>
            </a:r>
            <a:r>
              <a:rPr lang="en-US" sz="1800" dirty="0"/>
              <a:t> walls</a:t>
            </a:r>
          </a:p>
          <a:p>
            <a:pPr algn="l"/>
            <a:r>
              <a:rPr lang="en-US" sz="1800" dirty="0"/>
              <a:t>No </a:t>
            </a:r>
            <a:r>
              <a:rPr lang="en-US" sz="1800" dirty="0" err="1"/>
              <a:t>puede</a:t>
            </a:r>
            <a:r>
              <a:rPr lang="en-US" sz="1800" dirty="0"/>
              <a:t> ser de 1nm, es </a:t>
            </a:r>
            <a:r>
              <a:rPr lang="en-US" sz="1800" dirty="0" err="1"/>
              <a:t>muy</a:t>
            </a:r>
            <a:r>
              <a:rPr lang="en-US" sz="1800" dirty="0"/>
              <a:t> </a:t>
            </a:r>
            <a:r>
              <a:rPr lang="en-US" sz="1800" dirty="0" err="1"/>
              <a:t>pequeño</a:t>
            </a:r>
            <a:r>
              <a:rPr lang="en-US" sz="1800" dirty="0"/>
              <a:t>!!</a:t>
            </a:r>
          </a:p>
          <a:p>
            <a:pPr algn="l"/>
            <a:r>
              <a:rPr lang="en-US" sz="1800" dirty="0" err="1"/>
              <a:t>Normalizar</a:t>
            </a:r>
            <a:r>
              <a:rPr lang="en-US" sz="1800" dirty="0"/>
              <a:t> </a:t>
            </a:r>
            <a:r>
              <a:rPr lang="en-US" sz="1800" dirty="0" err="1"/>
              <a:t>frec</a:t>
            </a:r>
            <a:r>
              <a:rPr lang="en-US" sz="1800" dirty="0"/>
              <a:t>.</a:t>
            </a:r>
          </a:p>
          <a:p>
            <a:pPr algn="l"/>
            <a:r>
              <a:rPr lang="en-US" sz="1800" dirty="0" err="1"/>
              <a:t>Funcion</a:t>
            </a:r>
            <a:r>
              <a:rPr lang="en-US" sz="1800" dirty="0"/>
              <a:t> </a:t>
            </a:r>
            <a:r>
              <a:rPr lang="en-US" sz="1800" dirty="0" err="1"/>
              <a:t>ComplexField</a:t>
            </a:r>
            <a:r>
              <a:rPr lang="en-US" sz="1800" dirty="0"/>
              <a:t> en dispersive media??</a:t>
            </a:r>
          </a:p>
          <a:p>
            <a:pPr algn="l"/>
            <a:r>
              <a:rPr lang="en-US" sz="1800" dirty="0" err="1"/>
              <a:t>Copy.deepcopy</a:t>
            </a:r>
            <a:r>
              <a:rPr lang="en-US" sz="1800" dirty="0"/>
              <a:t> </a:t>
            </a:r>
            <a:r>
              <a:rPr lang="en-US" sz="1800" dirty="0" err="1"/>
              <a:t>para</a:t>
            </a:r>
            <a:r>
              <a:rPr lang="en-US" sz="1800" dirty="0"/>
              <a:t> no </a:t>
            </a:r>
            <a:r>
              <a:rPr lang="en-US" sz="1800" dirty="0" err="1"/>
              <a:t>cargarte</a:t>
            </a:r>
            <a:r>
              <a:rPr lang="en-US" sz="1800" dirty="0"/>
              <a:t> la </a:t>
            </a:r>
            <a:r>
              <a:rPr lang="en-US" sz="1800" dirty="0" err="1"/>
              <a:t>clase</a:t>
            </a:r>
            <a:r>
              <a:rPr lang="en-US" sz="1800" dirty="0"/>
              <a:t>?</a:t>
            </a:r>
          </a:p>
          <a:p>
            <a:pPr algn="l"/>
            <a:r>
              <a:rPr lang="en-US" sz="1800" dirty="0" err="1"/>
              <a:t>Por</a:t>
            </a:r>
            <a:r>
              <a:rPr lang="en-US" sz="1800" dirty="0"/>
              <a:t> q la </a:t>
            </a:r>
            <a:r>
              <a:rPr lang="en-US" sz="1800" dirty="0" err="1"/>
              <a:t>funcion</a:t>
            </a:r>
            <a:r>
              <a:rPr lang="en-US" sz="1800" dirty="0"/>
              <a:t> fields?</a:t>
            </a:r>
          </a:p>
          <a:p>
            <a:pPr algn="l"/>
            <a:r>
              <a:rPr lang="en-US" sz="1800" dirty="0"/>
              <a:t>Linea solver </a:t>
            </a:r>
            <a:r>
              <a:rPr lang="en-US" sz="1800" dirty="0" err="1"/>
              <a:t>debajo</a:t>
            </a:r>
            <a:r>
              <a:rPr lang="en-US" sz="1800" dirty="0"/>
              <a:t> for </a:t>
            </a:r>
            <a:r>
              <a:rPr lang="en-US" sz="1800" dirty="0" err="1"/>
              <a:t>i</a:t>
            </a:r>
            <a:r>
              <a:rPr lang="en-US" sz="1800" dirty="0"/>
              <a:t> in range(0,np.shape(</a:t>
            </a:r>
            <a:r>
              <a:rPr lang="en-US" sz="1800" dirty="0" err="1"/>
              <a:t>Jp_old</a:t>
            </a:r>
            <a:r>
              <a:rPr lang="en-US" sz="1800" dirty="0"/>
              <a:t>)[1]):</a:t>
            </a:r>
            <a:r>
              <a:rPr lang="es-ES" sz="1800" dirty="0"/>
              <a:t> . No pongo 1:-1? Al </a:t>
            </a:r>
            <a:r>
              <a:rPr lang="es-ES" sz="1800" dirty="0" err="1"/>
              <a:t>Jp</a:t>
            </a:r>
            <a:r>
              <a:rPr lang="es-ES" sz="1800" dirty="0"/>
              <a:t>?</a:t>
            </a:r>
          </a:p>
          <a:p>
            <a:pPr algn="l"/>
            <a:r>
              <a:rPr lang="es-ES" sz="1800" dirty="0" err="1"/>
              <a:t>Indices</a:t>
            </a:r>
            <a:r>
              <a:rPr lang="es-ES" sz="1800" dirty="0"/>
              <a:t> de h y e con cual corresponden?</a:t>
            </a:r>
          </a:p>
          <a:p>
            <a:pPr algn="l"/>
            <a:r>
              <a:rPr lang="es-ES" sz="1800" dirty="0" err="1"/>
              <a:t>fft.fftshift</a:t>
            </a:r>
            <a:r>
              <a:rPr lang="en-US" sz="1800" dirty="0"/>
              <a:t>?</a:t>
            </a:r>
          </a:p>
          <a:p>
            <a:pPr algn="l"/>
            <a:r>
              <a:rPr lang="en-US" sz="1800" dirty="0" err="1"/>
              <a:t>Diferencia</a:t>
            </a:r>
            <a:r>
              <a:rPr lang="en-US" sz="1800" dirty="0"/>
              <a:t> </a:t>
            </a:r>
            <a:r>
              <a:rPr lang="en-US" sz="1800" dirty="0" err="1"/>
              <a:t>eps_inf</a:t>
            </a:r>
            <a:r>
              <a:rPr lang="en-US" sz="1800" dirty="0"/>
              <a:t> y </a:t>
            </a:r>
            <a:r>
              <a:rPr lang="en-US" sz="1800" dirty="0" err="1"/>
              <a:t>eps_r</a:t>
            </a:r>
            <a:endParaRPr lang="en-US" sz="1800" dirty="0"/>
          </a:p>
          <a:p>
            <a:pPr algn="l"/>
            <a:r>
              <a:rPr lang="en-US" sz="1800" dirty="0" err="1"/>
              <a:t>Calcular</a:t>
            </a:r>
            <a:r>
              <a:rPr lang="en-US" sz="1800" dirty="0"/>
              <a:t> dispersive y no </a:t>
            </a:r>
            <a:r>
              <a:rPr lang="en-US" sz="1800" dirty="0" err="1"/>
              <a:t>en</a:t>
            </a:r>
            <a:r>
              <a:rPr lang="en-US" sz="1800" dirty="0"/>
              <a:t> solver? O que transmittance lo </a:t>
            </a:r>
            <a:r>
              <a:rPr lang="en-US" sz="1800" dirty="0" err="1"/>
              <a:t>calcule</a:t>
            </a:r>
            <a:endParaRPr lang="es-E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8989" y="0"/>
            <a:ext cx="2751827" cy="2103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0193" y="0"/>
            <a:ext cx="2591807" cy="2005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1D9CAFF8-79A5-4ED1-BACE-0542B577529D}"/>
              </a:ext>
            </a:extLst>
          </p:cNvPr>
          <p:cNvSpPr txBox="1">
            <a:spLocks/>
          </p:cNvSpPr>
          <p:nvPr/>
        </p:nvSpPr>
        <p:spPr>
          <a:xfrm>
            <a:off x="7070785" y="2119222"/>
            <a:ext cx="2409645" cy="5118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/>
              <a:t>My class =&gt;</a:t>
            </a:r>
            <a:r>
              <a:rPr lang="en-US" sz="2000" dirty="0" err="1"/>
              <a:t>eps</a:t>
            </a:r>
            <a:r>
              <a:rPr lang="en-US" sz="2000" dirty="0"/>
              <a:t>=5, </a:t>
            </a:r>
            <a:r>
              <a:rPr lang="en-US" sz="2000" dirty="0" err="1"/>
              <a:t>ap</a:t>
            </a:r>
            <a:r>
              <a:rPr lang="en-US" sz="2000" dirty="0"/>
              <a:t>=cp=0,width =&gt;</a:t>
            </a:r>
            <a:endParaRPr kumimoji="0" lang="en-US" sz="2000" b="0" i="0" u="none" strike="noStrike" kern="1200" cap="none" spc="0" normalizeH="0" baseline="0" noProof="0" dirty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D9CAFF8-79A5-4ED1-BACE-0542B577529D}"/>
              </a:ext>
            </a:extLst>
          </p:cNvPr>
          <p:cNvSpPr txBox="1">
            <a:spLocks/>
          </p:cNvSpPr>
          <p:nvPr/>
        </p:nvSpPr>
        <p:spPr>
          <a:xfrm>
            <a:off x="9897374" y="1978324"/>
            <a:ext cx="2409645" cy="5118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/>
              <a:t>angulo=&gt;</a:t>
            </a:r>
            <a:r>
              <a:rPr lang="en-US" sz="2000" dirty="0" err="1"/>
              <a:t>eps</a:t>
            </a:r>
            <a:r>
              <a:rPr lang="en-US" sz="2000" dirty="0"/>
              <a:t>=5, </a:t>
            </a:r>
            <a:r>
              <a:rPr lang="en-US" sz="2000" dirty="0" err="1"/>
              <a:t>ap</a:t>
            </a:r>
            <a:r>
              <a:rPr lang="en-US" sz="2000" dirty="0"/>
              <a:t>=cp=0</a:t>
            </a:r>
            <a:endParaRPr kumimoji="0" lang="en-US" sz="2000" b="0" i="0" u="none" strike="noStrike" kern="1200" cap="none" spc="0" normalizeH="0" baseline="0" noProof="0" dirty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06960" y="0"/>
            <a:ext cx="2485040" cy="1908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21052" y="0"/>
            <a:ext cx="2652265" cy="1986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61461" y="4004575"/>
            <a:ext cx="2450553" cy="1907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1D9CAFF8-79A5-4ED1-BACE-0542B577529D}"/>
              </a:ext>
            </a:extLst>
          </p:cNvPr>
          <p:cNvSpPr txBox="1">
            <a:spLocks/>
          </p:cNvSpPr>
          <p:nvPr/>
        </p:nvSpPr>
        <p:spPr>
          <a:xfrm>
            <a:off x="7065530" y="3548629"/>
            <a:ext cx="2409645" cy="51183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/>
              <a:t>My class analytic Ag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 nm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38576" y="3973484"/>
            <a:ext cx="2438705" cy="1932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id="{1D9CAFF8-79A5-4ED1-BACE-0542B577529D}"/>
              </a:ext>
            </a:extLst>
          </p:cNvPr>
          <p:cNvSpPr txBox="1">
            <a:spLocks/>
          </p:cNvSpPr>
          <p:nvPr/>
        </p:nvSpPr>
        <p:spPr>
          <a:xfrm>
            <a:off x="4591108" y="3501524"/>
            <a:ext cx="2409645" cy="511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/>
              <a:t>Numerical Ag 1nm</a:t>
            </a:r>
            <a:endParaRPr kumimoji="0" lang="en-US" sz="2000" b="0" i="0" u="none" strike="noStrike" kern="1200" cap="none" spc="0" normalizeH="0" baseline="0" noProof="0" dirty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367927" y="3961592"/>
            <a:ext cx="2668823" cy="196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Subtítulo 2">
            <a:extLst>
              <a:ext uri="{FF2B5EF4-FFF2-40B4-BE49-F238E27FC236}">
                <a16:creationId xmlns:a16="http://schemas.microsoft.com/office/drawing/2014/main" id="{1D9CAFF8-79A5-4ED1-BACE-0542B577529D}"/>
              </a:ext>
            </a:extLst>
          </p:cNvPr>
          <p:cNvSpPr txBox="1">
            <a:spLocks/>
          </p:cNvSpPr>
          <p:nvPr/>
        </p:nvSpPr>
        <p:spPr>
          <a:xfrm>
            <a:off x="9782355" y="3390478"/>
            <a:ext cx="2409645" cy="51183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/>
              <a:t>My class analytic Ag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nm</a:t>
            </a:r>
          </a:p>
        </p:txBody>
      </p:sp>
    </p:spTree>
    <p:extLst>
      <p:ext uri="{BB962C8B-B14F-4D97-AF65-F5344CB8AC3E}">
        <p14:creationId xmlns:p14="http://schemas.microsoft.com/office/powerpoint/2010/main" val="174567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4FF4208-13E8-46E1-90B9-35666B39D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14" y="372857"/>
            <a:ext cx="3671734" cy="2753801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C4EB4858-34EC-4F13-980B-8077FEAF3D67}"/>
              </a:ext>
            </a:extLst>
          </p:cNvPr>
          <p:cNvSpPr txBox="1">
            <a:spLocks/>
          </p:cNvSpPr>
          <p:nvPr/>
        </p:nvSpPr>
        <p:spPr>
          <a:xfrm>
            <a:off x="6278949" y="1119829"/>
            <a:ext cx="2409645" cy="1770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/>
              <a:t>Ag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Width: 100 nm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404CECBF-2096-445E-83CB-8D9E6FACE552}"/>
              </a:ext>
            </a:extLst>
          </p:cNvPr>
          <p:cNvSpPr txBox="1">
            <a:spLocks/>
          </p:cNvSpPr>
          <p:nvPr/>
        </p:nvSpPr>
        <p:spPr>
          <a:xfrm>
            <a:off x="1719903" y="3219508"/>
            <a:ext cx="2409645" cy="51183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/>
              <a:t>My class analytic Ag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 nm</a:t>
            </a:r>
          </a:p>
        </p:txBody>
      </p:sp>
    </p:spTree>
    <p:extLst>
      <p:ext uri="{BB962C8B-B14F-4D97-AF65-F5344CB8AC3E}">
        <p14:creationId xmlns:p14="http://schemas.microsoft.com/office/powerpoint/2010/main" val="346781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 </a:t>
                </a:r>
                <a:r>
                  <a:rPr lang="en-US" dirty="0">
                    <a:hlinkClick r:id="rId2" tooltip="Transmission coefficient"/>
                  </a:rPr>
                  <a:t>Transmission coefficient</a:t>
                </a:r>
                <a:r>
                  <a:rPr lang="en-US" dirty="0"/>
                  <a:t> -&gt; ratio of the transmitted to incident </a:t>
                </a:r>
                <a:r>
                  <a:rPr lang="en-US" dirty="0">
                    <a:hlinkClick r:id="rId3" tooltip="Electric field"/>
                  </a:rPr>
                  <a:t>electric field</a:t>
                </a:r>
                <a:r>
                  <a:rPr lang="en-US" dirty="0"/>
                  <a:t>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Transmittance -&gt; fraction of the power that transmits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s-E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s-ES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B9065BE-FA6B-4DC8-8A1A-3EC8B3F1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6" y="231518"/>
            <a:ext cx="6866277" cy="1616947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AE1389F8-7F41-484B-9E64-CE3B5A515290}"/>
              </a:ext>
            </a:extLst>
          </p:cNvPr>
          <p:cNvSpPr txBox="1">
            <a:spLocks/>
          </p:cNvSpPr>
          <p:nvPr/>
        </p:nvSpPr>
        <p:spPr>
          <a:xfrm>
            <a:off x="8113005" y="1039991"/>
            <a:ext cx="1453783" cy="511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/>
              <a:t>Plots layer</a:t>
            </a:r>
            <a:endParaRPr kumimoji="0" lang="en-US" sz="2000" b="0" i="0" u="none" strike="noStrike" kern="1200" cap="none" spc="0" normalizeH="0" baseline="0" noProof="0" dirty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FDTD in dispersive media: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6542" y="2378375"/>
            <a:ext cx="6226295" cy="936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6159" y="4815247"/>
            <a:ext cx="6313188" cy="143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4233" y="3556871"/>
            <a:ext cx="6157913" cy="100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94085" y="3465394"/>
            <a:ext cx="5247375" cy="1061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4197</TotalTime>
  <Words>186</Words>
  <Application>Microsoft Office PowerPoint</Application>
  <PresentationFormat>Panorámica</PresentationFormat>
  <Paragraphs>26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FDTD in dispersive media: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aparte? Varias walls</dc:title>
  <dc:creator>Angela Pedrosa Bustos 2</dc:creator>
  <cp:lastModifiedBy>Angela Pedrosa Bustos 2</cp:lastModifiedBy>
  <cp:revision>198</cp:revision>
  <dcterms:created xsi:type="dcterms:W3CDTF">2020-05-07T18:40:33Z</dcterms:created>
  <dcterms:modified xsi:type="dcterms:W3CDTF">2020-05-11T17:26:34Z</dcterms:modified>
</cp:coreProperties>
</file>