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C2D6A-64CB-45BD-B93A-358EA23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D6CB6E4-0764-4353-B2EC-F2BC9AF0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F8CAC8A-213F-40B6-80D1-7C5793C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FACFDFC-D912-4BC4-83DC-15BA5A9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464764-9F2B-44AB-840A-EDD58C0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58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30F903-D883-49A8-89FB-3926315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D233A93-A2EE-49F1-A185-AE4FDB3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136A7AC-8137-4882-BB0D-D54CAF7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C86D41-EA0B-429E-97FA-597C917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B9B10C8-C21C-476F-A2B9-EC8DABF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4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85E5C82-3328-4C0A-8D79-AAD89603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45D2F6D-7B3B-4D73-99A2-4A1436CA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53752D4-287D-4B91-89AC-5920152F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D7E85EF-FC14-41C0-B6B1-3DD09F20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A2DB14-93B6-46C4-8694-F201D336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584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7210A1-0852-4C4E-A5D6-3B117A9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AF8930-E610-489E-B8BD-7668D84A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4773B68-6DE4-4B58-A2B9-95389778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8EFF80-282A-4DCA-970A-7B8F5EA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4DEC69-63ED-4D2A-9A2F-5F24037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269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E6AB59-CE52-4914-BBA1-07D7DC0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6D9FDDA-3B59-4148-9DC8-6B265F70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BBDFE2E-38C0-4C9C-B456-B9B2E3D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C772C1C-3057-4E72-B0CE-0488F3F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414A4C-ABE7-4769-B9E4-6F6F193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3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424DEE-8EE9-411F-8013-0D8BCC6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A97D0-B54D-4C36-9D8B-8398230F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8AAF4A2-7FF8-4847-BBDB-10CAA577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24A97A-56A4-4721-96E4-8FC5083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5C68C42-B5DE-4DAA-8993-46A067B6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4C8AAB-1441-41F7-9528-2A8E2760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73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D99ACC-FB28-4393-BDEF-ECEFEB2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D473133-C61E-494E-BD7B-FF967303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30FBE9B-25C5-45EF-92AE-6CDBEB79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D9C824F-4443-4996-96FA-984092E4E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B34CBCF-4A79-44BF-9F00-DB5F03D4E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371C391-8585-49D7-8207-1872FBE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A09D416-4D5E-4259-9F5F-976E21E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2890C1A-A9E4-4F9A-9E1D-1634C1C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743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B0AB95-CDF8-43FB-9D69-467916C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54062A4-59F9-48D6-956F-2DB8EE9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845E587-AD02-4F65-A2D0-55E1F909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9311382-983E-4A54-B2C6-D5A0253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159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B3A776E-4199-4CF5-8258-BD015D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6A203BC-D97D-4642-A684-FBC0648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40549A1-99E1-4BDE-B74B-AEA847B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4A8A20-B9AA-4A52-8FA8-963AB26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E4F994-CE03-4504-B86C-69F69B8C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6B0981E-2D64-48FC-A7E5-BBBB247D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480CF4D-B31D-4C14-9A55-81ECA28D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F02A1FF-ADBD-46B1-AF68-22BC547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A430BE9-D1D6-41FE-ADD3-391A4AA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09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7F06AC-B38B-4A06-9E4F-DC07E73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C806EDC-66ED-4876-8094-980EC99A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47CA7CC-2BAF-465C-81BC-6B008F55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152B48-8F0C-435E-BE08-5FB4AE9A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2FF2182-E4F8-4E34-B537-92BA010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84577BA-43DC-4AE0-94FD-ECCD202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005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6070C5B-D48C-45F5-8D66-86980AE7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888F547-4824-40C5-9FF6-E29A4D94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4C471B7-4FAB-4AE1-9911-90A6262E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045127F-9083-4BC1-9BF9-F57CA961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1A48528-EDBD-42B1-84A5-57EA82B4B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5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07"/>
            <a:ext cx="9144000" cy="6262777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aparte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 err="1"/>
              <a:t>Varias</a:t>
            </a:r>
            <a:r>
              <a:rPr lang="en-US" sz="2000" dirty="0"/>
              <a:t> walls</a:t>
            </a:r>
          </a:p>
          <a:p>
            <a:pPr algn="l"/>
            <a:r>
              <a:rPr lang="en-US" sz="2000" dirty="0"/>
              <a:t>No </a:t>
            </a:r>
            <a:r>
              <a:rPr lang="en-US" sz="2000" dirty="0" err="1"/>
              <a:t>puede</a:t>
            </a:r>
            <a:r>
              <a:rPr lang="en-US" sz="2000" dirty="0"/>
              <a:t> ser de 1nm, es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pequeño</a:t>
            </a:r>
            <a:r>
              <a:rPr lang="en-US" sz="2000" dirty="0"/>
              <a:t>!!</a:t>
            </a:r>
          </a:p>
          <a:p>
            <a:pPr algn="l"/>
            <a:r>
              <a:rPr lang="en-US" sz="2000" dirty="0" err="1"/>
              <a:t>Normalizar</a:t>
            </a:r>
            <a:r>
              <a:rPr lang="en-US" sz="2000" dirty="0"/>
              <a:t> </a:t>
            </a:r>
            <a:r>
              <a:rPr lang="en-US" sz="2000" dirty="0" err="1"/>
              <a:t>frec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err="1" smtClean="0"/>
              <a:t>Funcion</a:t>
            </a:r>
            <a:r>
              <a:rPr lang="en-US" sz="2000" dirty="0" smtClean="0"/>
              <a:t> </a:t>
            </a:r>
            <a:r>
              <a:rPr lang="en-US" sz="2000" dirty="0" err="1" smtClean="0"/>
              <a:t>ComplexField</a:t>
            </a:r>
            <a:r>
              <a:rPr lang="en-US" sz="2000" dirty="0" smtClean="0"/>
              <a:t> en dispersive media??</a:t>
            </a:r>
          </a:p>
          <a:p>
            <a:pPr algn="l"/>
            <a:r>
              <a:rPr lang="en-US" sz="2000" dirty="0" err="1" smtClean="0"/>
              <a:t>Copy.deepcopy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no </a:t>
            </a:r>
            <a:r>
              <a:rPr lang="en-US" sz="2000" dirty="0" err="1" smtClean="0"/>
              <a:t>cargarte</a:t>
            </a:r>
            <a:r>
              <a:rPr lang="en-US" sz="2000" dirty="0" smtClean="0"/>
              <a:t> la </a:t>
            </a:r>
            <a:r>
              <a:rPr lang="en-US" sz="2000" dirty="0" err="1" smtClean="0"/>
              <a:t>clase</a:t>
            </a:r>
            <a:r>
              <a:rPr lang="en-US" sz="2000" dirty="0" smtClean="0"/>
              <a:t>?</a:t>
            </a:r>
          </a:p>
          <a:p>
            <a:pPr algn="l"/>
            <a:r>
              <a:rPr lang="en-US" sz="2000" dirty="0" err="1" smtClean="0"/>
              <a:t>Por</a:t>
            </a:r>
            <a:r>
              <a:rPr lang="en-US" sz="2000" dirty="0" smtClean="0"/>
              <a:t> q la </a:t>
            </a:r>
            <a:r>
              <a:rPr lang="en-US" sz="2000" dirty="0" err="1" smtClean="0"/>
              <a:t>funcion</a:t>
            </a:r>
            <a:r>
              <a:rPr lang="en-US" sz="2000" dirty="0" smtClean="0"/>
              <a:t> fields?</a:t>
            </a:r>
          </a:p>
          <a:p>
            <a:pPr algn="l"/>
            <a:r>
              <a:rPr lang="en-US" sz="2000" dirty="0" smtClean="0"/>
              <a:t>Linea solver </a:t>
            </a:r>
            <a:r>
              <a:rPr lang="en-US" sz="2000" dirty="0" err="1" smtClean="0"/>
              <a:t>debajo</a:t>
            </a:r>
            <a:r>
              <a:rPr lang="en-US" sz="2000" dirty="0" smtClean="0"/>
              <a:t> </a:t>
            </a:r>
            <a:r>
              <a:rPr lang="en-US" sz="900" dirty="0" smtClean="0"/>
              <a:t>for </a:t>
            </a:r>
            <a:r>
              <a:rPr lang="en-US" sz="900" dirty="0" err="1" smtClean="0"/>
              <a:t>i</a:t>
            </a:r>
            <a:r>
              <a:rPr lang="en-US" sz="900" dirty="0" smtClean="0"/>
              <a:t> in range(0,np.shape(</a:t>
            </a:r>
            <a:r>
              <a:rPr lang="en-US" sz="900" dirty="0" err="1" smtClean="0"/>
              <a:t>Jp_old</a:t>
            </a:r>
            <a:r>
              <a:rPr lang="en-US" sz="900" dirty="0" smtClean="0"/>
              <a:t>)[1</a:t>
            </a:r>
            <a:r>
              <a:rPr lang="en-US" sz="900" dirty="0" smtClean="0"/>
              <a:t>]):</a:t>
            </a:r>
            <a:r>
              <a:rPr lang="es-ES" sz="2000" dirty="0" smtClean="0"/>
              <a:t> . No pongo 1:-1? Al </a:t>
            </a:r>
            <a:r>
              <a:rPr lang="es-ES" sz="2000" dirty="0" err="1" smtClean="0"/>
              <a:t>Jp</a:t>
            </a:r>
            <a:r>
              <a:rPr lang="es-ES" sz="2000" dirty="0" smtClean="0"/>
              <a:t>?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174567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Maria</cp:lastModifiedBy>
  <cp:revision>33</cp:revision>
  <dcterms:created xsi:type="dcterms:W3CDTF">2020-05-07T18:40:33Z</dcterms:created>
  <dcterms:modified xsi:type="dcterms:W3CDTF">2020-05-09T09:09:04Z</dcterms:modified>
</cp:coreProperties>
</file>