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-514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A8C2D6A-64CB-45BD-B93A-358EA234F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BD6CB6E4-0764-4353-B2EC-F2BC9AF06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0F8CAC8A-213F-40B6-80D1-7C5793C8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09/05/2020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DFACFDFC-D912-4BC4-83DC-15BA5A98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F6464764-9F2B-44AB-840A-EDD58C0B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72580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930F903-D883-49A8-89FB-39263153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BD233A93-A2EE-49F1-A185-AE4FDB333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136A7AC-8137-4882-BB0D-D54CAF797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09/05/2020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73C86D41-EA0B-429E-97FA-597C9170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B9B10C8-C21C-476F-A2B9-EC8DABF0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73435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785E5C82-3328-4C0A-8D79-AAD896037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245D2F6D-7B3B-4D73-99A2-4A1436CAA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453752D4-287D-4B91-89AC-5920152F7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09/05/2020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D7E85EF-FC14-41C0-B6B1-3DD09F20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DDA2DB14-93B6-46C4-8694-F201D336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65848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A7210A1-0852-4C4E-A5D6-3B117A9B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F0AF8930-E610-489E-B8BD-7668D84A1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74773B68-6DE4-4B58-A2B9-95389778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09/05/2020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BA8EFF80-282A-4DCA-970A-7B8F5EA79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F34DEC69-63ED-4D2A-9A2F-5F2403757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02699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FE6AB59-CE52-4914-BBA1-07D7DC0E8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86D9FDDA-3B59-4148-9DC8-6B265F70C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7BBDFE2E-38C0-4C9C-B456-B9B2E3DF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09/05/2020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3C772C1C-3057-4E72-B0CE-0488F3F0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5414A4C-ABE7-4769-B9E4-6F6F1933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436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4424DEE-8EE9-411F-8013-0D8BCC6A0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D3BA97D0-B54D-4C36-9D8B-8398230F9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A8AAF4A2-7FF8-4847-BBDB-10CAA5772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4924A97A-56A4-4721-96E4-8FC50832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09/05/2020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F5C68C42-B5DE-4DAA-8993-46A067B6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464C8AAB-1441-41F7-9528-2A8E2760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58734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9D99ACC-FB28-4393-BDEF-ECEFEB2E8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4D473133-C61E-494E-BD7B-FF9673038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830FBE9B-25C5-45EF-92AE-6CDBEB793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6D9C824F-4443-4996-96FA-984092E4E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7B34CBCF-4A79-44BF-9F00-DB5F03D4E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4371C391-8585-49D7-8207-1872FBEA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09/05/2020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1A09D416-4D5E-4259-9F5F-976E21E6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62890C1A-A9E4-4F9A-9E1D-1634C1C8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47431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5B0AB95-CDF8-43FB-9D69-467916C9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F54062A4-59F9-48D6-956F-2DB8EE94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09/05/2020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F845E587-AD02-4F65-A2D0-55E1F9092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49311382-983E-4A54-B2C6-D5A02539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71599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6B3A776E-4199-4CF5-8258-BD015DEC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09/05/2020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66A203BC-D97D-4642-A684-FBC06480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F40549A1-99E1-4BDE-B74B-AEA847B64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2128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94A8A20-B9AA-4A52-8FA8-963AB268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34E4F994-CE03-4504-B86C-69F69B8CA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86B0981E-2D64-48FC-A7E5-BBBB247DE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E480CF4D-B31D-4C14-9A55-81ECA28D2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09/05/2020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0F02A1FF-ADBD-46B1-AF68-22BC547D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9A430BE9-D1D6-41FE-ADD3-391A4AA9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19099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E7F06AC-B38B-4A06-9E4F-DC07E7346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DC806EDC-66ED-4876-8094-980EC99A0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047CA7CC-2BAF-465C-81BC-6B008F55C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77152B48-8F0C-435E-BE08-5FB4AE9A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09/05/2020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C2FF2182-E4F8-4E34-B537-92BA010C7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F84577BA-43DC-4AE0-94FD-ECCD2023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60051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06070C5B-D48C-45F5-8D66-86980AE7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B888F547-4824-40C5-9FF6-E29A4D94A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F4C471B7-4FAB-4AE1-9911-90A6262EB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64E5D-33CF-411D-8190-6505647B94A7}" type="datetimeFigureOut">
              <a:rPr lang="es-ES" smtClean="0"/>
              <a:pPr/>
              <a:t>09/05/2020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A045127F-9083-4BC1-9BF9-F57CA9617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1A48528-EDBD-42B1-84A5-57EA82B4B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89755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1D9CAFF8-79A5-4ED1-BACE-0542B5775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89780"/>
            <a:ext cx="6886755" cy="6262777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/>
              <a:t>Clase</a:t>
            </a:r>
            <a:r>
              <a:rPr lang="en-US" sz="2000" dirty="0"/>
              <a:t> </a:t>
            </a:r>
            <a:r>
              <a:rPr lang="en-US" sz="2000" dirty="0" err="1"/>
              <a:t>aparte</a:t>
            </a:r>
            <a:r>
              <a:rPr lang="en-US" sz="2000" dirty="0"/>
              <a:t>?</a:t>
            </a:r>
            <a:br>
              <a:rPr lang="en-US" sz="2000" dirty="0"/>
            </a:br>
            <a:r>
              <a:rPr lang="en-US" sz="2000" dirty="0" err="1"/>
              <a:t>Varias</a:t>
            </a:r>
            <a:r>
              <a:rPr lang="en-US" sz="2000" dirty="0"/>
              <a:t> walls</a:t>
            </a:r>
          </a:p>
          <a:p>
            <a:pPr algn="l"/>
            <a:r>
              <a:rPr lang="en-US" sz="2000" dirty="0"/>
              <a:t>No </a:t>
            </a:r>
            <a:r>
              <a:rPr lang="en-US" sz="2000" dirty="0" err="1"/>
              <a:t>puede</a:t>
            </a:r>
            <a:r>
              <a:rPr lang="en-US" sz="2000" dirty="0"/>
              <a:t> ser de 1nm, es </a:t>
            </a:r>
            <a:r>
              <a:rPr lang="en-US" sz="2000" dirty="0" err="1"/>
              <a:t>muy</a:t>
            </a:r>
            <a:r>
              <a:rPr lang="en-US" sz="2000" dirty="0"/>
              <a:t> </a:t>
            </a:r>
            <a:r>
              <a:rPr lang="en-US" sz="2000" dirty="0" err="1"/>
              <a:t>pequeño</a:t>
            </a:r>
            <a:r>
              <a:rPr lang="en-US" sz="2000" dirty="0"/>
              <a:t>!!</a:t>
            </a:r>
          </a:p>
          <a:p>
            <a:pPr algn="l"/>
            <a:r>
              <a:rPr lang="en-US" sz="2000" dirty="0" err="1"/>
              <a:t>Normalizar</a:t>
            </a:r>
            <a:r>
              <a:rPr lang="en-US" sz="2000" dirty="0"/>
              <a:t> </a:t>
            </a:r>
            <a:r>
              <a:rPr lang="en-US" sz="2000" dirty="0" err="1"/>
              <a:t>frec</a:t>
            </a:r>
            <a:r>
              <a:rPr lang="en-US" sz="2000" dirty="0" smtClean="0"/>
              <a:t>.</a:t>
            </a:r>
          </a:p>
          <a:p>
            <a:pPr algn="l"/>
            <a:r>
              <a:rPr lang="en-US" sz="2000" dirty="0" err="1" smtClean="0"/>
              <a:t>Funcion</a:t>
            </a:r>
            <a:r>
              <a:rPr lang="en-US" sz="2000" dirty="0" smtClean="0"/>
              <a:t> </a:t>
            </a:r>
            <a:r>
              <a:rPr lang="en-US" sz="2000" dirty="0" err="1" smtClean="0"/>
              <a:t>ComplexField</a:t>
            </a:r>
            <a:r>
              <a:rPr lang="en-US" sz="2000" dirty="0" smtClean="0"/>
              <a:t> en dispersive media??</a:t>
            </a:r>
          </a:p>
          <a:p>
            <a:pPr algn="l"/>
            <a:r>
              <a:rPr lang="en-US" sz="2000" dirty="0" err="1" smtClean="0"/>
              <a:t>Copy.deepcopy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no </a:t>
            </a:r>
            <a:r>
              <a:rPr lang="en-US" sz="2000" dirty="0" err="1" smtClean="0"/>
              <a:t>cargarte</a:t>
            </a:r>
            <a:r>
              <a:rPr lang="en-US" sz="2000" dirty="0" smtClean="0"/>
              <a:t> la </a:t>
            </a:r>
            <a:r>
              <a:rPr lang="en-US" sz="2000" dirty="0" err="1" smtClean="0"/>
              <a:t>clase</a:t>
            </a:r>
            <a:r>
              <a:rPr lang="en-US" sz="2000" dirty="0" smtClean="0"/>
              <a:t>?</a:t>
            </a:r>
          </a:p>
          <a:p>
            <a:pPr algn="l"/>
            <a:r>
              <a:rPr lang="en-US" sz="2000" dirty="0" err="1" smtClean="0"/>
              <a:t>Por</a:t>
            </a:r>
            <a:r>
              <a:rPr lang="en-US" sz="2000" dirty="0" smtClean="0"/>
              <a:t> q la </a:t>
            </a:r>
            <a:r>
              <a:rPr lang="en-US" sz="2000" dirty="0" err="1" smtClean="0"/>
              <a:t>funcion</a:t>
            </a:r>
            <a:r>
              <a:rPr lang="en-US" sz="2000" dirty="0" smtClean="0"/>
              <a:t> fields?</a:t>
            </a:r>
          </a:p>
          <a:p>
            <a:pPr algn="l"/>
            <a:r>
              <a:rPr lang="en-US" sz="2000" dirty="0" smtClean="0"/>
              <a:t>Linea solver </a:t>
            </a:r>
            <a:r>
              <a:rPr lang="en-US" sz="2000" dirty="0" err="1" smtClean="0"/>
              <a:t>debajo</a:t>
            </a:r>
            <a:r>
              <a:rPr lang="en-US" sz="2000" dirty="0" smtClean="0"/>
              <a:t> </a:t>
            </a:r>
            <a:r>
              <a:rPr lang="en-US" sz="900" dirty="0" smtClean="0"/>
              <a:t>for </a:t>
            </a:r>
            <a:r>
              <a:rPr lang="en-US" sz="900" dirty="0" err="1" smtClean="0"/>
              <a:t>i</a:t>
            </a:r>
            <a:r>
              <a:rPr lang="en-US" sz="900" dirty="0" smtClean="0"/>
              <a:t> in range(0,np.shape(</a:t>
            </a:r>
            <a:r>
              <a:rPr lang="en-US" sz="900" dirty="0" err="1" smtClean="0"/>
              <a:t>Jp_old</a:t>
            </a:r>
            <a:r>
              <a:rPr lang="en-US" sz="900" dirty="0" smtClean="0"/>
              <a:t>)[1]):</a:t>
            </a:r>
            <a:r>
              <a:rPr lang="es-ES" sz="2000" dirty="0" smtClean="0"/>
              <a:t> . No pongo 1:-1? Al </a:t>
            </a:r>
            <a:r>
              <a:rPr lang="es-ES" sz="2000" dirty="0" err="1" smtClean="0"/>
              <a:t>Jp</a:t>
            </a:r>
            <a:r>
              <a:rPr lang="es-ES" sz="2000" dirty="0" smtClean="0"/>
              <a:t>?</a:t>
            </a:r>
          </a:p>
          <a:p>
            <a:pPr algn="l"/>
            <a:r>
              <a:rPr lang="es-ES" sz="2000" dirty="0" err="1" smtClean="0"/>
              <a:t>Indices</a:t>
            </a:r>
            <a:r>
              <a:rPr lang="es-ES" sz="2000" dirty="0" smtClean="0"/>
              <a:t> de h y e con cual corresponden?</a:t>
            </a:r>
          </a:p>
          <a:p>
            <a:pPr algn="l"/>
            <a:r>
              <a:rPr lang="es-ES" sz="900" dirty="0" err="1" smtClean="0"/>
              <a:t>fft.fftshift</a:t>
            </a:r>
            <a:r>
              <a:rPr lang="en-US" sz="900" dirty="0" smtClean="0"/>
              <a:t>?</a:t>
            </a:r>
            <a:endParaRPr lang="es-ES" sz="9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8989" y="0"/>
            <a:ext cx="2751827" cy="2103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0193" y="0"/>
            <a:ext cx="2591807" cy="2005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ubtítulo 2">
            <a:extLst>
              <a:ext uri="{FF2B5EF4-FFF2-40B4-BE49-F238E27FC236}">
                <a16:creationId xmlns="" xmlns:a16="http://schemas.microsoft.com/office/drawing/2014/main" id="{1D9CAFF8-79A5-4ED1-BACE-0542B577529D}"/>
              </a:ext>
            </a:extLst>
          </p:cNvPr>
          <p:cNvSpPr txBox="1">
            <a:spLocks/>
          </p:cNvSpPr>
          <p:nvPr/>
        </p:nvSpPr>
        <p:spPr>
          <a:xfrm>
            <a:off x="7070785" y="2119222"/>
            <a:ext cx="2409645" cy="5118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My class =&gt;</a:t>
            </a:r>
            <a:r>
              <a:rPr lang="en-US" sz="2000" dirty="0" err="1" smtClean="0"/>
              <a:t>eps</a:t>
            </a:r>
            <a:r>
              <a:rPr lang="en-US" sz="2000" dirty="0" smtClean="0"/>
              <a:t>=5, </a:t>
            </a:r>
            <a:r>
              <a:rPr lang="en-US" sz="2000" dirty="0" err="1" smtClean="0"/>
              <a:t>ap</a:t>
            </a:r>
            <a:r>
              <a:rPr lang="en-US" sz="2000" dirty="0" smtClean="0"/>
              <a:t>=cp=0</a:t>
            </a:r>
            <a:endParaRPr kumimoji="0" lang="en-US" sz="2000" b="0" i="0" u="none" strike="noStrike" kern="120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="" xmlns:a16="http://schemas.microsoft.com/office/drawing/2014/main" id="{1D9CAFF8-79A5-4ED1-BACE-0542B577529D}"/>
              </a:ext>
            </a:extLst>
          </p:cNvPr>
          <p:cNvSpPr txBox="1">
            <a:spLocks/>
          </p:cNvSpPr>
          <p:nvPr/>
        </p:nvSpPr>
        <p:spPr>
          <a:xfrm>
            <a:off x="9897374" y="1978324"/>
            <a:ext cx="2409645" cy="5118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smtClean="0"/>
              <a:t>angulo=&gt;</a:t>
            </a:r>
            <a:r>
              <a:rPr lang="en-US" sz="2000" dirty="0" err="1" smtClean="0"/>
              <a:t>eps</a:t>
            </a:r>
            <a:r>
              <a:rPr lang="en-US" sz="2000" dirty="0" smtClean="0"/>
              <a:t>=5, </a:t>
            </a:r>
            <a:r>
              <a:rPr lang="en-US" sz="2000" dirty="0" err="1" smtClean="0"/>
              <a:t>ap</a:t>
            </a:r>
            <a:r>
              <a:rPr lang="en-US" sz="2000" dirty="0" smtClean="0"/>
              <a:t>=cp=0</a:t>
            </a:r>
            <a:endParaRPr kumimoji="0" lang="en-US" sz="2000" b="0" i="0" u="none" strike="noStrike" kern="120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56747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2659</TotalTime>
  <Words>14</Words>
  <Application>Microsoft Office PowerPoint</Application>
  <PresentationFormat>Personalizado</PresentationFormat>
  <Paragraphs>11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aparte? Varias walls</dc:title>
  <dc:creator>Angela Pedrosa Bustos 2</dc:creator>
  <cp:lastModifiedBy>Maria</cp:lastModifiedBy>
  <cp:revision>111</cp:revision>
  <dcterms:created xsi:type="dcterms:W3CDTF">2020-05-07T18:40:33Z</dcterms:created>
  <dcterms:modified xsi:type="dcterms:W3CDTF">2020-05-10T06:43:52Z</dcterms:modified>
</cp:coreProperties>
</file>