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3" r:id="rId6"/>
    <p:sldId id="265" r:id="rId7"/>
    <p:sldId id="266" r:id="rId8"/>
    <p:sldId id="261" r:id="rId9"/>
    <p:sldId id="264" r:id="rId10"/>
    <p:sldId id="262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43743C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43743C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43743C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43743C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43743C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43743C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43743C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43743C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43743C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</p:showPr>
  <p:clrMru>
    <a:srgbClr val="43743C"/>
    <a:srgbClr val="7D1FB1"/>
    <a:srgbClr val="ED220D"/>
    <a:srgbClr val="2CDC1E"/>
    <a:srgbClr val="00060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986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42E25BD2-920F-48EF-A959-797DBDA45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75C4B0-AB58-4D90-820E-25D16087A05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Greet and Seat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Start Warm Up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Lecture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smtClean="0"/>
              <a:t>Star Activity</a:t>
            </a:r>
          </a:p>
          <a:p>
            <a:pPr marL="228600" indent="-228600" eaLnBrk="1" hangingPunct="1">
              <a:buFontTx/>
              <a:buAutoNum type="arabicPeriod"/>
            </a:pPr>
            <a:endParaRPr lang="en-US" smtClean="0"/>
          </a:p>
          <a:p>
            <a:pPr marL="228600" indent="-228600" eaLnBrk="1" hangingPunct="1">
              <a:buFontTx/>
              <a:buAutoNum type="arabicPeriod"/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F5E29B3-D201-4138-BC3E-9D5180940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18000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53597-E660-4999-8BD8-3FE8A5C8F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18000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F6AB3-A02E-467F-9115-6C30E9FE3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18000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10B6F-C61B-4EAF-B34A-B244D57E5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18000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E1F2D-0B34-4CC4-85AD-4BD1C9888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18000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2A35B-2998-4E6C-A3EB-47C2B509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18000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93BE0-FDE5-42E6-A62C-D589C7D995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18000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AFE7E-99DD-4136-9A37-73B685C76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18000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6FC27-7918-419C-BB63-6BDB9DD56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18000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E2B7F-BBB1-4A59-9B22-AC7F7252B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18000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082D4-8997-4D64-A177-ED6C32280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18000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chemeClr val="tx1"/>
              </a:solidFill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chemeClr val="tx1"/>
              </a:solidFill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chemeClr val="tx1"/>
              </a:solidFill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chemeClr val="tx1"/>
              </a:solidFill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chemeClr val="tx1"/>
              </a:solidFill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chemeClr val="tx1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C65CCF9-276B-47EF-8B09-EA34E835D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 advClick="0" advTm="18000">
    <p:push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mtClean="0"/>
              <a:t>AP Chemistry- Mrs. Adams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1905000"/>
            <a:ext cx="7010400" cy="4419600"/>
          </a:xfrm>
        </p:spPr>
        <p:txBody>
          <a:bodyPr/>
          <a:lstStyle/>
          <a:p>
            <a:pPr eaLnBrk="1" hangingPunct="1"/>
            <a:r>
              <a:rPr lang="en-US" smtClean="0"/>
              <a:t>Agenda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mtClean="0"/>
              <a:t>Seating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mtClean="0"/>
              <a:t>Warm Up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mtClean="0"/>
              <a:t>Handouts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mtClean="0"/>
              <a:t>Procedures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mtClean="0"/>
              <a:t>Study for Quiz !!!</a:t>
            </a:r>
          </a:p>
        </p:txBody>
      </p:sp>
    </p:spTree>
  </p:cSld>
  <p:clrMapOvr>
    <a:masterClrMapping/>
  </p:clrMapOvr>
  <p:transition advClick="0" advTm="12964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0" grpId="1"/>
      <p:bldP spid="2051" grpId="0" build="p"/>
      <p:bldP spid="2051" grpI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898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36550"/>
            <a:ext cx="527685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25538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899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52438"/>
            <a:ext cx="5276850" cy="659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0499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 descr="8244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69875"/>
            <a:ext cx="7391400" cy="625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608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vooR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066800"/>
            <a:ext cx="7589838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16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5400" smtClean="0"/>
              <a:t>Seating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mtClean="0"/>
              <a:t>Seating will be in alphabetical order.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mtClean="0"/>
              <a:t>Find your number and sit at the corresponding desk.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mtClean="0"/>
              <a:t>Read the Warm Up.</a:t>
            </a:r>
          </a:p>
        </p:txBody>
      </p:sp>
    </p:spTree>
    <p:custDataLst>
      <p:tags r:id="rId1"/>
    </p:custDataLst>
  </p:cSld>
  <p:clrMapOvr>
    <a:masterClrMapping/>
  </p:clrMapOvr>
  <p:transition spd="slow" advTm="4462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1295400" y="990600"/>
            <a:ext cx="73914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If you can’t be right, at least be amusing….</a:t>
            </a:r>
          </a:p>
          <a:p>
            <a:r>
              <a:rPr lang="en-US" sz="4000" b="1">
                <a:solidFill>
                  <a:schemeClr val="tx1"/>
                </a:solidFill>
              </a:rPr>
              <a:t/>
            </a:r>
            <a:br>
              <a:rPr lang="en-US" sz="4000" b="1">
                <a:solidFill>
                  <a:schemeClr val="tx1"/>
                </a:solidFill>
              </a:rPr>
            </a:br>
            <a:endParaRPr lang="en-US" sz="4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Tm="2294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lide_6997_93033_smal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381000"/>
            <a:ext cx="81724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20499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slide_6997_92897_smal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7905750" cy="574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483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slide_6997_92661_smal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533400"/>
            <a:ext cx="7543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655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awww_da_woo_woo_zoof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"/>
            <a:ext cx="74676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6771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8959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1557338"/>
            <a:ext cx="47625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6833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8967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981200"/>
            <a:ext cx="60229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7629">
    <p:push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1|2.5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94"/>
      </a:dk1>
      <a:lt1>
        <a:srgbClr val="FFFFFF"/>
      </a:lt1>
      <a:dk2>
        <a:srgbClr val="0000CC"/>
      </a:dk2>
      <a:lt2>
        <a:srgbClr val="FFFFCC"/>
      </a:lt2>
      <a:accent1>
        <a:srgbClr val="3193FF"/>
      </a:accent1>
      <a:accent2>
        <a:srgbClr val="9900FF"/>
      </a:accent2>
      <a:accent3>
        <a:srgbClr val="AAAAE2"/>
      </a:accent3>
      <a:accent4>
        <a:srgbClr val="DADADA"/>
      </a:accent4>
      <a:accent5>
        <a:srgbClr val="ADC8FF"/>
      </a:accent5>
      <a:accent6>
        <a:srgbClr val="8A00E7"/>
      </a:accent6>
      <a:hlink>
        <a:srgbClr val="FF3399"/>
      </a:hlink>
      <a:folHlink>
        <a:srgbClr val="FFCC00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3743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3743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234</TotalTime>
  <Words>59</Words>
  <Application>Microsoft Office PowerPoint</Application>
  <PresentationFormat>On-screen Show (4:3)</PresentationFormat>
  <Paragraphs>18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Blends</vt:lpstr>
      <vt:lpstr>AP Chemistry- Mrs. Adams</vt:lpstr>
      <vt:lpstr>Seating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9th Grade Integrated Physics and Chemistry</dc:title>
  <dc:creator>Pamela Adams</dc:creator>
  <cp:lastModifiedBy>Pamelal Adams</cp:lastModifiedBy>
  <cp:revision>36</cp:revision>
  <dcterms:created xsi:type="dcterms:W3CDTF">2005-07-21T01:36:12Z</dcterms:created>
  <dcterms:modified xsi:type="dcterms:W3CDTF">2013-08-19T22:04:37Z</dcterms:modified>
</cp:coreProperties>
</file>