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56" r:id="rId2"/>
    <p:sldId id="261" r:id="rId3"/>
    <p:sldId id="258" r:id="rId4"/>
    <p:sldId id="262" r:id="rId5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111" d="100"/>
          <a:sy n="111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08/06/2025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08/06/2025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0EBE-5C88-B99B-C543-9C76AD8E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2047AF-97FB-43A3-3D83-637CEA823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E75D09C-2DCE-0173-4466-56C9F1CE6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711CEC5-04A7-B83B-DBE1-D5D2B15CD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0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08/06/2025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tx2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Projeto Aposta Zero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pt-BR" dirty="0"/>
              <a:t>MLM - </a:t>
            </a:r>
            <a:r>
              <a:rPr lang="pt-BR" dirty="0" err="1"/>
              <a:t>solutions</a:t>
            </a:r>
            <a:endParaRPr lang="pt-BR" dirty="0">
              <a:solidFill>
                <a:srgbClr val="7CEBF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E238EF-7C49-5FDE-D902-96254188C991}"/>
              </a:ext>
            </a:extLst>
          </p:cNvPr>
          <p:cNvSpPr txBox="1"/>
          <p:nvPr/>
        </p:nvSpPr>
        <p:spPr>
          <a:xfrm>
            <a:off x="3017089" y="3076119"/>
            <a:ext cx="615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Explicação do app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4F2F2AE-8A48-CFEC-1F19-AC99B2A8D620}"/>
              </a:ext>
            </a:extLst>
          </p:cNvPr>
          <p:cNvSpPr txBox="1"/>
          <p:nvPr/>
        </p:nvSpPr>
        <p:spPr>
          <a:xfrm>
            <a:off x="1703480" y="910267"/>
            <a:ext cx="87795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Nosso objetivo é desenvolver um aplicativo que ajude pessoas a lidar com vícios em casas de apostas, tendo como principal valor o cuidado com o bem-estar financeiro dos seus usuários. O app terá como propósito oferecer dicas estratégicas, ferramentas úteis e eficazes, além de informar e explicar os possíveis problemas relacionados ao vício em jogos de aposta.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79349CC-8B95-7B31-BC58-032A57FA4F27}"/>
              </a:ext>
            </a:extLst>
          </p:cNvPr>
          <p:cNvSpPr txBox="1"/>
          <p:nvPr/>
        </p:nvSpPr>
        <p:spPr>
          <a:xfrm>
            <a:off x="1703480" y="3639410"/>
            <a:ext cx="87795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ideia surgiu após diversas notícias relatarem o quanto os “jogos de azar” podem prejudicar a sua saúde mental e a vida social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5293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Telas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3C6E94A-BA23-46D8-6D50-E3C7FADD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2" y="2294625"/>
            <a:ext cx="1878818" cy="39635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660E336-1A36-F50E-8453-6C0BA6106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91" y="2294625"/>
            <a:ext cx="1800320" cy="39635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0E62B6F-47A7-7967-5DA8-2C1C11E68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705" y="2294625"/>
            <a:ext cx="1815632" cy="39635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EDA374D-3220-B1BF-4759-18D405FDF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931" y="2294625"/>
            <a:ext cx="1820840" cy="39635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5A775DC-25B5-A45E-A675-2AA19BC789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7157" y="2294625"/>
            <a:ext cx="1815632" cy="397139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588BBB4-6C3E-F51B-620B-833D3F5E06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1591" y="2321062"/>
            <a:ext cx="1815632" cy="39449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6356C-D3E1-7975-BE50-5EB3B1B4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04AA2F43-A592-DEA2-8115-CB916545D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A2F8F6F1-A824-24CF-40DA-DEFD56143C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ln>
            <a:solidFill>
              <a:schemeClr val="tx2"/>
            </a:solidFill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88DCA9F7-79FD-7023-EF00-C7C518DC4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49CF0490-D37D-E48A-A82A-A8586E7C9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64AC50C9-675D-ED8C-27BD-DC081C26A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37EB8C7-443E-697E-DA7C-A26A7AD9A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22F336F0-C426-7A5C-0F9A-BF5CE4A6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0C156-AFE7-AD44-430D-3337C5FDC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Projeto Aposta Zero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94E58E-5945-0CC6-4D2E-52656564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pt-BR" dirty="0"/>
              <a:t>MLM - </a:t>
            </a:r>
            <a:r>
              <a:rPr lang="pt-BR" dirty="0" err="1"/>
              <a:t>solutions</a:t>
            </a:r>
            <a:endParaRPr lang="pt-BR" dirty="0">
              <a:solidFill>
                <a:srgbClr val="7CEBFF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B759A0F-9C46-E68E-90CB-3DEF8D5F003F}"/>
              </a:ext>
            </a:extLst>
          </p:cNvPr>
          <p:cNvSpPr txBox="1"/>
          <p:nvPr/>
        </p:nvSpPr>
        <p:spPr>
          <a:xfrm>
            <a:off x="3017089" y="3076119"/>
            <a:ext cx="6154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9" name="Fluxograma: Processo Alternativo 8">
            <a:extLst>
              <a:ext uri="{FF2B5EF4-FFF2-40B4-BE49-F238E27FC236}">
                <a16:creationId xmlns:a16="http://schemas.microsoft.com/office/drawing/2014/main" id="{B17FE99A-521D-06DA-BF80-F4C7C0ADCD77}"/>
              </a:ext>
            </a:extLst>
          </p:cNvPr>
          <p:cNvSpPr/>
          <p:nvPr/>
        </p:nvSpPr>
        <p:spPr>
          <a:xfrm>
            <a:off x="4549635" y="1715273"/>
            <a:ext cx="3087709" cy="264082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600" dirty="0"/>
          </a:p>
          <a:p>
            <a:r>
              <a:rPr lang="pt-BR" sz="1600" dirty="0"/>
              <a:t>Luiz Felipe Vieira Nunes Ribeiro</a:t>
            </a:r>
          </a:p>
          <a:p>
            <a:r>
              <a:rPr lang="it-IT" sz="1600" dirty="0"/>
              <a:t>RA: 2401594</a:t>
            </a:r>
          </a:p>
          <a:p>
            <a:endParaRPr lang="pt-BR" sz="1600" dirty="0"/>
          </a:p>
          <a:p>
            <a:r>
              <a:rPr lang="pt-BR" sz="1600" dirty="0"/>
              <a:t>Marcos Paulo Ferreira Garcia</a:t>
            </a:r>
          </a:p>
          <a:p>
            <a:r>
              <a:rPr lang="it-IT" sz="1600" dirty="0"/>
              <a:t>RA: 2401765</a:t>
            </a:r>
          </a:p>
          <a:p>
            <a:endParaRPr lang="pt-BR" sz="1600" dirty="0"/>
          </a:p>
          <a:p>
            <a:r>
              <a:rPr lang="pt-BR" sz="1600" dirty="0"/>
              <a:t>Milene Oliveira de Souza</a:t>
            </a:r>
          </a:p>
          <a:p>
            <a:r>
              <a:rPr lang="it-IT" sz="1600" dirty="0"/>
              <a:t>RA: 2401439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37979069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{2070F2A9-00CF-4EF5-AE42-C5F2A5761B63}tf56390039_win32</Template>
  <TotalTime>24</TotalTime>
  <Words>129</Words>
  <Application>Microsoft Office PowerPoint</Application>
  <PresentationFormat>Widescreen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Wingdings 2</vt:lpstr>
      <vt:lpstr>Personalizado</vt:lpstr>
      <vt:lpstr>Projeto Aposta Zero</vt:lpstr>
      <vt:lpstr>Explicação do app</vt:lpstr>
      <vt:lpstr>Telas</vt:lpstr>
      <vt:lpstr>Projeto Aposta Zero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Paulo</dc:creator>
  <cp:lastModifiedBy>Marcos Paulo</cp:lastModifiedBy>
  <cp:revision>1</cp:revision>
  <dcterms:created xsi:type="dcterms:W3CDTF">2025-06-09T02:07:33Z</dcterms:created>
  <dcterms:modified xsi:type="dcterms:W3CDTF">2025-06-09T02:32:04Z</dcterms:modified>
</cp:coreProperties>
</file>