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24D56-C30A-1148-8012-4F2410A173BF}" v="1" dt="2025-05-16T13:20:49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/>
    <p:restoredTop sz="94681"/>
  </p:normalViewPr>
  <p:slideViewPr>
    <p:cSldViewPr snapToGrid="0">
      <p:cViewPr varScale="1">
        <p:scale>
          <a:sx n="96" d="100"/>
          <a:sy n="96" d="100"/>
        </p:scale>
        <p:origin x="19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D196-815D-C790-B249-9F8D6F08E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AF394-725D-599C-5EB0-2F18C25C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E59B-93C1-BD95-0A72-AA48CDD4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833D-7C04-E09A-B392-402E91BF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13D9-ADF8-BC9D-D3F9-DD16E35B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7447-A20C-3F5B-2AB1-6A3DC8BE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B869A-24C3-D32E-ED77-B5DF9186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DE5C-D2A8-800D-A79F-238AC39F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773A-8FEC-B9CA-1DF5-49923113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30D9-4433-48F2-BCA9-2DF836D3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942D8-6EC8-A432-A8A7-69CB97234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B3818-523C-F0DC-CF02-B1EFF328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254F-E5D0-4AC4-47CF-A1B8FAF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4DE0-01DD-2D72-D432-B7E4C0DC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405F-F649-DF81-8802-CD69AF60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77BE-3045-09FD-6D91-CFA4548E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7AAB-F715-3A88-D6A2-29F42F55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DD8C-810A-B56C-97B4-F80B36BF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CC75-0429-5FDA-88E3-14047137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06C9-AE85-BD66-0198-1A3E858E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8F2B-94EB-08A8-AE44-5A406AF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B074-6C4D-0ABF-6A12-23EF2359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539A-0B16-27DD-36A5-003EC03B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615B-D6AF-A288-3EC8-273FD37C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ABA9-1B27-94F8-DC72-0239E286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D29A-F231-5E8C-2F87-5957C807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201D-5785-C8F6-8EC2-CD6604652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C057B-1E4D-709B-AB37-18E076437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F962-A1B4-BDE7-D334-83E9DC4C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32B61-AD4D-5746-EF36-A6AED1F9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63E69-4838-94ED-2BCC-9AB4E615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B41A-8CBE-A7F2-B975-CDECEC42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A0216-0F6C-CEFD-CBF6-C3F8610A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E2E0F-4468-6367-B6AD-A294954E4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DC7B4-A4D5-23CC-4E02-F341F75B5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D7678-DA22-D214-40BC-397D11FDA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3811A-4FDF-4937-48B6-2968EBE8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FE6-9964-ACC4-6212-C150873B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8E2F2-9BAE-87E8-5820-25E7C025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0AAF-449E-5757-550E-A4D4705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18C7F-BE82-0BFE-64FA-1CC1C18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C5CB8-1BB0-53C3-9C9D-B034DAF9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7C153-BAD9-6A42-4AD1-E229D44D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9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7A242-5BEE-5A2A-BEB5-50B2B901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7FCDF-972B-D58B-6989-E5D1D68A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45F7-2837-C7DD-F763-6C1F0DD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81B4-2E23-D2D6-817A-F532B818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EF88-8F82-A95D-D128-8C464036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7198C-B615-B59D-7F85-A2EA05C1A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A838-7317-A281-C636-2BCCE70C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1521C-171B-15DF-F1F3-65E6723A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1D21D-99C1-22BC-57FF-80D79AFD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CE52-1901-FD11-1006-6959FA1F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280DE-F1F9-6AEB-5466-117460DC6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5DBA9-8DDD-7A06-94E7-D3BDFF18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86134-5370-C8D8-AD54-E8605ED9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29EE5-6317-3F63-55F8-D91BC5F3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AC487-BFF5-8536-E250-37BA661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C820D-27C5-102C-9CD0-9A9B305F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321D1-593D-7FAA-9955-BE29AE60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754A-0568-27B3-4B60-A35F68076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4A024-CE94-064B-B08C-7813B40CAC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1961-D60B-EF15-350B-D34845F4D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76A9-829B-FB7B-EEE7-DD6AE552C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780B9-9B51-9C4E-837F-41D8BB5D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423FCC67-E106-FB86-87A6-3296B7999B59}"/>
              </a:ext>
            </a:extLst>
          </p:cNvPr>
          <p:cNvSpPr/>
          <p:nvPr/>
        </p:nvSpPr>
        <p:spPr>
          <a:xfrm>
            <a:off x="695962" y="5250893"/>
            <a:ext cx="762993" cy="827695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9B45B5-C1CE-46BF-91D7-7A10C0C7E234}"/>
              </a:ext>
            </a:extLst>
          </p:cNvPr>
          <p:cNvSpPr/>
          <p:nvPr/>
        </p:nvSpPr>
        <p:spPr>
          <a:xfrm>
            <a:off x="1851486" y="2027582"/>
            <a:ext cx="6924766" cy="4112173"/>
          </a:xfrm>
          <a:prstGeom prst="roundRect">
            <a:avLst>
              <a:gd name="adj" fmla="val 6707"/>
            </a:avLst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6998BB-2008-286B-F8C8-8A6BC2F29F3F}"/>
              </a:ext>
            </a:extLst>
          </p:cNvPr>
          <p:cNvSpPr/>
          <p:nvPr/>
        </p:nvSpPr>
        <p:spPr>
          <a:xfrm>
            <a:off x="2594390" y="3753908"/>
            <a:ext cx="2109170" cy="2069168"/>
          </a:xfrm>
          <a:prstGeom prst="roundRect">
            <a:avLst>
              <a:gd name="adj" fmla="val 63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442D18C-BECF-8A6D-DBEC-9483D93EF901}"/>
              </a:ext>
            </a:extLst>
          </p:cNvPr>
          <p:cNvSpPr/>
          <p:nvPr/>
        </p:nvSpPr>
        <p:spPr>
          <a:xfrm>
            <a:off x="3299315" y="2416180"/>
            <a:ext cx="683437" cy="60628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EF196C-BA6E-96AE-5E6E-2ED33C615D70}"/>
              </a:ext>
            </a:extLst>
          </p:cNvPr>
          <p:cNvSpPr/>
          <p:nvPr/>
        </p:nvSpPr>
        <p:spPr>
          <a:xfrm>
            <a:off x="2779643" y="5406947"/>
            <a:ext cx="1702905" cy="342840"/>
          </a:xfrm>
          <a:prstGeom prst="roundRect">
            <a:avLst>
              <a:gd name="adj" fmla="val 111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Gateway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A2652-3FB4-113C-8DD5-B15CEC59AD98}"/>
              </a:ext>
            </a:extLst>
          </p:cNvPr>
          <p:cNvSpPr/>
          <p:nvPr/>
        </p:nvSpPr>
        <p:spPr>
          <a:xfrm>
            <a:off x="2795523" y="4928100"/>
            <a:ext cx="1687025" cy="342840"/>
          </a:xfrm>
          <a:prstGeom prst="roundRect">
            <a:avLst>
              <a:gd name="adj" fmla="val 111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API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F888A1-AC0C-316A-F7E3-B002423024FA}"/>
              </a:ext>
            </a:extLst>
          </p:cNvPr>
          <p:cNvSpPr/>
          <p:nvPr/>
        </p:nvSpPr>
        <p:spPr>
          <a:xfrm>
            <a:off x="2805463" y="4445652"/>
            <a:ext cx="1687025" cy="342840"/>
          </a:xfrm>
          <a:prstGeom prst="roundRect">
            <a:avLst>
              <a:gd name="adj" fmla="val 111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Management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F61B4E-E0F2-1FDF-14C3-02116CE804FB}"/>
              </a:ext>
            </a:extLst>
          </p:cNvPr>
          <p:cNvSpPr/>
          <p:nvPr/>
        </p:nvSpPr>
        <p:spPr>
          <a:xfrm>
            <a:off x="2790553" y="3966805"/>
            <a:ext cx="1681084" cy="342840"/>
          </a:xfrm>
          <a:prstGeom prst="roundRect">
            <a:avLst>
              <a:gd name="adj" fmla="val 111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B6DA0-041B-C278-DE9E-F123ACDB43E1}"/>
              </a:ext>
            </a:extLst>
          </p:cNvPr>
          <p:cNvSpPr txBox="1"/>
          <p:nvPr/>
        </p:nvSpPr>
        <p:spPr>
          <a:xfrm>
            <a:off x="3377646" y="3036941"/>
            <a:ext cx="50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AKS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8229EAD-AD0D-A3BF-7289-2D4D2C204665}"/>
              </a:ext>
            </a:extLst>
          </p:cNvPr>
          <p:cNvSpPr/>
          <p:nvPr/>
        </p:nvSpPr>
        <p:spPr>
          <a:xfrm>
            <a:off x="3508513" y="2723320"/>
            <a:ext cx="122581" cy="155027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C0D5608B-C8A1-2F66-1C10-B41EB000CDF4}"/>
              </a:ext>
            </a:extLst>
          </p:cNvPr>
          <p:cNvSpPr/>
          <p:nvPr/>
        </p:nvSpPr>
        <p:spPr>
          <a:xfrm>
            <a:off x="3660913" y="2716696"/>
            <a:ext cx="122581" cy="155027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BFF11B4-8164-A534-1EB2-E8B25926153B}"/>
              </a:ext>
            </a:extLst>
          </p:cNvPr>
          <p:cNvSpPr/>
          <p:nvPr/>
        </p:nvSpPr>
        <p:spPr>
          <a:xfrm>
            <a:off x="3594654" y="2551046"/>
            <a:ext cx="122581" cy="155027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DD32F47-459A-6D04-C590-471F9BFE87B4}"/>
              </a:ext>
            </a:extLst>
          </p:cNvPr>
          <p:cNvSpPr/>
          <p:nvPr/>
        </p:nvSpPr>
        <p:spPr>
          <a:xfrm>
            <a:off x="5802881" y="3733861"/>
            <a:ext cx="2109170" cy="2069168"/>
          </a:xfrm>
          <a:prstGeom prst="roundRect">
            <a:avLst>
              <a:gd name="adj" fmla="val 635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E29CF7DA-5239-2936-37B6-C5F00F380BFE}"/>
              </a:ext>
            </a:extLst>
          </p:cNvPr>
          <p:cNvSpPr/>
          <p:nvPr/>
        </p:nvSpPr>
        <p:spPr>
          <a:xfrm>
            <a:off x="6507806" y="2416011"/>
            <a:ext cx="683437" cy="60628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25C0B0D-55A9-8062-5354-73741C9E091E}"/>
              </a:ext>
            </a:extLst>
          </p:cNvPr>
          <p:cNvSpPr/>
          <p:nvPr/>
        </p:nvSpPr>
        <p:spPr>
          <a:xfrm>
            <a:off x="5988134" y="5386900"/>
            <a:ext cx="1702905" cy="342840"/>
          </a:xfrm>
          <a:prstGeom prst="roundRect">
            <a:avLst>
              <a:gd name="adj" fmla="val 111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Gateway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1FE97D-EA62-5BDE-FFAA-024EF4DBC1F3}"/>
              </a:ext>
            </a:extLst>
          </p:cNvPr>
          <p:cNvSpPr/>
          <p:nvPr/>
        </p:nvSpPr>
        <p:spPr>
          <a:xfrm>
            <a:off x="6004014" y="4908053"/>
            <a:ext cx="1687025" cy="342840"/>
          </a:xfrm>
          <a:prstGeom prst="roundRect">
            <a:avLst>
              <a:gd name="adj" fmla="val 111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API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BBAF37-9253-2A9D-DC3E-2445D1194137}"/>
              </a:ext>
            </a:extLst>
          </p:cNvPr>
          <p:cNvSpPr/>
          <p:nvPr/>
        </p:nvSpPr>
        <p:spPr>
          <a:xfrm>
            <a:off x="6013954" y="4425605"/>
            <a:ext cx="1687025" cy="342840"/>
          </a:xfrm>
          <a:prstGeom prst="roundRect">
            <a:avLst>
              <a:gd name="adj" fmla="val 111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Management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DB12B8F-3FD8-2ADB-6815-A6B34BFC43CB}"/>
              </a:ext>
            </a:extLst>
          </p:cNvPr>
          <p:cNvSpPr/>
          <p:nvPr/>
        </p:nvSpPr>
        <p:spPr>
          <a:xfrm>
            <a:off x="5999044" y="3946758"/>
            <a:ext cx="1681084" cy="342840"/>
          </a:xfrm>
          <a:prstGeom prst="roundRect">
            <a:avLst>
              <a:gd name="adj" fmla="val 1117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14239-00D2-594A-7E08-2A905A38105E}"/>
              </a:ext>
            </a:extLst>
          </p:cNvPr>
          <p:cNvSpPr txBox="1"/>
          <p:nvPr/>
        </p:nvSpPr>
        <p:spPr>
          <a:xfrm>
            <a:off x="6586137" y="3016894"/>
            <a:ext cx="50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AKS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F91DD6F-C14B-E939-5D73-60109B873B2B}"/>
              </a:ext>
            </a:extLst>
          </p:cNvPr>
          <p:cNvSpPr/>
          <p:nvPr/>
        </p:nvSpPr>
        <p:spPr>
          <a:xfrm>
            <a:off x="6717004" y="2723151"/>
            <a:ext cx="122581" cy="155027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17627B5-A1B1-4EF8-449F-A06F35A395DC}"/>
              </a:ext>
            </a:extLst>
          </p:cNvPr>
          <p:cNvSpPr/>
          <p:nvPr/>
        </p:nvSpPr>
        <p:spPr>
          <a:xfrm>
            <a:off x="6869404" y="2716527"/>
            <a:ext cx="122581" cy="155027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8E94D7ED-9060-AFDC-32A5-88206DC011DC}"/>
              </a:ext>
            </a:extLst>
          </p:cNvPr>
          <p:cNvSpPr/>
          <p:nvPr/>
        </p:nvSpPr>
        <p:spPr>
          <a:xfrm>
            <a:off x="6803145" y="2550877"/>
            <a:ext cx="122581" cy="155027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F19548-D8EA-CCE9-8EAF-E043E835AD01}"/>
              </a:ext>
            </a:extLst>
          </p:cNvPr>
          <p:cNvSpPr txBox="1"/>
          <p:nvPr/>
        </p:nvSpPr>
        <p:spPr>
          <a:xfrm>
            <a:off x="3341206" y="5832562"/>
            <a:ext cx="50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737F02-AD28-9D15-4DA1-35634BABBB74}"/>
              </a:ext>
            </a:extLst>
          </p:cNvPr>
          <p:cNvSpPr txBox="1"/>
          <p:nvPr/>
        </p:nvSpPr>
        <p:spPr>
          <a:xfrm>
            <a:off x="6586137" y="5852864"/>
            <a:ext cx="50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0D9509-51F3-2FAB-66BB-AC8BCAD7FD59}"/>
              </a:ext>
            </a:extLst>
          </p:cNvPr>
          <p:cNvSpPr txBox="1"/>
          <p:nvPr/>
        </p:nvSpPr>
        <p:spPr>
          <a:xfrm>
            <a:off x="745972" y="6072356"/>
            <a:ext cx="98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Database</a:t>
            </a:r>
          </a:p>
        </p:txBody>
      </p:sp>
      <p:sp>
        <p:nvSpPr>
          <p:cNvPr id="30" name="Summing Junction 29">
            <a:extLst>
              <a:ext uri="{FF2B5EF4-FFF2-40B4-BE49-F238E27FC236}">
                <a16:creationId xmlns:a16="http://schemas.microsoft.com/office/drawing/2014/main" id="{FC6A30EB-1C56-1280-C326-88105A256DCA}"/>
              </a:ext>
            </a:extLst>
          </p:cNvPr>
          <p:cNvSpPr/>
          <p:nvPr/>
        </p:nvSpPr>
        <p:spPr>
          <a:xfrm>
            <a:off x="9611139" y="3733861"/>
            <a:ext cx="655983" cy="575784"/>
          </a:xfrm>
          <a:prstGeom prst="flowChartSummingJunc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0D2C80-19EA-2099-71AA-C2682EB879A3}"/>
              </a:ext>
            </a:extLst>
          </p:cNvPr>
          <p:cNvSpPr/>
          <p:nvPr/>
        </p:nvSpPr>
        <p:spPr>
          <a:xfrm>
            <a:off x="5108713" y="1033668"/>
            <a:ext cx="218662" cy="1914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3D14D8-422B-3F43-6D16-FCAC96DDB6D7}"/>
              </a:ext>
            </a:extLst>
          </p:cNvPr>
          <p:cNvSpPr txBox="1"/>
          <p:nvPr/>
        </p:nvSpPr>
        <p:spPr>
          <a:xfrm>
            <a:off x="4690189" y="1384862"/>
            <a:ext cx="124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Load Balancer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E94BB4-10D0-C930-9E4F-906E36B71BA6}"/>
              </a:ext>
            </a:extLst>
          </p:cNvPr>
          <p:cNvCxnSpPr/>
          <p:nvPr/>
        </p:nvCxnSpPr>
        <p:spPr>
          <a:xfrm>
            <a:off x="4810540" y="1133061"/>
            <a:ext cx="82494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2A2590-1F83-5C6E-9E42-B32A44640A41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631094" y="3313940"/>
            <a:ext cx="1" cy="65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541AA7-2461-22D7-44BF-250B28D0493A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6839585" y="3293893"/>
            <a:ext cx="1" cy="65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9D77D-82E7-311D-A37F-02EAC72C5A64}"/>
              </a:ext>
            </a:extLst>
          </p:cNvPr>
          <p:cNvCxnSpPr>
            <a:stCxn id="30" idx="2"/>
          </p:cNvCxnSpPr>
          <p:nvPr/>
        </p:nvCxnSpPr>
        <p:spPr>
          <a:xfrm flipH="1">
            <a:off x="7912051" y="4021753"/>
            <a:ext cx="1699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DEEA3E-4C6F-BC2C-2F13-B19E70D1C530}"/>
              </a:ext>
            </a:extLst>
          </p:cNvPr>
          <p:cNvCxnSpPr>
            <a:cxnSpLocks/>
            <a:stCxn id="17" idx="3"/>
            <a:endCxn id="7" idx="0"/>
          </p:cNvCxnSpPr>
          <p:nvPr/>
        </p:nvCxnSpPr>
        <p:spPr>
          <a:xfrm flipH="1">
            <a:off x="3982752" y="2719155"/>
            <a:ext cx="2525054" cy="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EF2F92-C0D8-34BA-3853-8267579A0348}"/>
              </a:ext>
            </a:extLst>
          </p:cNvPr>
          <p:cNvCxnSpPr>
            <a:cxnSpLocks/>
          </p:cNvCxnSpPr>
          <p:nvPr/>
        </p:nvCxnSpPr>
        <p:spPr>
          <a:xfrm flipH="1">
            <a:off x="1458955" y="5664740"/>
            <a:ext cx="1135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03397A-5DBD-8D07-7C0B-600756F29642}"/>
              </a:ext>
            </a:extLst>
          </p:cNvPr>
          <p:cNvCxnSpPr/>
          <p:nvPr/>
        </p:nvCxnSpPr>
        <p:spPr>
          <a:xfrm flipV="1">
            <a:off x="5218044" y="1661861"/>
            <a:ext cx="0" cy="1044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748C26-CC19-7626-F3E6-BB1C0D394626}"/>
              </a:ext>
            </a:extLst>
          </p:cNvPr>
          <p:cNvSpPr txBox="1"/>
          <p:nvPr/>
        </p:nvSpPr>
        <p:spPr>
          <a:xfrm>
            <a:off x="9431515" y="4438405"/>
            <a:ext cx="1015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Provider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A308AC-6E2D-6B6F-19D6-BE88E0BA13BE}"/>
              </a:ext>
            </a:extLst>
          </p:cNvPr>
          <p:cNvSpPr txBox="1"/>
          <p:nvPr/>
        </p:nvSpPr>
        <p:spPr>
          <a:xfrm>
            <a:off x="779311" y="323979"/>
            <a:ext cx="310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AIQA Microservice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6898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652C23-D73B-93AD-0F78-880357C4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8" y="112112"/>
            <a:ext cx="7533852" cy="61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7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Tshepo Mphelane</dc:creator>
  <cp:lastModifiedBy>Tshepo Mphelane</cp:lastModifiedBy>
  <cp:revision>1</cp:revision>
  <dcterms:created xsi:type="dcterms:W3CDTF">2025-05-16T09:26:09Z</dcterms:created>
  <dcterms:modified xsi:type="dcterms:W3CDTF">2025-05-16T13:21:10Z</dcterms:modified>
</cp:coreProperties>
</file>