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99" d="100"/>
          <a:sy n="99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155C-A24E-8244-8AFF-90F3D91FDA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BEC2-08CB-6448-A0F1-5450899D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4409" y="1619056"/>
            <a:ext cx="1739823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Adolescent Religiosity</a:t>
            </a:r>
            <a:endParaRPr lang="en-US" sz="14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9266" y="128321"/>
            <a:ext cx="1687140" cy="91930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Conservative Respondent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Attitudes toward Substance Use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1440" y="1619055"/>
            <a:ext cx="2253625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Substance Use (tobacco, binge drinking, Rx drugs, marijuana)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464232" y="587973"/>
            <a:ext cx="1185034" cy="1399573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336406" y="587973"/>
            <a:ext cx="1185034" cy="1399572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3464232" y="1987545"/>
            <a:ext cx="4057208" cy="1"/>
          </a:xfrm>
          <a:prstGeom prst="straightConnector1">
            <a:avLst/>
          </a:prstGeom>
          <a:ln w="3492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79710" y="112747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a)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Ford and Hill (2012)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79710" y="3331263"/>
            <a:ext cx="23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b)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Wong and Brower (2013)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9266" y="1103548"/>
            <a:ext cx="1687140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Conservative Peer Attitudes toward Substance Use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8" name="Straight Arrow Connector 47"/>
          <p:cNvCxnSpPr>
            <a:stCxn id="4" idx="3"/>
            <a:endCxn id="41" idx="1"/>
          </p:cNvCxnSpPr>
          <p:nvPr/>
        </p:nvCxnSpPr>
        <p:spPr>
          <a:xfrm flipV="1">
            <a:off x="3464232" y="1472038"/>
            <a:ext cx="1185034" cy="515508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3"/>
            <a:endCxn id="6" idx="1"/>
          </p:cNvCxnSpPr>
          <p:nvPr/>
        </p:nvCxnSpPr>
        <p:spPr>
          <a:xfrm>
            <a:off x="6336406" y="1472038"/>
            <a:ext cx="1185034" cy="515507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649266" y="2169860"/>
            <a:ext cx="1687140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Depressive Symptoms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5" name="Straight Arrow Connector 74"/>
          <p:cNvCxnSpPr>
            <a:stCxn id="4" idx="3"/>
            <a:endCxn id="73" idx="1"/>
          </p:cNvCxnSpPr>
          <p:nvPr/>
        </p:nvCxnSpPr>
        <p:spPr>
          <a:xfrm>
            <a:off x="3464232" y="1987546"/>
            <a:ext cx="1185034" cy="550804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3"/>
            <a:endCxn id="6" idx="1"/>
          </p:cNvCxnSpPr>
          <p:nvPr/>
        </p:nvCxnSpPr>
        <p:spPr>
          <a:xfrm flipV="1">
            <a:off x="6336406" y="1987545"/>
            <a:ext cx="1185034" cy="550805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724409" y="4950309"/>
            <a:ext cx="1739823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Sleep Problems</a:t>
            </a:r>
            <a:endParaRPr lang="en-US" sz="14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649266" y="3513577"/>
            <a:ext cx="1687140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Alcohol related Problems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21440" y="4950308"/>
            <a:ext cx="2253625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Suicidal Thoughts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5" name="Straight Arrow Connector 94"/>
          <p:cNvCxnSpPr>
            <a:stCxn id="94" idx="3"/>
            <a:endCxn id="95" idx="1"/>
          </p:cNvCxnSpPr>
          <p:nvPr/>
        </p:nvCxnSpPr>
        <p:spPr>
          <a:xfrm flipV="1">
            <a:off x="3464232" y="3882067"/>
            <a:ext cx="1185034" cy="1436732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5" idx="3"/>
            <a:endCxn id="96" idx="1"/>
          </p:cNvCxnSpPr>
          <p:nvPr/>
        </p:nvCxnSpPr>
        <p:spPr>
          <a:xfrm>
            <a:off x="6336406" y="3882067"/>
            <a:ext cx="1185034" cy="143673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4" idx="3"/>
            <a:endCxn id="96" idx="1"/>
          </p:cNvCxnSpPr>
          <p:nvPr/>
        </p:nvCxnSpPr>
        <p:spPr>
          <a:xfrm flipV="1">
            <a:off x="3464232" y="5318798"/>
            <a:ext cx="4057208" cy="1"/>
          </a:xfrm>
          <a:prstGeom prst="straightConnector1">
            <a:avLst/>
          </a:prstGeom>
          <a:ln w="3492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649266" y="4434801"/>
            <a:ext cx="1687140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Drug Use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Straight Arrow Connector 99"/>
          <p:cNvCxnSpPr>
            <a:stCxn id="94" idx="3"/>
          </p:cNvCxnSpPr>
          <p:nvPr/>
        </p:nvCxnSpPr>
        <p:spPr>
          <a:xfrm flipV="1">
            <a:off x="3464232" y="4803291"/>
            <a:ext cx="1185034" cy="515508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6" idx="1"/>
          </p:cNvCxnSpPr>
          <p:nvPr/>
        </p:nvCxnSpPr>
        <p:spPr>
          <a:xfrm>
            <a:off x="6336406" y="4803291"/>
            <a:ext cx="1185034" cy="515507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9266" y="5540270"/>
            <a:ext cx="1687140" cy="73697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Depression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3" name="Straight Arrow Connector 102"/>
          <p:cNvCxnSpPr>
            <a:stCxn id="92" idx="3"/>
            <a:endCxn id="102" idx="1"/>
          </p:cNvCxnSpPr>
          <p:nvPr/>
        </p:nvCxnSpPr>
        <p:spPr>
          <a:xfrm>
            <a:off x="3464232" y="5318799"/>
            <a:ext cx="1185034" cy="58996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2" idx="3"/>
            <a:endCxn id="94" idx="1"/>
          </p:cNvCxnSpPr>
          <p:nvPr/>
        </p:nvCxnSpPr>
        <p:spPr>
          <a:xfrm flipV="1">
            <a:off x="6336406" y="5318798"/>
            <a:ext cx="1185034" cy="589962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7</cp:revision>
  <dcterms:created xsi:type="dcterms:W3CDTF">2017-11-09T01:31:15Z</dcterms:created>
  <dcterms:modified xsi:type="dcterms:W3CDTF">2017-11-10T01:13:14Z</dcterms:modified>
</cp:coreProperties>
</file>