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3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912A-7BB5-864C-A7E8-15B9C1FEC74E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9FA1-A63C-9246-A8CA-84F8DF35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152" y="1455311"/>
            <a:ext cx="1222095" cy="5734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Predictor</a:t>
            </a:r>
          </a:p>
        </p:txBody>
      </p:sp>
      <p:cxnSp>
        <p:nvCxnSpPr>
          <p:cNvPr id="7" name="Straight Arrow Connector 6"/>
          <p:cNvCxnSpPr>
            <a:stCxn id="4" idx="3"/>
            <a:endCxn id="8" idx="1"/>
          </p:cNvCxnSpPr>
          <p:nvPr/>
        </p:nvCxnSpPr>
        <p:spPr>
          <a:xfrm flipV="1">
            <a:off x="1364247" y="1739715"/>
            <a:ext cx="937561" cy="23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01808" y="1450645"/>
            <a:ext cx="1114103" cy="5781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Depression</a:t>
            </a:r>
          </a:p>
        </p:txBody>
      </p:sp>
      <p:cxnSp>
        <p:nvCxnSpPr>
          <p:cNvPr id="10" name="Straight Arrow Connector 9"/>
          <p:cNvCxnSpPr>
            <a:stCxn id="8" idx="3"/>
            <a:endCxn id="11" idx="1"/>
          </p:cNvCxnSpPr>
          <p:nvPr/>
        </p:nvCxnSpPr>
        <p:spPr>
          <a:xfrm>
            <a:off x="3415911" y="1739715"/>
            <a:ext cx="937561" cy="23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53472" y="1455311"/>
            <a:ext cx="1316559" cy="5734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Number of Hospital Visits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5026" y="2043234"/>
            <a:ext cx="1536002" cy="9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Change in the probability of having depression for a one unit change in the predictor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0896" y="2057171"/>
            <a:ext cx="1427590" cy="9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Change in the number of visits for a 100 unit change in the probability of depression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2706" y="2143573"/>
            <a:ext cx="1536002" cy="7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Change in the </a:t>
            </a:r>
            <a:r>
              <a:rPr lang="en-US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number of visits for a one unit </a:t>
            </a:r>
            <a:r>
              <a:rPr lang="en-US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change in the predictor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6190" y="2198244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X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3648" y="219824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=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5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53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2</cp:revision>
  <cp:lastPrinted>2017-06-08T23:03:09Z</cp:lastPrinted>
  <dcterms:created xsi:type="dcterms:W3CDTF">2017-06-08T22:59:04Z</dcterms:created>
  <dcterms:modified xsi:type="dcterms:W3CDTF">2017-06-08T23:10:01Z</dcterms:modified>
</cp:coreProperties>
</file>