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6AEB-F7D3-954D-AA4F-5EA413DF7BAB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8308-44D0-5142-B6AF-D8EC69EFC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583" y="4189863"/>
            <a:ext cx="2442948" cy="9826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X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1947" y="2622645"/>
            <a:ext cx="2442948" cy="9826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8980" y="4189863"/>
            <a:ext cx="2442948" cy="98263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5593" y="1839036"/>
            <a:ext cx="2442948" cy="98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3466531" y="3113965"/>
            <a:ext cx="1585416" cy="15672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7494895" y="3113965"/>
            <a:ext cx="1624085" cy="156721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3466531" y="4681183"/>
            <a:ext cx="565244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61815" y="2821675"/>
            <a:ext cx="997424" cy="10758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2</cp:revision>
  <dcterms:created xsi:type="dcterms:W3CDTF">2017-12-10T20:29:14Z</dcterms:created>
  <dcterms:modified xsi:type="dcterms:W3CDTF">2017-12-10T20:33:30Z</dcterms:modified>
</cp:coreProperties>
</file>