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DD6CD-F26C-4AD2-B860-3AA0764E4AA7}" v="24" dt="2022-02-18T09:30:3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 Guasch" userId="9c96f21750e87e78" providerId="LiveId" clId="{B31DD6CD-F26C-4AD2-B860-3AA0764E4AA7}"/>
    <pc:docChg chg="undo redo custSel addSld modSld addMainMaster delMainMaster addSection delSection">
      <pc:chgData name="Sergi Guasch" userId="9c96f21750e87e78" providerId="LiveId" clId="{B31DD6CD-F26C-4AD2-B860-3AA0764E4AA7}" dt="2022-02-18T09:31:56.397" v="1986" actId="1036"/>
      <pc:docMkLst>
        <pc:docMk/>
      </pc:docMkLst>
      <pc:sldChg chg="addSp delSp modSp new mod setBg modClrScheme delDesignElem chgLayout">
        <pc:chgData name="Sergi Guasch" userId="9c96f21750e87e78" providerId="LiveId" clId="{B31DD6CD-F26C-4AD2-B860-3AA0764E4AA7}" dt="2022-02-18T08:19:17.821" v="271"/>
        <pc:sldMkLst>
          <pc:docMk/>
          <pc:sldMk cId="2117922320" sldId="256"/>
        </pc:sldMkLst>
        <pc:spChg chg="mod">
          <ac:chgData name="Sergi Guasch" userId="9c96f21750e87e78" providerId="LiveId" clId="{B31DD6CD-F26C-4AD2-B860-3AA0764E4AA7}" dt="2022-02-18T08:16:41.168" v="180" actId="20577"/>
          <ac:spMkLst>
            <pc:docMk/>
            <pc:sldMk cId="2117922320" sldId="256"/>
            <ac:spMk id="2" creationId="{ABD39240-8418-444C-A6B6-E6A17183ADAB}"/>
          </ac:spMkLst>
        </pc:spChg>
        <pc:spChg chg="mod">
          <ac:chgData name="Sergi Guasch" userId="9c96f21750e87e78" providerId="LiveId" clId="{B31DD6CD-F26C-4AD2-B860-3AA0764E4AA7}" dt="2022-02-18T08:13:23.930" v="74" actId="122"/>
          <ac:spMkLst>
            <pc:docMk/>
            <pc:sldMk cId="2117922320" sldId="256"/>
            <ac:spMk id="3" creationId="{99CA8511-1139-4E4A-9899-6B670A21B55C}"/>
          </ac:spMkLst>
        </pc:spChg>
        <pc:spChg chg="add mod">
          <ac:chgData name="Sergi Guasch" userId="9c96f21750e87e78" providerId="LiveId" clId="{B31DD6CD-F26C-4AD2-B860-3AA0764E4AA7}" dt="2022-02-18T08:18:12.034" v="257" actId="1036"/>
          <ac:spMkLst>
            <pc:docMk/>
            <pc:sldMk cId="2117922320" sldId="256"/>
            <ac:spMk id="7" creationId="{45FD7180-FE86-49B8-A501-FFC1E1424901}"/>
          </ac:spMkLst>
        </pc:spChg>
        <pc:spChg chg="add mod">
          <ac:chgData name="Sergi Guasch" userId="9c96f21750e87e78" providerId="LiveId" clId="{B31DD6CD-F26C-4AD2-B860-3AA0764E4AA7}" dt="2022-02-18T08:18:08.068" v="235" actId="1036"/>
          <ac:spMkLst>
            <pc:docMk/>
            <pc:sldMk cId="2117922320" sldId="256"/>
            <ac:spMk id="8" creationId="{F6731D58-C82A-45F9-87C8-F1C7B14BA7F5}"/>
          </ac:spMkLst>
        </pc:spChg>
        <pc:spChg chg="add del">
          <ac:chgData name="Sergi Guasch" userId="9c96f21750e87e78" providerId="LiveId" clId="{B31DD6CD-F26C-4AD2-B860-3AA0764E4AA7}" dt="2022-02-18T08:10:24.030" v="6" actId="26606"/>
          <ac:spMkLst>
            <pc:docMk/>
            <pc:sldMk cId="2117922320" sldId="256"/>
            <ac:spMk id="9" creationId="{551580BD-7D80-4957-A58D-916E994AB787}"/>
          </ac:spMkLst>
        </pc:spChg>
        <pc:spChg chg="add del">
          <ac:chgData name="Sergi Guasch" userId="9c96f21750e87e78" providerId="LiveId" clId="{B31DD6CD-F26C-4AD2-B860-3AA0764E4AA7}" dt="2022-02-18T08:10:24.030" v="6" actId="26606"/>
          <ac:spMkLst>
            <pc:docMk/>
            <pc:sldMk cId="2117922320" sldId="256"/>
            <ac:spMk id="11" creationId="{A2C45B16-36EC-4606-9AE0-6F220A9403B4}"/>
          </ac:spMkLst>
        </pc:spChg>
        <pc:spChg chg="add del">
          <ac:chgData name="Sergi Guasch" userId="9c96f21750e87e78" providerId="LiveId" clId="{B31DD6CD-F26C-4AD2-B860-3AA0764E4AA7}" dt="2022-02-18T08:10:24.030" v="6" actId="26606"/>
          <ac:spMkLst>
            <pc:docMk/>
            <pc:sldMk cId="2117922320" sldId="256"/>
            <ac:spMk id="13" creationId="{CB59DE95-F3B9-4A35-9681-78FA926F024B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1" creationId="{A8384FB5-9ADC-4DDC-881B-597D56F5B15D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2" creationId="{0AF57B88-1D4C-41FA-A761-EC1DD10C35CB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3" creationId="{D2548F45-5164-4ABB-8212-7F293FDED8D4}"/>
          </ac:spMkLst>
        </pc:spChg>
        <pc:spChg chg="add del">
          <ac:chgData name="Sergi Guasch" userId="9c96f21750e87e78" providerId="LiveId" clId="{B31DD6CD-F26C-4AD2-B860-3AA0764E4AA7}" dt="2022-02-18T08:10:26.014" v="8" actId="26606"/>
          <ac:spMkLst>
            <pc:docMk/>
            <pc:sldMk cId="2117922320" sldId="256"/>
            <ac:spMk id="25" creationId="{5E81CCFB-7BEF-4186-86FB-D09450B4D02D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27" creationId="{C7B352FC-1F44-4AB9-A2BD-FBF231C6B1C1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29" creationId="{0ADDB668-2CA4-4D2B-9C34-3487CA330BA8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30" creationId="{2568BC19-F052-4108-93E1-6A3D1DEC072F}"/>
          </ac:spMkLst>
        </pc:spChg>
        <pc:spChg chg="add del">
          <ac:chgData name="Sergi Guasch" userId="9c96f21750e87e78" providerId="LiveId" clId="{B31DD6CD-F26C-4AD2-B860-3AA0764E4AA7}" dt="2022-02-18T08:10:29.452" v="10" actId="26606"/>
          <ac:spMkLst>
            <pc:docMk/>
            <pc:sldMk cId="2117922320" sldId="256"/>
            <ac:spMk id="31" creationId="{D5FD337D-4D6B-4C8B-B6F5-121097E09881}"/>
          </ac:spMkLst>
        </pc:spChg>
        <pc:spChg chg="add del">
          <ac:chgData name="Sergi Guasch" userId="9c96f21750e87e78" providerId="LiveId" clId="{B31DD6CD-F26C-4AD2-B860-3AA0764E4AA7}" dt="2022-02-18T08:10:35.080" v="12" actId="26606"/>
          <ac:spMkLst>
            <pc:docMk/>
            <pc:sldMk cId="2117922320" sldId="256"/>
            <ac:spMk id="33" creationId="{63A1188B-F6D0-454F-8265-790DD27A80DC}"/>
          </ac:spMkLst>
        </pc:spChg>
        <pc:spChg chg="add del">
          <ac:chgData name="Sergi Guasch" userId="9c96f21750e87e78" providerId="LiveId" clId="{B31DD6CD-F26C-4AD2-B860-3AA0764E4AA7}" dt="2022-02-18T08:10:35.080" v="12" actId="26606"/>
          <ac:spMkLst>
            <pc:docMk/>
            <pc:sldMk cId="2117922320" sldId="256"/>
            <ac:spMk id="35" creationId="{E1508670-65E0-4939-8E5D-98D071CA1A36}"/>
          </ac:spMkLst>
        </pc:spChg>
        <pc:spChg chg="add del">
          <ac:chgData name="Sergi Guasch" userId="9c96f21750e87e78" providerId="LiveId" clId="{B31DD6CD-F26C-4AD2-B860-3AA0764E4AA7}" dt="2022-02-18T08:10:35.080" v="12" actId="26606"/>
          <ac:spMkLst>
            <pc:docMk/>
            <pc:sldMk cId="2117922320" sldId="256"/>
            <ac:spMk id="36" creationId="{BA680864-F353-4128-88F8-98E04FD7641B}"/>
          </ac:spMkLst>
        </pc:spChg>
        <pc:spChg chg="add del">
          <ac:chgData name="Sergi Guasch" userId="9c96f21750e87e78" providerId="LiveId" clId="{B31DD6CD-F26C-4AD2-B860-3AA0764E4AA7}" dt="2022-02-18T08:10:36.511" v="14" actId="26606"/>
          <ac:spMkLst>
            <pc:docMk/>
            <pc:sldMk cId="2117922320" sldId="256"/>
            <ac:spMk id="38" creationId="{551580BD-7D80-4957-A58D-916E994AB787}"/>
          </ac:spMkLst>
        </pc:spChg>
        <pc:spChg chg="add del">
          <ac:chgData name="Sergi Guasch" userId="9c96f21750e87e78" providerId="LiveId" clId="{B31DD6CD-F26C-4AD2-B860-3AA0764E4AA7}" dt="2022-02-18T08:10:36.511" v="14" actId="26606"/>
          <ac:spMkLst>
            <pc:docMk/>
            <pc:sldMk cId="2117922320" sldId="256"/>
            <ac:spMk id="39" creationId="{A2C45B16-36EC-4606-9AE0-6F220A9403B4}"/>
          </ac:spMkLst>
        </pc:spChg>
        <pc:spChg chg="add del">
          <ac:chgData name="Sergi Guasch" userId="9c96f21750e87e78" providerId="LiveId" clId="{B31DD6CD-F26C-4AD2-B860-3AA0764E4AA7}" dt="2022-02-18T08:10:36.511" v="14" actId="26606"/>
          <ac:spMkLst>
            <pc:docMk/>
            <pc:sldMk cId="2117922320" sldId="256"/>
            <ac:spMk id="41" creationId="{CB59DE95-F3B9-4A35-9681-78FA926F024B}"/>
          </ac:spMkLst>
        </pc:spChg>
        <pc:spChg chg="add del">
          <ac:chgData name="Sergi Guasch" userId="9c96f21750e87e78" providerId="LiveId" clId="{B31DD6CD-F26C-4AD2-B860-3AA0764E4AA7}" dt="2022-02-18T08:19:17.821" v="271"/>
          <ac:spMkLst>
            <pc:docMk/>
            <pc:sldMk cId="2117922320" sldId="256"/>
            <ac:spMk id="46" creationId="{F2E5B6AE-5EFE-45F0-A2AE-ED771CA3D7DD}"/>
          </ac:spMkLst>
        </pc:spChg>
        <pc:picChg chg="add del">
          <ac:chgData name="Sergi Guasch" userId="9c96f21750e87e78" providerId="LiveId" clId="{B31DD6CD-F26C-4AD2-B860-3AA0764E4AA7}" dt="2022-02-18T08:10:24.030" v="6" actId="26606"/>
          <ac:picMkLst>
            <pc:docMk/>
            <pc:sldMk cId="2117922320" sldId="256"/>
            <ac:picMk id="4" creationId="{FAD8FEB5-52E8-4531-B5A4-962B65A6A130}"/>
          </ac:picMkLst>
        </pc:picChg>
        <pc:picChg chg="add mod">
          <ac:chgData name="Sergi Guasch" userId="9c96f21750e87e78" providerId="LiveId" clId="{B31DD6CD-F26C-4AD2-B860-3AA0764E4AA7}" dt="2022-02-18T08:11:57.669" v="23" actId="14100"/>
          <ac:picMkLst>
            <pc:docMk/>
            <pc:sldMk cId="2117922320" sldId="256"/>
            <ac:picMk id="6" creationId="{6C371A61-BD64-4278-B42B-AEA95181B0E2}"/>
          </ac:picMkLst>
        </pc:picChg>
        <pc:picChg chg="add mod">
          <ac:chgData name="Sergi Guasch" userId="9c96f21750e87e78" providerId="LiveId" clId="{B31DD6CD-F26C-4AD2-B860-3AA0764E4AA7}" dt="2022-02-18T08:18:40.060" v="267" actId="1038"/>
          <ac:picMkLst>
            <pc:docMk/>
            <pc:sldMk cId="2117922320" sldId="256"/>
            <ac:picMk id="12" creationId="{4B5D48B2-C6F8-40BE-BAE6-AED97FD5BB6A}"/>
          </ac:picMkLst>
        </pc:picChg>
        <pc:picChg chg="add del">
          <ac:chgData name="Sergi Guasch" userId="9c96f21750e87e78" providerId="LiveId" clId="{B31DD6CD-F26C-4AD2-B860-3AA0764E4AA7}" dt="2022-02-18T08:10:26.014" v="8" actId="26606"/>
          <ac:picMkLst>
            <pc:docMk/>
            <pc:sldMk cId="2117922320" sldId="256"/>
            <ac:picMk id="24" creationId="{9B64BA88-F46F-4D35-A5BF-ADECCECFC93E}"/>
          </ac:picMkLst>
        </pc:picChg>
        <pc:picChg chg="add del">
          <ac:chgData name="Sergi Guasch" userId="9c96f21750e87e78" providerId="LiveId" clId="{B31DD6CD-F26C-4AD2-B860-3AA0764E4AA7}" dt="2022-02-18T08:10:29.452" v="10" actId="26606"/>
          <ac:picMkLst>
            <pc:docMk/>
            <pc:sldMk cId="2117922320" sldId="256"/>
            <ac:picMk id="28" creationId="{A1E6E973-535B-45DE-B816-4D41BE61EC74}"/>
          </ac:picMkLst>
        </pc:picChg>
        <pc:picChg chg="add del">
          <ac:chgData name="Sergi Guasch" userId="9c96f21750e87e78" providerId="LiveId" clId="{B31DD6CD-F26C-4AD2-B860-3AA0764E4AA7}" dt="2022-02-18T08:10:35.080" v="12" actId="26606"/>
          <ac:picMkLst>
            <pc:docMk/>
            <pc:sldMk cId="2117922320" sldId="256"/>
            <ac:picMk id="34" creationId="{178B4684-3912-425D-83BA-C7227C9CDFB2}"/>
          </ac:picMkLst>
        </pc:picChg>
        <pc:picChg chg="add del">
          <ac:chgData name="Sergi Guasch" userId="9c96f21750e87e78" providerId="LiveId" clId="{B31DD6CD-F26C-4AD2-B860-3AA0764E4AA7}" dt="2022-02-18T08:10:36.511" v="14" actId="26606"/>
          <ac:picMkLst>
            <pc:docMk/>
            <pc:sldMk cId="2117922320" sldId="256"/>
            <ac:picMk id="40" creationId="{FAD8FEB5-52E8-4531-B5A4-962B65A6A130}"/>
          </ac:picMkLst>
        </pc:picChg>
        <pc:picChg chg="add del mod">
          <ac:chgData name="Sergi Guasch" userId="9c96f21750e87e78" providerId="LiveId" clId="{B31DD6CD-F26C-4AD2-B860-3AA0764E4AA7}" dt="2022-02-18T08:11:47.177" v="21" actId="478"/>
          <ac:picMkLst>
            <pc:docMk/>
            <pc:sldMk cId="2117922320" sldId="256"/>
            <ac:picMk id="48" creationId="{EC95FD18-5D24-4176-BABF-54D3652F105B}"/>
          </ac:picMkLst>
        </pc:picChg>
        <pc:cxnChg chg="add del">
          <ac:chgData name="Sergi Guasch" userId="9c96f21750e87e78" providerId="LiveId" clId="{B31DD6CD-F26C-4AD2-B860-3AA0764E4AA7}" dt="2022-02-18T08:10:24.030" v="6" actId="26606"/>
          <ac:cxnSpMkLst>
            <pc:docMk/>
            <pc:sldMk cId="2117922320" sldId="256"/>
            <ac:cxnSpMk id="15" creationId="{5E687E3B-9C6D-4102-8F38-DCB77C49C6FD}"/>
          </ac:cxnSpMkLst>
        </pc:cxnChg>
        <pc:cxnChg chg="add del">
          <ac:chgData name="Sergi Guasch" userId="9c96f21750e87e78" providerId="LiveId" clId="{B31DD6CD-F26C-4AD2-B860-3AA0764E4AA7}" dt="2022-02-18T08:10:24.030" v="6" actId="26606"/>
          <ac:cxnSpMkLst>
            <pc:docMk/>
            <pc:sldMk cId="2117922320" sldId="256"/>
            <ac:cxnSpMk id="17" creationId="{D2D5243F-6AFC-4A87-8525-C3B22EFD9438}"/>
          </ac:cxnSpMkLst>
        </pc:cxnChg>
        <pc:cxnChg chg="add del">
          <ac:chgData name="Sergi Guasch" userId="9c96f21750e87e78" providerId="LiveId" clId="{B31DD6CD-F26C-4AD2-B860-3AA0764E4AA7}" dt="2022-02-18T08:10:24.030" v="6" actId="26606"/>
          <ac:cxnSpMkLst>
            <pc:docMk/>
            <pc:sldMk cId="2117922320" sldId="256"/>
            <ac:cxnSpMk id="19" creationId="{573C7C39-C73B-4051-B742-C9086B7BE3EC}"/>
          </ac:cxnSpMkLst>
        </pc:cxnChg>
        <pc:cxnChg chg="add del">
          <ac:chgData name="Sergi Guasch" userId="9c96f21750e87e78" providerId="LiveId" clId="{B31DD6CD-F26C-4AD2-B860-3AA0764E4AA7}" dt="2022-02-18T08:10:36.511" v="14" actId="26606"/>
          <ac:cxnSpMkLst>
            <pc:docMk/>
            <pc:sldMk cId="2117922320" sldId="256"/>
            <ac:cxnSpMk id="42" creationId="{5E687E3B-9C6D-4102-8F38-DCB77C49C6FD}"/>
          </ac:cxnSpMkLst>
        </pc:cxnChg>
        <pc:cxnChg chg="add del">
          <ac:chgData name="Sergi Guasch" userId="9c96f21750e87e78" providerId="LiveId" clId="{B31DD6CD-F26C-4AD2-B860-3AA0764E4AA7}" dt="2022-02-18T08:10:36.511" v="14" actId="26606"/>
          <ac:cxnSpMkLst>
            <pc:docMk/>
            <pc:sldMk cId="2117922320" sldId="256"/>
            <ac:cxnSpMk id="43" creationId="{D2D5243F-6AFC-4A87-8525-C3B22EFD9438}"/>
          </ac:cxnSpMkLst>
        </pc:cxnChg>
        <pc:cxnChg chg="add del">
          <ac:chgData name="Sergi Guasch" userId="9c96f21750e87e78" providerId="LiveId" clId="{B31DD6CD-F26C-4AD2-B860-3AA0764E4AA7}" dt="2022-02-18T08:10:36.511" v="14" actId="26606"/>
          <ac:cxnSpMkLst>
            <pc:docMk/>
            <pc:sldMk cId="2117922320" sldId="256"/>
            <ac:cxnSpMk id="44" creationId="{573C7C39-C73B-4051-B742-C9086B7BE3EC}"/>
          </ac:cxnSpMkLst>
        </pc:cxnChg>
        <pc:cxnChg chg="add del">
          <ac:chgData name="Sergi Guasch" userId="9c96f21750e87e78" providerId="LiveId" clId="{B31DD6CD-F26C-4AD2-B860-3AA0764E4AA7}" dt="2022-02-18T08:19:17.821" v="271"/>
          <ac:cxnSpMkLst>
            <pc:docMk/>
            <pc:sldMk cId="2117922320" sldId="256"/>
            <ac:cxnSpMk id="47" creationId="{D255B435-D9F3-4A31-B89E-36741390DB4B}"/>
          </ac:cxnSpMkLst>
        </pc:cxnChg>
      </pc:sldChg>
      <pc:sldChg chg="modSp new mod">
        <pc:chgData name="Sergi Guasch" userId="9c96f21750e87e78" providerId="LiveId" clId="{B31DD6CD-F26C-4AD2-B860-3AA0764E4AA7}" dt="2022-02-18T08:46:36.568" v="1056" actId="20577"/>
        <pc:sldMkLst>
          <pc:docMk/>
          <pc:sldMk cId="864179788" sldId="257"/>
        </pc:sldMkLst>
        <pc:spChg chg="mod">
          <ac:chgData name="Sergi Guasch" userId="9c96f21750e87e78" providerId="LiveId" clId="{B31DD6CD-F26C-4AD2-B860-3AA0764E4AA7}" dt="2022-02-18T08:20:24.190" v="328" actId="20577"/>
          <ac:spMkLst>
            <pc:docMk/>
            <pc:sldMk cId="864179788" sldId="257"/>
            <ac:spMk id="2" creationId="{98EA5171-29D9-413A-BE39-F78C59DF77A6}"/>
          </ac:spMkLst>
        </pc:spChg>
        <pc:spChg chg="mod">
          <ac:chgData name="Sergi Guasch" userId="9c96f21750e87e78" providerId="LiveId" clId="{B31DD6CD-F26C-4AD2-B860-3AA0764E4AA7}" dt="2022-02-18T08:46:36.568" v="1056" actId="20577"/>
          <ac:spMkLst>
            <pc:docMk/>
            <pc:sldMk cId="864179788" sldId="257"/>
            <ac:spMk id="3" creationId="{1C563B39-8C22-4747-B0BF-24A29A62462E}"/>
          </ac:spMkLst>
        </pc:spChg>
      </pc:sldChg>
      <pc:sldChg chg="addSp modSp new mod">
        <pc:chgData name="Sergi Guasch" userId="9c96f21750e87e78" providerId="LiveId" clId="{B31DD6CD-F26C-4AD2-B860-3AA0764E4AA7}" dt="2022-02-18T08:56:38.699" v="1538" actId="5793"/>
        <pc:sldMkLst>
          <pc:docMk/>
          <pc:sldMk cId="3446273661" sldId="258"/>
        </pc:sldMkLst>
        <pc:spChg chg="mod">
          <ac:chgData name="Sergi Guasch" userId="9c96f21750e87e78" providerId="LiveId" clId="{B31DD6CD-F26C-4AD2-B860-3AA0764E4AA7}" dt="2022-02-18T08:52:45.588" v="1217" actId="552"/>
          <ac:spMkLst>
            <pc:docMk/>
            <pc:sldMk cId="3446273661" sldId="258"/>
            <ac:spMk id="2" creationId="{028A225F-82B7-4B4F-8CF1-CC5B27C6DF2C}"/>
          </ac:spMkLst>
        </pc:spChg>
        <pc:spChg chg="mod">
          <ac:chgData name="Sergi Guasch" userId="9c96f21750e87e78" providerId="LiveId" clId="{B31DD6CD-F26C-4AD2-B860-3AA0764E4AA7}" dt="2022-02-18T08:55:10.559" v="1437" actId="1036"/>
          <ac:spMkLst>
            <pc:docMk/>
            <pc:sldMk cId="3446273661" sldId="258"/>
            <ac:spMk id="3" creationId="{7251B724-2252-4AF0-B879-C69B9EDE5404}"/>
          </ac:spMkLst>
        </pc:spChg>
        <pc:spChg chg="add mod">
          <ac:chgData name="Sergi Guasch" userId="9c96f21750e87e78" providerId="LiveId" clId="{B31DD6CD-F26C-4AD2-B860-3AA0764E4AA7}" dt="2022-02-18T08:55:25.709" v="1454" actId="5793"/>
          <ac:spMkLst>
            <pc:docMk/>
            <pc:sldMk cId="3446273661" sldId="258"/>
            <ac:spMk id="6" creationId="{9D4E4E63-8A6B-46B0-A2B9-14A8E6B71980}"/>
          </ac:spMkLst>
        </pc:spChg>
        <pc:spChg chg="add mod">
          <ac:chgData name="Sergi Guasch" userId="9c96f21750e87e78" providerId="LiveId" clId="{B31DD6CD-F26C-4AD2-B860-3AA0764E4AA7}" dt="2022-02-18T08:52:11.881" v="1213" actId="571"/>
          <ac:spMkLst>
            <pc:docMk/>
            <pc:sldMk cId="3446273661" sldId="258"/>
            <ac:spMk id="7" creationId="{0D194252-6D4D-4741-97A4-2ACE48F29D3B}"/>
          </ac:spMkLst>
        </pc:spChg>
        <pc:spChg chg="add mod">
          <ac:chgData name="Sergi Guasch" userId="9c96f21750e87e78" providerId="LiveId" clId="{B31DD6CD-F26C-4AD2-B860-3AA0764E4AA7}" dt="2022-02-18T08:52:11.881" v="1213" actId="571"/>
          <ac:spMkLst>
            <pc:docMk/>
            <pc:sldMk cId="3446273661" sldId="258"/>
            <ac:spMk id="8" creationId="{0E058E9B-D939-4C67-A3C1-C5D963690A55}"/>
          </ac:spMkLst>
        </pc:spChg>
        <pc:spChg chg="add mod">
          <ac:chgData name="Sergi Guasch" userId="9c96f21750e87e78" providerId="LiveId" clId="{B31DD6CD-F26C-4AD2-B860-3AA0764E4AA7}" dt="2022-02-18T08:52:27.351" v="1216" actId="571"/>
          <ac:spMkLst>
            <pc:docMk/>
            <pc:sldMk cId="3446273661" sldId="258"/>
            <ac:spMk id="9" creationId="{C65FF0D1-7064-4C56-9E2F-24EC4BB4F569}"/>
          </ac:spMkLst>
        </pc:spChg>
        <pc:spChg chg="add mod">
          <ac:chgData name="Sergi Guasch" userId="9c96f21750e87e78" providerId="LiveId" clId="{B31DD6CD-F26C-4AD2-B860-3AA0764E4AA7}" dt="2022-02-18T08:52:27.351" v="1216" actId="571"/>
          <ac:spMkLst>
            <pc:docMk/>
            <pc:sldMk cId="3446273661" sldId="258"/>
            <ac:spMk id="10" creationId="{31A86F65-D6A3-41D2-8527-5C0A396BA1AC}"/>
          </ac:spMkLst>
        </pc:spChg>
        <pc:spChg chg="add mod">
          <ac:chgData name="Sergi Guasch" userId="9c96f21750e87e78" providerId="LiveId" clId="{B31DD6CD-F26C-4AD2-B860-3AA0764E4AA7}" dt="2022-02-18T08:52:27.351" v="1216" actId="571"/>
          <ac:spMkLst>
            <pc:docMk/>
            <pc:sldMk cId="3446273661" sldId="258"/>
            <ac:spMk id="11" creationId="{37AB8976-E193-4193-872C-47B05EF4C8F4}"/>
          </ac:spMkLst>
        </pc:spChg>
        <pc:spChg chg="add mod">
          <ac:chgData name="Sergi Guasch" userId="9c96f21750e87e78" providerId="LiveId" clId="{B31DD6CD-F26C-4AD2-B860-3AA0764E4AA7}" dt="2022-02-18T08:56:38.699" v="1538" actId="5793"/>
          <ac:spMkLst>
            <pc:docMk/>
            <pc:sldMk cId="3446273661" sldId="258"/>
            <ac:spMk id="12" creationId="{3A302262-FCD7-4AAB-AE2D-FF3AA8CE9A60}"/>
          </ac:spMkLst>
        </pc:spChg>
        <pc:picChg chg="add mod">
          <ac:chgData name="Sergi Guasch" userId="9c96f21750e87e78" providerId="LiveId" clId="{B31DD6CD-F26C-4AD2-B860-3AA0764E4AA7}" dt="2022-02-18T08:50:49.951" v="1201" actId="14100"/>
          <ac:picMkLst>
            <pc:docMk/>
            <pc:sldMk cId="3446273661" sldId="258"/>
            <ac:picMk id="5" creationId="{5744C9E7-7218-40AF-A056-48501A7D7D91}"/>
          </ac:picMkLst>
        </pc:picChg>
      </pc:sldChg>
      <pc:sldChg chg="addSp delSp modSp new mod">
        <pc:chgData name="Sergi Guasch" userId="9c96f21750e87e78" providerId="LiveId" clId="{B31DD6CD-F26C-4AD2-B860-3AA0764E4AA7}" dt="2022-02-18T09:26:27.121" v="1939" actId="1076"/>
        <pc:sldMkLst>
          <pc:docMk/>
          <pc:sldMk cId="2971129994" sldId="259"/>
        </pc:sldMkLst>
        <pc:spChg chg="mod">
          <ac:chgData name="Sergi Guasch" userId="9c96f21750e87e78" providerId="LiveId" clId="{B31DD6CD-F26C-4AD2-B860-3AA0764E4AA7}" dt="2022-02-18T09:21:30.793" v="1660" actId="1076"/>
          <ac:spMkLst>
            <pc:docMk/>
            <pc:sldMk cId="2971129994" sldId="259"/>
            <ac:spMk id="2" creationId="{1FC431CB-6266-42D9-8E3B-8EB5C9F02E3D}"/>
          </ac:spMkLst>
        </pc:spChg>
        <pc:spChg chg="del">
          <ac:chgData name="Sergi Guasch" userId="9c96f21750e87e78" providerId="LiveId" clId="{B31DD6CD-F26C-4AD2-B860-3AA0764E4AA7}" dt="2022-02-18T09:20:27.207" v="1580" actId="931"/>
          <ac:spMkLst>
            <pc:docMk/>
            <pc:sldMk cId="2971129994" sldId="259"/>
            <ac:spMk id="3" creationId="{20FEA14A-E35D-42A1-9926-37C4CA68EF3A}"/>
          </ac:spMkLst>
        </pc:spChg>
        <pc:spChg chg="add mod">
          <ac:chgData name="Sergi Guasch" userId="9c96f21750e87e78" providerId="LiveId" clId="{B31DD6CD-F26C-4AD2-B860-3AA0764E4AA7}" dt="2022-02-18T09:26:13.548" v="1878" actId="20577"/>
          <ac:spMkLst>
            <pc:docMk/>
            <pc:sldMk cId="2971129994" sldId="259"/>
            <ac:spMk id="6" creationId="{D1C98D35-54AB-4DE9-9914-1A496C8AA19B}"/>
          </ac:spMkLst>
        </pc:spChg>
        <pc:picChg chg="add mod">
          <ac:chgData name="Sergi Guasch" userId="9c96f21750e87e78" providerId="LiveId" clId="{B31DD6CD-F26C-4AD2-B860-3AA0764E4AA7}" dt="2022-02-18T09:26:27.121" v="1939" actId="1076"/>
          <ac:picMkLst>
            <pc:docMk/>
            <pc:sldMk cId="2971129994" sldId="259"/>
            <ac:picMk id="5" creationId="{3939A66A-6CAD-4BCE-A570-3BC8380AAA9A}"/>
          </ac:picMkLst>
        </pc:picChg>
        <pc:picChg chg="add mod modCrop">
          <ac:chgData name="Sergi Guasch" userId="9c96f21750e87e78" providerId="LiveId" clId="{B31DD6CD-F26C-4AD2-B860-3AA0764E4AA7}" dt="2022-02-18T09:26:20.191" v="1902" actId="1035"/>
          <ac:picMkLst>
            <pc:docMk/>
            <pc:sldMk cId="2971129994" sldId="259"/>
            <ac:picMk id="8" creationId="{280339C9-43FC-400A-98FB-BA0496A272DD}"/>
          </ac:picMkLst>
        </pc:picChg>
      </pc:sldChg>
      <pc:sldChg chg="addSp delSp modSp new mod">
        <pc:chgData name="Sergi Guasch" userId="9c96f21750e87e78" providerId="LiveId" clId="{B31DD6CD-F26C-4AD2-B860-3AA0764E4AA7}" dt="2022-02-18T09:31:56.397" v="1986" actId="1036"/>
        <pc:sldMkLst>
          <pc:docMk/>
          <pc:sldMk cId="2265982517" sldId="260"/>
        </pc:sldMkLst>
        <pc:spChg chg="mod">
          <ac:chgData name="Sergi Guasch" userId="9c96f21750e87e78" providerId="LiveId" clId="{B31DD6CD-F26C-4AD2-B860-3AA0764E4AA7}" dt="2022-02-18T08:57:32.191" v="1579" actId="20577"/>
          <ac:spMkLst>
            <pc:docMk/>
            <pc:sldMk cId="2265982517" sldId="260"/>
            <ac:spMk id="2" creationId="{6600127F-A503-4326-B6A2-B6F2CB2F0852}"/>
          </ac:spMkLst>
        </pc:spChg>
        <pc:spChg chg="del">
          <ac:chgData name="Sergi Guasch" userId="9c96f21750e87e78" providerId="LiveId" clId="{B31DD6CD-F26C-4AD2-B860-3AA0764E4AA7}" dt="2022-02-18T09:28:38.201" v="1940" actId="931"/>
          <ac:spMkLst>
            <pc:docMk/>
            <pc:sldMk cId="2265982517" sldId="260"/>
            <ac:spMk id="3" creationId="{7B16742F-89C7-4212-A1E5-7B38FCEFBF54}"/>
          </ac:spMkLst>
        </pc:spChg>
        <pc:spChg chg="add mod">
          <ac:chgData name="Sergi Guasch" userId="9c96f21750e87e78" providerId="LiveId" clId="{B31DD6CD-F26C-4AD2-B860-3AA0764E4AA7}" dt="2022-02-18T09:31:48.374" v="1977" actId="1076"/>
          <ac:spMkLst>
            <pc:docMk/>
            <pc:sldMk cId="2265982517" sldId="260"/>
            <ac:spMk id="6" creationId="{6B55764C-8655-4929-B0E2-037BE372513E}"/>
          </ac:spMkLst>
        </pc:spChg>
        <pc:picChg chg="add mod">
          <ac:chgData name="Sergi Guasch" userId="9c96f21750e87e78" providerId="LiveId" clId="{B31DD6CD-F26C-4AD2-B860-3AA0764E4AA7}" dt="2022-02-18T09:31:56.397" v="1986" actId="1036"/>
          <ac:picMkLst>
            <pc:docMk/>
            <pc:sldMk cId="2265982517" sldId="260"/>
            <ac:picMk id="5" creationId="{56826971-CFB3-4E90-86E0-01AD80625B08}"/>
          </ac:picMkLst>
        </pc:picChg>
      </pc:sldChg>
      <pc:sldMasterChg chg="add del addSldLayout delSldLayout">
        <pc:chgData name="Sergi Guasch" userId="9c96f21750e87e78" providerId="LiveId" clId="{B31DD6CD-F26C-4AD2-B860-3AA0764E4AA7}" dt="2022-02-18T08:10:36.565" v="15" actId="26606"/>
        <pc:sldMasterMkLst>
          <pc:docMk/>
          <pc:sldMasterMk cId="1056643438" sldId="2147483702"/>
        </pc:sldMasterMkLst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5565175" sldId="2147483703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365233661" sldId="2147483704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05513245" sldId="2147483705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3973590273" sldId="2147483706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770735654" sldId="2147483707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487359508" sldId="2147483708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2561437758" sldId="2147483709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333196286" sldId="2147483710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45320722" sldId="2147483711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3686277251" sldId="2147483712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4181213780" sldId="2147483713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522675059" sldId="2147483714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2119117142" sldId="2147483715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002600948" sldId="2147483716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253348401" sldId="2147483717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968617874" sldId="2147483718"/>
          </pc:sldLayoutMkLst>
        </pc:sldLayoutChg>
        <pc:sldLayoutChg chg="add del">
          <pc:chgData name="Sergi Guasch" userId="9c96f21750e87e78" providerId="LiveId" clId="{B31DD6CD-F26C-4AD2-B860-3AA0764E4AA7}" dt="2022-02-18T08:10:36.565" v="15" actId="26606"/>
          <pc:sldLayoutMkLst>
            <pc:docMk/>
            <pc:sldMasterMk cId="1056643438" sldId="2147483702"/>
            <pc:sldLayoutMk cId="1513023768" sldId="2147483719"/>
          </pc:sldLayoutMkLst>
        </pc:sldLayoutChg>
      </pc:sldMasterChg>
      <pc:sldMasterChg chg="add addSldLayout">
        <pc:chgData name="Sergi Guasch" userId="9c96f21750e87e78" providerId="LiveId" clId="{B31DD6CD-F26C-4AD2-B860-3AA0764E4AA7}" dt="2022-02-18T08:10:36.565" v="15" actId="26606"/>
        <pc:sldMasterMkLst>
          <pc:docMk/>
          <pc:sldMasterMk cId="2170975033" sldId="2147483727"/>
        </pc:sldMasterMkLst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735006736" sldId="2147483720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35589479" sldId="2147483721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60058387" sldId="2147483722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02465969" sldId="2147483723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3207258848" sldId="2147483724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340991893" sldId="2147483725"/>
          </pc:sldLayoutMkLst>
        </pc:sldLayoutChg>
        <pc:sldLayoutChg chg="ad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668428106" sldId="2147483726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576041215" sldId="2147483728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3268328926" sldId="2147483729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253609498" sldId="2147483730"/>
          </pc:sldLayoutMkLst>
        </pc:sldLayoutChg>
        <pc:sldLayoutChg chg="add replId">
          <pc:chgData name="Sergi Guasch" userId="9c96f21750e87e78" providerId="LiveId" clId="{B31DD6CD-F26C-4AD2-B860-3AA0764E4AA7}" dt="2022-02-18T08:10:36.565" v="15" actId="26606"/>
          <pc:sldLayoutMkLst>
            <pc:docMk/>
            <pc:sldMasterMk cId="2170975033" sldId="2147483727"/>
            <pc:sldLayoutMk cId="1931830065" sldId="2147483731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36.511" v="14" actId="26606"/>
        <pc:sldMasterMkLst>
          <pc:docMk/>
          <pc:sldMasterMk cId="2725705036" sldId="2147483753"/>
        </pc:sldMasterMkLst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1281883613" sldId="2147483742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2765018462" sldId="2147483743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628835080" sldId="2147483744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536469321" sldId="2147483745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1053912467" sldId="2147483746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201314175" sldId="2147483747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575581055" sldId="2147483748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713519134" sldId="2147483749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093239820" sldId="2147483750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921586551" sldId="2147483751"/>
          </pc:sldLayoutMkLst>
        </pc:sldLayoutChg>
        <pc:sldLayoutChg chg="add del">
          <pc:chgData name="Sergi Guasch" userId="9c96f21750e87e78" providerId="LiveId" clId="{B31DD6CD-F26C-4AD2-B860-3AA0764E4AA7}" dt="2022-02-18T08:10:36.511" v="14" actId="26606"/>
          <pc:sldLayoutMkLst>
            <pc:docMk/>
            <pc:sldMasterMk cId="2725705036" sldId="2147483753"/>
            <pc:sldLayoutMk cId="3781158087" sldId="2147483752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26.014" v="8" actId="26606"/>
        <pc:sldMasterMkLst>
          <pc:docMk/>
          <pc:sldMasterMk cId="3723163480" sldId="2147483766"/>
        </pc:sldMasterMkLst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4193617005" sldId="2147483755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05014398" sldId="2147483756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231196160" sldId="2147483757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555485678" sldId="2147483758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1622661435" sldId="2147483759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971753793" sldId="2147483760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993750818" sldId="2147483761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2609381069" sldId="2147483762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39632645" sldId="2147483763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2091424020" sldId="2147483764"/>
          </pc:sldLayoutMkLst>
        </pc:sldLayoutChg>
        <pc:sldLayoutChg chg="add del">
          <pc:chgData name="Sergi Guasch" userId="9c96f21750e87e78" providerId="LiveId" clId="{B31DD6CD-F26C-4AD2-B860-3AA0764E4AA7}" dt="2022-02-18T08:10:26.014" v="8" actId="26606"/>
          <pc:sldLayoutMkLst>
            <pc:docMk/>
            <pc:sldMasterMk cId="3723163480" sldId="2147483766"/>
            <pc:sldLayoutMk cId="1539938607" sldId="2147483765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29.452" v="10" actId="26606"/>
        <pc:sldMasterMkLst>
          <pc:docMk/>
          <pc:sldMasterMk cId="4097835086" sldId="2147483779"/>
        </pc:sldMasterMkLst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090752893" sldId="2147483768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128695590" sldId="2147483769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2982086610" sldId="2147483770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030468635" sldId="2147483771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224933421" sldId="2147483772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603344140" sldId="2147483773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3679386163" sldId="2147483774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586803807" sldId="2147483775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1846615378" sldId="2147483776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865368657" sldId="2147483777"/>
          </pc:sldLayoutMkLst>
        </pc:sldLayoutChg>
        <pc:sldLayoutChg chg="add del">
          <pc:chgData name="Sergi Guasch" userId="9c96f21750e87e78" providerId="LiveId" clId="{B31DD6CD-F26C-4AD2-B860-3AA0764E4AA7}" dt="2022-02-18T08:10:29.452" v="10" actId="26606"/>
          <pc:sldLayoutMkLst>
            <pc:docMk/>
            <pc:sldMasterMk cId="4097835086" sldId="2147483779"/>
            <pc:sldLayoutMk cId="3553788769" sldId="2147483778"/>
          </pc:sldLayoutMkLst>
        </pc:sldLayoutChg>
      </pc:sldMasterChg>
      <pc:sldMasterChg chg="add del addSldLayout delSldLayout">
        <pc:chgData name="Sergi Guasch" userId="9c96f21750e87e78" providerId="LiveId" clId="{B31DD6CD-F26C-4AD2-B860-3AA0764E4AA7}" dt="2022-02-18T08:10:35.080" v="12" actId="26606"/>
        <pc:sldMasterMkLst>
          <pc:docMk/>
          <pc:sldMasterMk cId="2047969116" sldId="2147483805"/>
        </pc:sldMasterMkLst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93254765" sldId="2147483794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188066276" sldId="2147483795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3211217888" sldId="2147483796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2691238786" sldId="2147483797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4073517801" sldId="2147483798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837444530" sldId="2147483799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851245148" sldId="2147483800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803498913" sldId="2147483801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3531215264" sldId="2147483802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2373850868" sldId="2147483803"/>
          </pc:sldLayoutMkLst>
        </pc:sldLayoutChg>
        <pc:sldLayoutChg chg="add del">
          <pc:chgData name="Sergi Guasch" userId="9c96f21750e87e78" providerId="LiveId" clId="{B31DD6CD-F26C-4AD2-B860-3AA0764E4AA7}" dt="2022-02-18T08:10:35.080" v="12" actId="26606"/>
          <pc:sldLayoutMkLst>
            <pc:docMk/>
            <pc:sldMasterMk cId="2047969116" sldId="2147483805"/>
            <pc:sldLayoutMk cId="106678835" sldId="214748380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3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0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February 18,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February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5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39240-8418-444C-A6B6-E6A17183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/>
              <a:t>Mid bootcamp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8511-1139-4E4A-9899-6B670A21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US" sz="6400" dirty="0"/>
              <a:t>A model to estimate house price in King County</a:t>
            </a:r>
          </a:p>
        </p:txBody>
      </p:sp>
      <p:cxnSp>
        <p:nvCxnSpPr>
          <p:cNvPr id="47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ity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6C371A61-BD64-4278-B42B-AEA95181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80765"/>
            <a:ext cx="8642555" cy="4177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D7180-FE86-49B8-A501-FFC1E1424901}"/>
              </a:ext>
            </a:extLst>
          </p:cNvPr>
          <p:cNvSpPr txBox="1"/>
          <p:nvPr/>
        </p:nvSpPr>
        <p:spPr>
          <a:xfrm>
            <a:off x="8642554" y="4615659"/>
            <a:ext cx="3470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Marc Puyol</a:t>
            </a:r>
          </a:p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Sergi Guasch</a:t>
            </a:r>
          </a:p>
          <a:p>
            <a:pPr algn="ctr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February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31D58-C82A-45F9-87C8-F1C7B14BA7F5}"/>
              </a:ext>
            </a:extLst>
          </p:cNvPr>
          <p:cNvSpPr txBox="1"/>
          <p:nvPr/>
        </p:nvSpPr>
        <p:spPr>
          <a:xfrm>
            <a:off x="8878529" y="3079737"/>
            <a:ext cx="297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eorgia" panose="02040502050405020303" pitchFamily="18" charset="0"/>
              </a:rPr>
              <a:t>Hangover Team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12" name="Picture 11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B5D48B2-C6F8-40BE-BAE6-AED97FD5B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475" y="154"/>
            <a:ext cx="1425524" cy="14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5171-29D9-413A-BE39-F78C59DF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a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3B39-8C22-4747-B0BF-24A29A62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Year renovated = Year built</a:t>
            </a:r>
          </a:p>
          <a:p>
            <a:pPr>
              <a:buFont typeface="+mj-lt"/>
              <a:buAutoNum type="arabicPeriod"/>
            </a:pPr>
            <a:r>
              <a:rPr lang="en-US" dirty="0"/>
              <a:t>Most recent date in the duplicates id (no null values)</a:t>
            </a:r>
          </a:p>
          <a:p>
            <a:pPr>
              <a:buFont typeface="+mj-lt"/>
              <a:buAutoNum type="arabicPeriod"/>
            </a:pPr>
            <a:r>
              <a:rPr lang="en-US" dirty="0"/>
              <a:t>Trying to do the best time/cost analysis we deleted the duplicates since they were a very little subsample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Checking the outliers in the histograms and scatter plots (scatter matrix) we drop irrelevant and inconsistent values, and try to normalize the numerical variables (3 </a:t>
            </a:r>
            <a:r>
              <a:rPr lang="en-US" dirty="0" err="1"/>
              <a:t>stdv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Correlation analysis:</a:t>
            </a:r>
          </a:p>
          <a:p>
            <a:pPr lvl="4"/>
            <a:r>
              <a:rPr lang="en-US" dirty="0"/>
              <a:t>Most relevant variables (</a:t>
            </a:r>
            <a:r>
              <a:rPr lang="en-US" dirty="0" err="1"/>
              <a:t>Sqft</a:t>
            </a:r>
            <a:r>
              <a:rPr lang="en-US" dirty="0"/>
              <a:t> Living)</a:t>
            </a:r>
          </a:p>
          <a:p>
            <a:pPr lvl="4"/>
            <a:r>
              <a:rPr lang="en-US" dirty="0"/>
              <a:t>Avoid multicollinearity between </a:t>
            </a:r>
            <a:r>
              <a:rPr lang="en-US" dirty="0" err="1"/>
              <a:t>Sqft_Living</a:t>
            </a:r>
            <a:r>
              <a:rPr lang="en-US" dirty="0"/>
              <a:t> and </a:t>
            </a:r>
            <a:r>
              <a:rPr lang="en-US" dirty="0" err="1"/>
              <a:t>Sqft</a:t>
            </a:r>
            <a:r>
              <a:rPr lang="en-US" dirty="0"/>
              <a:t> Above (0.9)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Dummifying</a:t>
            </a:r>
            <a:r>
              <a:rPr lang="en-US" dirty="0"/>
              <a:t> categorical variables. The </a:t>
            </a:r>
            <a:r>
              <a:rPr lang="en-US" dirty="0" err="1"/>
              <a:t>zipcode</a:t>
            </a:r>
            <a:r>
              <a:rPr lang="en-US" dirty="0"/>
              <a:t>, grade, view, condition.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225F-82B7-4B4F-8CF1-CC5B27C6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</p:spPr>
        <p:txBody>
          <a:bodyPr/>
          <a:lstStyle/>
          <a:p>
            <a:r>
              <a:rPr lang="en-US" dirty="0"/>
              <a:t>Limitations of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B724-2252-4AF0-B879-C69B9EDE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44" y="1233742"/>
            <a:ext cx="11293200" cy="37830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/>
              <a:t>Computational cost and time to run the model (in huge databases it would be unfeasible)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We have not very large subsamples, which also limits our </a:t>
            </a:r>
          </a:p>
          <a:p>
            <a:pPr marL="1944" indent="0" algn="l">
              <a:buNone/>
            </a:pPr>
            <a:r>
              <a:rPr lang="en-US" dirty="0"/>
              <a:t>ability to deal with outliers and irrelevant data (in smaller </a:t>
            </a:r>
          </a:p>
          <a:p>
            <a:pPr marL="1944" indent="0" algn="l">
              <a:buNone/>
            </a:pPr>
            <a:r>
              <a:rPr lang="en-US" dirty="0"/>
              <a:t>databases would also be unfeasible).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744C9E7-7218-40AF-A056-48501A7D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1765529"/>
            <a:ext cx="5437237" cy="50924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4E4E63-8A6B-46B0-A2B9-14A8E6B71980}"/>
              </a:ext>
            </a:extLst>
          </p:cNvPr>
          <p:cNvSpPr txBox="1">
            <a:spLocks/>
          </p:cNvSpPr>
          <p:nvPr/>
        </p:nvSpPr>
        <p:spPr>
          <a:xfrm>
            <a:off x="448056" y="3410705"/>
            <a:ext cx="11301984" cy="11412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Approaches to deal with these </a:t>
            </a:r>
          </a:p>
          <a:p>
            <a:r>
              <a:rPr lang="en-US" dirty="0"/>
              <a:t>limitations: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302262-FCD7-4AAB-AE2D-FF3AA8CE9A60}"/>
              </a:ext>
            </a:extLst>
          </p:cNvPr>
          <p:cNvSpPr txBox="1">
            <a:spLocks/>
          </p:cNvSpPr>
          <p:nvPr/>
        </p:nvSpPr>
        <p:spPr>
          <a:xfrm>
            <a:off x="441960" y="4611487"/>
            <a:ext cx="11293200" cy="2027595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Grouping the </a:t>
            </a:r>
            <a:r>
              <a:rPr lang="en-US" dirty="0" err="1"/>
              <a:t>zipcodes</a:t>
            </a:r>
            <a:endParaRPr lang="en-US" dirty="0"/>
          </a:p>
          <a:p>
            <a:pPr marL="1944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7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31CB-6266-42D9-8E3B-8EB5C9F0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39A66A-6CAD-4BCE-A570-3BC8380AA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72" y="3016540"/>
            <a:ext cx="4140893" cy="23628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C98D35-54AB-4DE9-9914-1A496C8AA19B}"/>
              </a:ext>
            </a:extLst>
          </p:cNvPr>
          <p:cNvSpPr txBox="1">
            <a:spLocks/>
          </p:cNvSpPr>
          <p:nvPr/>
        </p:nvSpPr>
        <p:spPr>
          <a:xfrm>
            <a:off x="448056" y="1115768"/>
            <a:ext cx="11293200" cy="47340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Starting point: 95 variables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After shrinking the number of variables, the last 50 variables just improve  a 0.1 R2 score, so we could drop those variables.</a:t>
            </a:r>
          </a:p>
          <a:p>
            <a:pPr marL="1944" indent="0">
              <a:buNone/>
            </a:pPr>
            <a:endParaRPr lang="en-US" dirty="0"/>
          </a:p>
          <a:p>
            <a:pPr marL="1944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0339C9-43FC-400A-98FB-BA0496A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0" b="1561"/>
          <a:stretch/>
        </p:blipFill>
        <p:spPr>
          <a:xfrm>
            <a:off x="802435" y="3016541"/>
            <a:ext cx="4988765" cy="23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27F-A503-4326-B6A2-B6F2CB2F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the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6826971-CFB3-4E90-86E0-01AD8062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28" y="2774677"/>
            <a:ext cx="4680675" cy="37830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55764C-8655-4929-B0E2-037BE372513E}"/>
              </a:ext>
            </a:extLst>
          </p:cNvPr>
          <p:cNvSpPr txBox="1">
            <a:spLocks/>
          </p:cNvSpPr>
          <p:nvPr/>
        </p:nvSpPr>
        <p:spPr>
          <a:xfrm>
            <a:off x="359566" y="1322245"/>
            <a:ext cx="11293200" cy="47340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We divided the </a:t>
            </a:r>
            <a:r>
              <a:rPr lang="en-US" dirty="0" err="1"/>
              <a:t>zipcodes</a:t>
            </a:r>
            <a:r>
              <a:rPr lang="en-US" dirty="0"/>
              <a:t> in 5 groups depending how far away were they from the most expensive area (best place to live).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Since our election of </a:t>
            </a:r>
            <a:r>
              <a:rPr lang="en-US" dirty="0" err="1"/>
              <a:t>zipcodes</a:t>
            </a:r>
            <a:r>
              <a:rPr lang="en-US" dirty="0"/>
              <a:t> group was arbitrary, we didn't manage to find a better performing model.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8251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269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 Light</vt:lpstr>
      <vt:lpstr>Cambria</vt:lpstr>
      <vt:lpstr>Georgia</vt:lpstr>
      <vt:lpstr>Source Sans Pro</vt:lpstr>
      <vt:lpstr>Source Sans Pro Light</vt:lpstr>
      <vt:lpstr>ThinLineVTI</vt:lpstr>
      <vt:lpstr>Mid bootcamp project</vt:lpstr>
      <vt:lpstr>Our approach to a best performing model</vt:lpstr>
      <vt:lpstr>Limitations of our model</vt:lpstr>
      <vt:lpstr>Feature selection </vt:lpstr>
      <vt:lpstr>Grouping the zipcodes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</dc:title>
  <dc:creator>Sergi Guasch</dc:creator>
  <cp:lastModifiedBy>Sergi Guasch</cp:lastModifiedBy>
  <cp:revision>1</cp:revision>
  <dcterms:created xsi:type="dcterms:W3CDTF">2022-02-18T08:09:05Z</dcterms:created>
  <dcterms:modified xsi:type="dcterms:W3CDTF">2022-02-18T09:31:58Z</dcterms:modified>
</cp:coreProperties>
</file>