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C2A8-C856-C38F-E118-E9C40ECD2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53009-BAD2-F2B8-9C5B-E8E60F93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8B11F-8AA1-A2A0-D01E-55CA1051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E855-9DBB-38D4-00D6-B05B4EE0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94E9E-7A02-AA12-0C20-97EAC1ED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399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480E-B174-1F34-2210-C89C7A44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19A9-E381-F57E-ADBD-6CFA0EC3E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B42A-E514-1085-EE64-CBEB1BF3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1CFC-80D8-6F26-B8F1-FA0C0889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2BCC-80FD-7A7E-B82C-2341552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5522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F878D-4287-EBA5-19E6-DE33C475A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7F412-ADF6-73F5-6A1F-51BFD41BC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676C-189F-0C7E-890E-6B24896A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E3A0-EEC3-D545-3ACA-3F7FE0DC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DC2D-89E3-B232-5CF3-B68C2068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952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896E-1CC1-15C2-4A3F-3D20B5D5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96BD-055E-2012-CCA2-C2EF347F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8A38-CAD4-8C81-0E81-696BD6FE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2F46-AE3F-AED1-9E0B-0D7B3BF0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8033-6A98-E5CE-1D3A-C26C2B8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9707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1055-375E-2837-9454-4A9B6E0D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ED1D3-FC65-7E4F-9DD3-3FE1E14A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3F889-88B1-E69C-F37C-801C4658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3767-6750-305C-2642-783ED8EF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C7B3-A6D9-7D09-C033-E7EFDF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8952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421A-89DB-B1E3-DF03-8B626FF3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E80F-0FAC-DBD6-21DC-78DF77A02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2558-7814-A245-AA64-0E3A44E7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CF2F7-EE93-0AB1-60D5-FA6CD72D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2963-52E7-1BE6-32DF-A0A7CE81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F28E8-9813-2ED6-E4EE-E3FA2866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867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4391-5C20-DE53-1073-24BA89C6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2AA0C-7DFF-8B3E-F6FF-E88BE183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DFC7C-2D33-2300-72A8-FA55B055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3E1E9-0C24-7578-25D8-99701CC5B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0CED2-91D6-F212-EB96-3C24EDC5F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75468-98F4-0320-FC5F-01B4288E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4F5F8-4258-8683-5963-CD2E9CE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FCB09-EAD1-F6B7-1357-E07687B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FC30-53AE-17F7-50CD-139DE175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A49D3-D93A-D83D-ABBA-192BBD86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7E9AA-FFFF-C7C7-A927-2252C7D0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3A5D3-2FA7-ECA8-1D43-DBDF1799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9434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82CBC-0209-8D45-C69B-E323FC71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2B32E-8CC0-EB5E-19A7-AA35D6C3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86AFC-E181-D4FD-0534-026918FE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8026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2C6A-4D8A-27D7-A0BD-BFFC094A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B9C4-3FB6-FF55-7826-8BB4AE4A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5A95-A6A3-50BC-61D3-246C5F79A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C428A-2D6C-CBAC-2704-7FF5413D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A764D-DF83-1E24-CA53-11FB6883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0B97-9209-0C3B-F1D2-2B1E8AEB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153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9F60-9EB1-0B50-E8AB-5A1F0042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95C41-E2F7-D872-A5F9-52742FCE6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98AA8-43EA-23E9-CCBE-8AE1ADEF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B8865-804B-766D-39E3-09E4C555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0CCA0-1B9E-C0E6-2CA0-F4E81B79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2780-20A4-4D79-6BB7-A4E36B9E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910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2539E-B76D-D2EB-FD71-A06CE5EE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1993-BAEC-38F4-D919-8E5E0300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55CD-06C5-BF32-621E-16516451F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909C-06C5-0F42-98EE-36D547AC9902}" type="datetimeFigureOut">
              <a:rPr lang="en-IT" smtClean="0"/>
              <a:t>02/09/22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3652-087B-0AB5-EF39-1D98533B1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7EAF-C622-DEAB-A6BC-B4F897EFC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86DD-7056-9A47-BF01-225C791053B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52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CB38A78-0ABC-CB77-99FF-F98DDC363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4" r="25301" b="687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F118E-BD66-DCD9-1366-EAB000D29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283" y="916687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Come prima </a:t>
            </a:r>
            <a:r>
              <a:rPr lang="en-US" sz="1700" dirty="0" err="1"/>
              <a:t>cosa</a:t>
            </a:r>
            <a:r>
              <a:rPr lang="en-US" sz="1700" dirty="0"/>
              <a:t> </a:t>
            </a:r>
            <a:r>
              <a:rPr lang="en-US" sz="1700" dirty="0" err="1"/>
              <a:t>abbiamo</a:t>
            </a:r>
            <a:r>
              <a:rPr lang="en-US" sz="1700" dirty="0"/>
              <a:t> </a:t>
            </a:r>
            <a:r>
              <a:rPr lang="en-US" sz="1700" dirty="0" err="1"/>
              <a:t>cambiato</a:t>
            </a:r>
            <a:r>
              <a:rPr lang="en-US" sz="1700" dirty="0"/>
              <a:t> </a:t>
            </a:r>
            <a:r>
              <a:rPr lang="en-US" sz="1700" dirty="0" err="1"/>
              <a:t>gli</a:t>
            </a:r>
            <a:r>
              <a:rPr lang="en-US" sz="1700" dirty="0"/>
              <a:t> </a:t>
            </a:r>
            <a:r>
              <a:rPr lang="en-US" sz="1700" dirty="0" err="1"/>
              <a:t>indirizzi</a:t>
            </a:r>
            <a:r>
              <a:rPr lang="en-US" sz="1700" dirty="0"/>
              <a:t> </a:t>
            </a:r>
            <a:r>
              <a:rPr lang="en-US" sz="1700" dirty="0" err="1"/>
              <a:t>ip</a:t>
            </a:r>
            <a:r>
              <a:rPr lang="en-US" sz="1700" dirty="0"/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Kali: 192.168.11.111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 err="1"/>
              <a:t>Metasplotable</a:t>
            </a:r>
            <a:r>
              <a:rPr lang="en-US" sz="1700" dirty="0"/>
              <a:t>: 192.168.11.112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Poi </a:t>
            </a:r>
            <a:r>
              <a:rPr lang="en-US" sz="1700" dirty="0" err="1"/>
              <a:t>abbiamo</a:t>
            </a:r>
            <a:r>
              <a:rPr lang="en-US" sz="1700" dirty="0"/>
              <a:t> </a:t>
            </a:r>
            <a:r>
              <a:rPr lang="en-US" sz="1700" dirty="0" err="1"/>
              <a:t>aperto</a:t>
            </a:r>
            <a:r>
              <a:rPr lang="en-US" sz="1700" dirty="0"/>
              <a:t> la console </a:t>
            </a:r>
            <a:r>
              <a:rPr lang="en-US" sz="1700" dirty="0" err="1"/>
              <a:t>MSFconsole</a:t>
            </a:r>
            <a:r>
              <a:rPr lang="en-US" sz="17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Con il </a:t>
            </a:r>
            <a:r>
              <a:rPr lang="en-US" sz="1700" dirty="0" err="1"/>
              <a:t>comando</a:t>
            </a:r>
            <a:r>
              <a:rPr lang="en-US" sz="1700" dirty="0"/>
              <a:t> </a:t>
            </a:r>
            <a:r>
              <a:rPr lang="en-US" sz="1700" dirty="0" err="1"/>
              <a:t>msfconsole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1420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5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12CEE-ECBB-F6DA-735A-2C3A82C7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Cerchiamo il modulo da attaccare tramite il comando “Search”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87956E2-3714-3870-7718-1AE4FA29F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53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596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12046-6DC0-78FC-6DFB-77814CB1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Controlliamo le opzioni e vediamo quali sono Required e le andiamo ad aggiungere </a:t>
            </a:r>
            <a:b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Quindi tramite il comando »Set RHOSTS» aggiungiamo l’indirizzo IP della macchina target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E1B1C77-FA67-2A8E-F9D4-21E013F61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88495"/>
            <a:ext cx="6780700" cy="46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42B063F-FC44-83A9-28C7-161119BC9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9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8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4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E80A-FE71-1630-2BAA-401DEB98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Dopo exploit si apre ”meterpreter” il quale ci permette di fare information gathering sulla macchina attaccata </a:t>
            </a: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E con il comando “ifconfig” arriviamo a tutte le informazioni circa le configurazioni di rete attuali della macchina attaccata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743DA4D-1D4F-65DE-E1A2-B559758AB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" b="477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49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4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4DB95-B4FD-2C7A-E8B4-5B27BADE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T" sz="1800">
                <a:solidFill>
                  <a:srgbClr val="FFFFFF"/>
                </a:solidFill>
              </a:rPr>
              <a:t>Il comando “route” ci fa accedere alle impostazioni di routing della macchina virtuale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2A50995-40A0-60F7-8376-675BB5BE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6002227" cy="309114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980BD1-178F-8F5C-BEC3-1FE6C639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162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119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Cerchiamo il modulo da attaccare tramite il comando “Search”</vt:lpstr>
      <vt:lpstr>Controlliamo le opzioni e vediamo quali sono Required e le andiamo ad aggiungere  Quindi tramite il comando »Set RHOSTS» aggiungiamo l’indirizzo IP della macchina target </vt:lpstr>
      <vt:lpstr>PowerPoint Presentation</vt:lpstr>
      <vt:lpstr>Dopo exploit si apre ”meterpreter” il quale ci permette di fare information gathering sulla macchina attaccata  E con il comando “ifconfig” arriviamo a tutte le informazioni circa le configurazioni di rete attuali della macchina attaccata</vt:lpstr>
      <vt:lpstr>Il comando “route” ci fa accedere alle impostazioni di routing della macchina virtuale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Pisano</dc:creator>
  <cp:lastModifiedBy>Marco Pisano</cp:lastModifiedBy>
  <cp:revision>3</cp:revision>
  <dcterms:created xsi:type="dcterms:W3CDTF">2022-09-02T11:20:53Z</dcterms:created>
  <dcterms:modified xsi:type="dcterms:W3CDTF">2022-09-02T14:19:16Z</dcterms:modified>
</cp:coreProperties>
</file>