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56" r:id="rId7"/>
    <p:sldId id="265" r:id="rId8"/>
    <p:sldId id="257" r:id="rId9"/>
    <p:sldId id="266" r:id="rId10"/>
    <p:sldId id="267" r:id="rId1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/>
    <p:restoredTop sz="94728"/>
  </p:normalViewPr>
  <p:slideViewPr>
    <p:cSldViewPr snapToGrid="0">
      <p:cViewPr varScale="1">
        <p:scale>
          <a:sx n="69" d="100"/>
          <a:sy n="69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C-4641-8CF6-E8F656D05F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6C-4641-8CF6-E8F656D05F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6C-4641-8CF6-E8F656D05F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6C-4641-8CF6-E8F656D05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38991184"/>
        <c:axId val="1739175552"/>
        <c:axId val="1739024624"/>
      </c:bar3DChart>
      <c:catAx>
        <c:axId val="173899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1739175552"/>
        <c:crosses val="autoZero"/>
        <c:auto val="1"/>
        <c:lblAlgn val="ctr"/>
        <c:lblOffset val="100"/>
        <c:noMultiLvlLbl val="0"/>
      </c:catAx>
      <c:valAx>
        <c:axId val="173917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1738991184"/>
        <c:crosses val="autoZero"/>
        <c:crossBetween val="between"/>
      </c:valAx>
      <c:serAx>
        <c:axId val="1739024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1739175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E-A946-A5BF-FA61ECF582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E-A946-A5BF-FA61ECF582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DE-A946-A5BF-FA61ECF582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DE-A946-A5BF-FA61ECF58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86407903"/>
        <c:axId val="1486409551"/>
        <c:axId val="669323040"/>
      </c:bar3DChart>
      <c:catAx>
        <c:axId val="148640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1486409551"/>
        <c:crosses val="autoZero"/>
        <c:auto val="1"/>
        <c:lblAlgn val="ctr"/>
        <c:lblOffset val="100"/>
        <c:noMultiLvlLbl val="0"/>
      </c:catAx>
      <c:valAx>
        <c:axId val="148640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1486407903"/>
        <c:crosses val="autoZero"/>
        <c:crossBetween val="between"/>
      </c:valAx>
      <c:serAx>
        <c:axId val="669323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148640955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C130-F481-CF4C-6DEE-2A6BA945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786E8-6C84-F327-9E18-CA2502D9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5641-98BA-BADE-EDC8-A663CAB4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4D5D-D93A-567E-7CD1-45096052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0C50-5672-D2AF-DCDE-623570D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3184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6C0-1220-77C6-066A-5828C9D8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76637-A84A-93F4-4FD5-C96DA5013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2BA0-2C09-7085-6703-F575222C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B97F-4508-17EF-BCCB-C834773C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6888-DAEE-D499-5B06-EE73126D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30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8CBCD-5024-3D5B-06AD-BD7446159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71F7D-684F-1441-5D20-6E36AA7C5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4F41-7BF3-983A-911B-7498432F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43EB-CDF8-305D-42DD-498A369D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F7FB-0EAA-1079-AAAB-8F906473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70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4522-191B-B531-3C94-768A2DF1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2351-4918-9CCF-BD26-520730AD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7914-0131-A232-692B-85121C01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78E0-0450-D41E-B1A8-1AC2D2BD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73E5-8323-8FD2-A349-785B42C5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330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D834-31DA-5DF8-0BB5-F27995B5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6F6E-0D53-1AC0-D858-3925DF3D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D57E-095B-334E-40D4-31A0426C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DA72E-C7B9-1F9D-8C41-6B299F2A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0C39-08FC-3352-3CD0-C362927F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034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F3F8-3640-D489-DBEF-6E089B92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B9C6-2EFC-B3C7-B7AC-630701E9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2EB4E-D71E-447D-605F-278A40275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AC87-8D4E-42FA-6896-50F14B65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8823-8940-7A86-2EF1-F103DE0C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FF0E2-5416-3706-1BD9-1DB462D0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46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258F-F822-CC60-827F-3E6ED860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F916-1E11-CF92-72C0-C8A9C1425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1B0B9-0F1E-550C-008F-D64AC288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C5FB1-705F-917B-28E5-913CFC07D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010BF-7AC3-2ADF-A17C-1300421C0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2BAF1-88BE-80F9-0E67-DDFD2CE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84ECB-333A-48B6-765F-45B5C2C9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770B6-2D37-7401-67B4-E60A2B09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89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5492-A727-5154-C39C-CF1B76F3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13ACE-D29E-97BE-0BD8-C89577A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4D628-E7AD-C53C-E787-4A68A63C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BEDA-3C87-8E3E-C12F-C67F8014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592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49E05-ACE7-6DE0-3394-2E3F4F7A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30A39-E15B-B81F-A402-1B4DDC54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C05B7-24F2-83BC-4649-88635AF5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02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D6B6-6CCD-DC13-D23D-C2482DF4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7D4E-ED85-0E6D-7873-DAD052392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837F-2C1F-9463-B1E9-F420EDB0E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C03F-74C3-9BD9-EC0D-4660B26D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6CDB-FEB5-1B3D-D7A9-C1B8DE3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F0DA-1AE7-AD13-224B-4B74023C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82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EBDB-1655-F94E-85B0-47CC2B60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FC5A-5239-71EC-D6D4-D0D898A40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4964-DB36-4054-5A5F-0BCE1EF2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46F9-D55B-1EB7-8E87-465512BD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058A-19D2-86A6-8685-372B75EB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DA77E-49B3-3BED-83F0-F0599A26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64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57B75-F30F-916C-FE44-3CC03896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89E0-F0CA-CF08-5AC2-E1F48130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9BE9-A340-C5DD-2DA2-B55B7CC5F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0E0C-F80B-184C-BE26-38C9FFE7B0A2}" type="datetimeFigureOut">
              <a:rPr lang="en-IT" smtClean="0"/>
              <a:t>05/08/22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2DC0-2A9C-8C3B-C125-5E017380A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C5AC-C5E1-89C0-C1FA-62505A784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A1E4-45C6-0342-A610-9F95C70E7F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65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FBF7-8494-7297-EEA2-0F6F9851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546" y="402448"/>
            <a:ext cx="6410908" cy="1053128"/>
          </a:xfrm>
        </p:spPr>
        <p:txBody>
          <a:bodyPr>
            <a:normAutofit fontScale="90000"/>
          </a:bodyPr>
          <a:lstStyle/>
          <a:p>
            <a:r>
              <a:rPr lang="en-IT" dirty="0"/>
              <a:t>Scansione Metasploitable con </a:t>
            </a:r>
            <a:br>
              <a:rPr lang="en-IT" dirty="0"/>
            </a:br>
            <a:r>
              <a:rPr lang="en-IT" dirty="0"/>
              <a:t>Nessus Vulnerability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3081-7331-96D5-E583-7CF871C4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091" y="3172407"/>
            <a:ext cx="3205454" cy="821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1800" dirty="0"/>
              <a:t>Durata temporale dell’attività:</a:t>
            </a:r>
          </a:p>
          <a:p>
            <a:pPr marL="0" indent="0">
              <a:buNone/>
            </a:pPr>
            <a:r>
              <a:rPr lang="en-IT" sz="1800" dirty="0"/>
              <a:t>	        </a:t>
            </a:r>
            <a:r>
              <a:rPr lang="en-IT" sz="1800" dirty="0">
                <a:solidFill>
                  <a:srgbClr val="FF0000"/>
                </a:solidFill>
              </a:rPr>
              <a:t> 05/08—05/08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CF75A-1A67-F155-3A81-46ACD6130C7D}"/>
              </a:ext>
            </a:extLst>
          </p:cNvPr>
          <p:cNvSpPr txBox="1"/>
          <p:nvPr/>
        </p:nvSpPr>
        <p:spPr>
          <a:xfrm>
            <a:off x="763555" y="2065957"/>
            <a:ext cx="32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Target: Metasploitable </a:t>
            </a:r>
          </a:p>
          <a:p>
            <a:r>
              <a:rPr lang="en-IT" dirty="0"/>
              <a:t>Indirizzo IP: 192.168.1.5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5919C-ABE6-A694-90EF-7A772CD8630F}"/>
              </a:ext>
            </a:extLst>
          </p:cNvPr>
          <p:cNvSpPr txBox="1"/>
          <p:nvPr/>
        </p:nvSpPr>
        <p:spPr>
          <a:xfrm>
            <a:off x="837032" y="4478694"/>
            <a:ext cx="210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Attività svolta da:</a:t>
            </a:r>
          </a:p>
          <a:p>
            <a:r>
              <a:rPr lang="en-IT" dirty="0">
                <a:solidFill>
                  <a:srgbClr val="FF0000"/>
                </a:solidFill>
              </a:rPr>
              <a:t>Marco Pisano</a:t>
            </a:r>
          </a:p>
          <a:p>
            <a:r>
              <a:rPr lang="en-IT" dirty="0">
                <a:solidFill>
                  <a:srgbClr val="FF0000"/>
                </a:solidFill>
              </a:rPr>
              <a:t>Epicode srl</a:t>
            </a:r>
          </a:p>
        </p:txBody>
      </p:sp>
    </p:spTree>
    <p:extLst>
      <p:ext uri="{BB962C8B-B14F-4D97-AF65-F5344CB8AC3E}">
        <p14:creationId xmlns:p14="http://schemas.microsoft.com/office/powerpoint/2010/main" val="57056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6DE46E-FF1C-516E-6C19-91DE48E5F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31046"/>
              </p:ext>
            </p:extLst>
          </p:nvPr>
        </p:nvGraphicFramePr>
        <p:xfrm>
          <a:off x="838200" y="85524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37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36C2-4305-01CE-A7CB-B516DD26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36" y="719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Il Vulnerability Test è stato effettuato da Marco Pisano,con l’ausilio di Islam Khalil, seguendo quanto definito nella Fase D’ingaggio da parte di Epicode srl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553D44-605A-E2AA-DB38-9FAB5F8B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80" y="2186474"/>
            <a:ext cx="610053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D95C-31A0-068F-083B-BF2D29D4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0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Il giorno 5 Agosto l’azienda Epicode srl ha richiesto a MarcoPisano l’esecuzione di un’attività di Vulnerability Assessment a metasploitable. Dato il risultato Il rischio è molto alto dato un elevato numero di gravità elevata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3B99A-6EF8-1072-CE1D-EC1C8C31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95" y="2060915"/>
            <a:ext cx="8639908" cy="328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779BA-BC73-B396-5527-4EDD71B009CD}"/>
              </a:ext>
            </a:extLst>
          </p:cNvPr>
          <p:cNvSpPr txBox="1"/>
          <p:nvPr/>
        </p:nvSpPr>
        <p:spPr>
          <a:xfrm>
            <a:off x="5928049" y="3873676"/>
            <a:ext cx="4798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Information</a:t>
            </a:r>
            <a:endParaRPr lang="en-IT" dirty="0"/>
          </a:p>
          <a:p>
            <a:r>
              <a:rPr lang="en-US" dirty="0"/>
              <a:t> </a:t>
            </a:r>
            <a:endParaRPr lang="en-IT" dirty="0"/>
          </a:p>
          <a:p>
            <a:r>
              <a:rPr lang="en-US" dirty="0"/>
              <a:t>DNS Name: </a:t>
            </a:r>
            <a:r>
              <a:rPr lang="it-IT" dirty="0" err="1"/>
              <a:t>Metasploitable</a:t>
            </a:r>
            <a:endParaRPr lang="en-IT" dirty="0"/>
          </a:p>
          <a:p>
            <a:r>
              <a:rPr lang="en-US" dirty="0" err="1"/>
              <a:t>Netbios</a:t>
            </a:r>
            <a:r>
              <a:rPr lang="en-US" dirty="0"/>
              <a:t> Name: METASPLOITABLE</a:t>
            </a:r>
            <a:endParaRPr lang="en-IT" dirty="0"/>
          </a:p>
          <a:p>
            <a:r>
              <a:rPr lang="en-US" dirty="0"/>
              <a:t>IP: 192.168.1.5</a:t>
            </a:r>
            <a:endParaRPr lang="en-IT" dirty="0"/>
          </a:p>
          <a:p>
            <a:r>
              <a:rPr lang="en-US" dirty="0"/>
              <a:t>MAC Address: 08:00:27:39:6D:CD</a:t>
            </a:r>
            <a:endParaRPr lang="en-IT" dirty="0"/>
          </a:p>
          <a:p>
            <a:r>
              <a:rPr lang="en-US" dirty="0"/>
              <a:t>OS: Linux Kernel 2.6 on Ubuntu 8.04 (hardy)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2935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B8EB00-580D-924D-5E7C-D8F6DED78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121820"/>
              </p:ext>
            </p:extLst>
          </p:nvPr>
        </p:nvGraphicFramePr>
        <p:xfrm>
          <a:off x="838200" y="142128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56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1808-9B95-A3F3-E4FB-62AB231F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586203"/>
            <a:ext cx="9636967" cy="459075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b="1" dirty="0"/>
              <a:t>VNC Password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it-IT" dirty="0"/>
              <a:t>Risolta</a:t>
            </a:r>
            <a:endParaRPr lang="en-IT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T" dirty="0"/>
          </a:p>
          <a:p>
            <a:pPr marL="0" indent="0">
              <a:buNone/>
            </a:pPr>
            <a:r>
              <a:rPr lang="it-IT" dirty="0"/>
              <a:t>          Gravita    	Punto		Plugin		Nome</a:t>
            </a:r>
            <a:endParaRPr lang="en-IT" dirty="0"/>
          </a:p>
          <a:p>
            <a:pPr marL="0" indent="0">
              <a:buNone/>
            </a:pPr>
            <a:r>
              <a:rPr lang="en-US" b="1" dirty="0"/>
              <a:t>         CRITICAL	10.0		61708		</a:t>
            </a:r>
            <a:r>
              <a:rPr lang="en-US" dirty="0"/>
              <a:t>VNC Server 'password' Password</a:t>
            </a:r>
            <a:endParaRPr lang="en-IT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T" dirty="0"/>
          </a:p>
          <a:p>
            <a:pPr marL="0" indent="0">
              <a:buNone/>
            </a:pPr>
            <a:r>
              <a:rPr lang="it-IT" b="1" dirty="0"/>
              <a:t>      Descrizione</a:t>
            </a:r>
            <a:endParaRPr lang="en-IT" dirty="0"/>
          </a:p>
          <a:p>
            <a:pPr marL="0" indent="0">
              <a:buNone/>
            </a:pPr>
            <a:r>
              <a:rPr lang="it-IT" dirty="0"/>
              <a:t>Il server VNC in esecuzione </a:t>
            </a:r>
            <a:r>
              <a:rPr lang="it-IT" dirty="0" err="1"/>
              <a:t>sull'host</a:t>
            </a:r>
            <a:r>
              <a:rPr lang="it-IT" dirty="0"/>
              <a:t> remoto è protetto con una password debole. </a:t>
            </a:r>
            <a:r>
              <a:rPr lang="it-IT" dirty="0" err="1"/>
              <a:t>Nessus</a:t>
            </a:r>
            <a:r>
              <a:rPr lang="it-IT" dirty="0"/>
              <a:t> è stato          in grado di accedere utilizzando l'autenticazione VNC e una password di "password". Un utente malintenzionato remoto e non autenticato potrebbe sfruttarlo per assumere il controllo del sistema.</a:t>
            </a:r>
            <a:endParaRPr lang="en-IT" dirty="0"/>
          </a:p>
          <a:p>
            <a:pPr marL="0" indent="0">
              <a:buNone/>
            </a:pPr>
            <a:r>
              <a:rPr lang="it-IT" dirty="0"/>
              <a:t> </a:t>
            </a:r>
            <a:endParaRPr lang="en-IT" dirty="0"/>
          </a:p>
          <a:p>
            <a:pPr marL="0" indent="0">
              <a:buNone/>
            </a:pPr>
            <a:r>
              <a:rPr lang="it-IT" b="1" dirty="0"/>
              <a:t>      Soluzione</a:t>
            </a:r>
            <a:endParaRPr lang="en-IT" dirty="0"/>
          </a:p>
          <a:p>
            <a:pPr marL="0" indent="0">
              <a:buNone/>
            </a:pPr>
            <a:r>
              <a:rPr lang="it-IT" dirty="0"/>
              <a:t> Proteggi il servizio VNC con una </a:t>
            </a:r>
            <a:r>
              <a:rPr lang="it-IT" b="1" dirty="0"/>
              <a:t>password complessa</a:t>
            </a:r>
            <a:r>
              <a:rPr lang="it-IT" dirty="0"/>
              <a:t>.</a:t>
            </a:r>
            <a:endParaRPr lang="en-IT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T" dirty="0"/>
          </a:p>
          <a:p>
            <a:pPr marL="0" indent="0">
              <a:buNone/>
            </a:pPr>
            <a:r>
              <a:rPr lang="en-US" dirty="0"/>
              <a:t>	Porta			Hosts</a:t>
            </a:r>
            <a:endParaRPr lang="en-IT" dirty="0"/>
          </a:p>
          <a:p>
            <a:pPr marL="0" indent="0">
              <a:buNone/>
            </a:pPr>
            <a:r>
              <a:rPr lang="en-US" dirty="0"/>
              <a:t>	5900 / </a:t>
            </a:r>
            <a:r>
              <a:rPr lang="en-US" dirty="0" err="1"/>
              <a:t>tcp</a:t>
            </a:r>
            <a:r>
              <a:rPr lang="en-US" dirty="0"/>
              <a:t> / </a:t>
            </a:r>
            <a:r>
              <a:rPr lang="en-US" dirty="0" err="1"/>
              <a:t>vnc</a:t>
            </a:r>
            <a:r>
              <a:rPr lang="en-US" dirty="0"/>
              <a:t>		192.168.1.5</a:t>
            </a: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E2B51-3CAE-CAC1-0D7E-CDC692DC53E8}"/>
              </a:ext>
            </a:extLst>
          </p:cNvPr>
          <p:cNvSpPr txBox="1"/>
          <p:nvPr/>
        </p:nvSpPr>
        <p:spPr>
          <a:xfrm>
            <a:off x="970384" y="681038"/>
            <a:ext cx="9944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Dopo aver </a:t>
            </a:r>
            <a:r>
              <a:rPr lang="en-GB" sz="2000" dirty="0" err="1"/>
              <a:t>rilevato</a:t>
            </a:r>
            <a:r>
              <a:rPr lang="en-GB" sz="2000" dirty="0"/>
              <a:t> le </a:t>
            </a:r>
            <a:r>
              <a:rPr lang="en-GB" sz="2000" dirty="0" err="1"/>
              <a:t>vulnerabilita</a:t>
            </a:r>
            <a:r>
              <a:rPr lang="en-GB" sz="2000" dirty="0"/>
              <a:t>̀ di </a:t>
            </a:r>
            <a:r>
              <a:rPr lang="en-GB" sz="2000" dirty="0" err="1"/>
              <a:t>metasploitable</a:t>
            </a:r>
            <a:r>
              <a:rPr lang="en-GB" sz="2000" dirty="0"/>
              <a:t> </a:t>
            </a:r>
            <a:r>
              <a:rPr lang="en-GB" sz="2000" dirty="0" err="1"/>
              <a:t>andiamo</a:t>
            </a:r>
            <a:r>
              <a:rPr lang="en-GB" sz="2000" dirty="0"/>
              <a:t> a </a:t>
            </a:r>
            <a:r>
              <a:rPr lang="en-GB" sz="2000" dirty="0" err="1"/>
              <a:t>trovare</a:t>
            </a:r>
            <a:r>
              <a:rPr lang="en-GB" sz="2000" dirty="0"/>
              <a:t> </a:t>
            </a:r>
            <a:r>
              <a:rPr lang="en-GB" sz="2000" dirty="0" err="1"/>
              <a:t>delle</a:t>
            </a:r>
            <a:r>
              <a:rPr lang="en-GB" sz="2000" dirty="0"/>
              <a:t> </a:t>
            </a:r>
            <a:r>
              <a:rPr lang="en-GB" sz="2000" dirty="0" err="1"/>
              <a:t>soluzioni</a:t>
            </a:r>
            <a:r>
              <a:rPr lang="en-GB" sz="2000" dirty="0"/>
              <a:t> </a:t>
            </a:r>
          </a:p>
          <a:p>
            <a:r>
              <a:rPr lang="en-GB" sz="2000" dirty="0"/>
              <a:t>per </a:t>
            </a:r>
            <a:r>
              <a:rPr lang="en-GB" sz="2000" dirty="0" err="1"/>
              <a:t>correggere</a:t>
            </a:r>
            <a:r>
              <a:rPr lang="en-GB" sz="2000" dirty="0"/>
              <a:t> le </a:t>
            </a:r>
            <a:r>
              <a:rPr lang="en-GB" sz="2000" dirty="0" err="1"/>
              <a:t>vulnerabilita</a:t>
            </a:r>
            <a:r>
              <a:rPr lang="en-GB" sz="2000" dirty="0"/>
              <a:t>̀ più </a:t>
            </a:r>
            <a:r>
              <a:rPr lang="en-GB" sz="2000" dirty="0" err="1"/>
              <a:t>critiche</a:t>
            </a:r>
            <a:r>
              <a:rPr lang="en-GB" sz="2000" dirty="0"/>
              <a:t> </a:t>
            </a:r>
            <a:endParaRPr lang="en-GB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999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503BB-82C5-3ED3-2369-4630B860E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242" y="597969"/>
            <a:ext cx="3508244" cy="5560235"/>
          </a:xfrm>
        </p:spPr>
        <p:txBody>
          <a:bodyPr>
            <a:normAutofit fontScale="90000"/>
          </a:bodyPr>
          <a:lstStyle/>
          <a:p>
            <a:pPr algn="l"/>
            <a:r>
              <a:rPr lang="en-IT" sz="3100" dirty="0"/>
              <a:t>Siamo andati a correggere la prima vulnerabilità e siamo andati a implementare la password tramite terminale da metasploitable con </a:t>
            </a:r>
            <a:r>
              <a:rPr lang="en-GB" sz="3100" dirty="0"/>
              <a:t>I</a:t>
            </a:r>
            <a:r>
              <a:rPr lang="en-IT" sz="3100" dirty="0"/>
              <a:t> seguenti comandi</a:t>
            </a:r>
            <a:br>
              <a:rPr lang="en-IT" sz="6600" dirty="0"/>
            </a:br>
            <a:br>
              <a:rPr lang="en-IT" sz="6600" dirty="0"/>
            </a:br>
            <a:br>
              <a:rPr lang="en-IT" sz="6600" dirty="0"/>
            </a:br>
            <a:endParaRPr lang="en-IT" sz="66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8696CA7-1C5F-E7F4-51B8-51AA3516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06" y="597969"/>
            <a:ext cx="7214616" cy="50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6B45-4A03-4B6D-91CA-9A248592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597159"/>
            <a:ext cx="10495384" cy="55798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T" dirty="0"/>
              <a:t>Come seconda vulnerabilità siamo andati a correggere la Bind Shell Backdoor Detection</a:t>
            </a:r>
          </a:p>
          <a:p>
            <a:pPr marL="0" lvl="0" indent="0">
              <a:buNone/>
            </a:pPr>
            <a:r>
              <a:rPr lang="it-IT" b="1" dirty="0"/>
              <a:t>Backdoor </a:t>
            </a:r>
            <a:r>
              <a:rPr lang="it-IT" b="1" dirty="0">
                <a:sym typeface="Wingdings" pitchFamily="2" charset="2"/>
              </a:rPr>
              <a:t></a:t>
            </a:r>
            <a:r>
              <a:rPr lang="it-IT" b="1" dirty="0"/>
              <a:t> </a:t>
            </a:r>
            <a:r>
              <a:rPr lang="it-IT" dirty="0"/>
              <a:t>Risolta</a:t>
            </a: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it-IT" dirty="0"/>
              <a:t>   Gravita    	Punto		Plugin		Nome</a:t>
            </a:r>
            <a:endParaRPr lang="en-IT" dirty="0"/>
          </a:p>
          <a:p>
            <a:pPr marL="0" indent="0">
              <a:buNone/>
            </a:pPr>
            <a:r>
              <a:rPr lang="en-US" b="1" dirty="0"/>
              <a:t>   CRITICAL	9.8		51988		</a:t>
            </a:r>
            <a:r>
              <a:rPr lang="en-US" dirty="0"/>
              <a:t>Bind Shell Backdoor Detection</a:t>
            </a:r>
            <a:endParaRPr lang="en-IT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T" dirty="0"/>
          </a:p>
          <a:p>
            <a:pPr marL="0" indent="0">
              <a:buNone/>
            </a:pPr>
            <a:r>
              <a:rPr lang="it-IT" b="1" dirty="0"/>
              <a:t>   Descrizione</a:t>
            </a:r>
            <a:endParaRPr lang="en-IT" dirty="0"/>
          </a:p>
          <a:p>
            <a:pPr marL="0" indent="0">
              <a:buNone/>
            </a:pPr>
            <a:r>
              <a:rPr lang="it-IT" dirty="0"/>
              <a:t> Una shell è in ascolto sulla porta remota senza che sia richiesta alcuna autenticazione. Un utente malintenzionato può utilizzarlo collegandosi alla porta remota e inviando direttamente i comandi.</a:t>
            </a:r>
            <a:endParaRPr lang="en-IT" dirty="0"/>
          </a:p>
          <a:p>
            <a:pPr marL="0" indent="0">
              <a:buNone/>
            </a:pPr>
            <a:r>
              <a:rPr lang="it-IT" dirty="0"/>
              <a:t> </a:t>
            </a:r>
            <a:endParaRPr lang="en-IT" dirty="0"/>
          </a:p>
          <a:p>
            <a:pPr marL="0" indent="0">
              <a:buNone/>
            </a:pPr>
            <a:r>
              <a:rPr lang="it-IT" b="1" dirty="0"/>
              <a:t>   Soluzione</a:t>
            </a:r>
            <a:endParaRPr lang="en-IT" dirty="0"/>
          </a:p>
          <a:p>
            <a:pPr marL="0" indent="0">
              <a:buNone/>
            </a:pPr>
            <a:r>
              <a:rPr lang="it-IT" dirty="0"/>
              <a:t> Verificare se </a:t>
            </a:r>
            <a:r>
              <a:rPr lang="it-IT" dirty="0" err="1"/>
              <a:t>l'host</a:t>
            </a:r>
            <a:r>
              <a:rPr lang="it-IT" dirty="0"/>
              <a:t> remoto è stato compromesso e, se necessario, reinstallare il sistema. </a:t>
            </a:r>
            <a:endParaRPr lang="en-IT" dirty="0"/>
          </a:p>
          <a:p>
            <a:pPr marL="0" indent="0">
              <a:buNone/>
            </a:pPr>
            <a:r>
              <a:rPr lang="it-IT" dirty="0"/>
              <a:t> </a:t>
            </a:r>
            <a:endParaRPr lang="en-IT" dirty="0"/>
          </a:p>
          <a:p>
            <a:pPr marL="0" indent="0">
              <a:buNone/>
            </a:pPr>
            <a:r>
              <a:rPr lang="en-US" dirty="0"/>
              <a:t> 	Porta				Hosts</a:t>
            </a:r>
            <a:endParaRPr lang="en-IT" dirty="0"/>
          </a:p>
          <a:p>
            <a:pPr marL="0" indent="0">
              <a:buNone/>
            </a:pPr>
            <a:r>
              <a:rPr lang="en-US" dirty="0"/>
              <a:t>	1524 / </a:t>
            </a:r>
            <a:r>
              <a:rPr lang="en-US" dirty="0" err="1"/>
              <a:t>tcp</a:t>
            </a:r>
            <a:r>
              <a:rPr lang="en-US" dirty="0"/>
              <a:t> / </a:t>
            </a:r>
            <a:r>
              <a:rPr lang="en-US" dirty="0" err="1"/>
              <a:t>wild_shell</a:t>
            </a:r>
            <a:r>
              <a:rPr lang="en-US" dirty="0"/>
              <a:t>		</a:t>
            </a:r>
            <a:r>
              <a:rPr lang="it-IT" dirty="0"/>
              <a:t>192.168.1.5</a:t>
            </a: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1231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71F2-0F32-6A94-2FCB-95DE00D9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48" y="1577515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/>
              <a:t>Questa Vulnerabilità è stata corretta gaggiungendo di un firewall sulla porta 1524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44C378-4255-34CF-9454-51DE1584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5" y="1473886"/>
            <a:ext cx="6677366" cy="41084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9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BB16-1251-06CB-47FE-4B08BA0B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46371" cy="1017156"/>
          </a:xfrm>
        </p:spPr>
        <p:txBody>
          <a:bodyPr>
            <a:normAutofit/>
          </a:bodyPr>
          <a:lstStyle/>
          <a:p>
            <a:r>
              <a:rPr lang="en-IT" sz="2800" dirty="0"/>
              <a:t>Report finale sulle Vulnerabilità rimaste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22606-1708-6C0E-C55C-04638B3D6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5464"/>
            <a:ext cx="10515600" cy="40070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517B9-51B5-6F12-397E-31A5CE26296F}"/>
              </a:ext>
            </a:extLst>
          </p:cNvPr>
          <p:cNvSpPr txBox="1"/>
          <p:nvPr/>
        </p:nvSpPr>
        <p:spPr>
          <a:xfrm>
            <a:off x="6096000" y="3769567"/>
            <a:ext cx="5026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Information</a:t>
            </a:r>
            <a:endParaRPr lang="en-IT" dirty="0"/>
          </a:p>
          <a:p>
            <a:r>
              <a:rPr lang="en-US" dirty="0"/>
              <a:t> </a:t>
            </a:r>
            <a:endParaRPr lang="en-IT" dirty="0"/>
          </a:p>
          <a:p>
            <a:r>
              <a:rPr lang="en-US" dirty="0"/>
              <a:t>DNS Name: </a:t>
            </a:r>
            <a:r>
              <a:rPr lang="en-US" dirty="0" err="1"/>
              <a:t>Metasploitable</a:t>
            </a:r>
            <a:endParaRPr lang="en-US" dirty="0"/>
          </a:p>
          <a:p>
            <a:r>
              <a:rPr lang="en-US" dirty="0" err="1"/>
              <a:t>Netbios</a:t>
            </a:r>
            <a:r>
              <a:rPr lang="en-US" dirty="0"/>
              <a:t> Name: METASPLOITABLE</a:t>
            </a:r>
            <a:endParaRPr lang="en-IT" dirty="0"/>
          </a:p>
          <a:p>
            <a:r>
              <a:rPr lang="en-US" dirty="0"/>
              <a:t>IP: 192.168.1.5</a:t>
            </a:r>
            <a:endParaRPr lang="en-IT" dirty="0"/>
          </a:p>
          <a:p>
            <a:r>
              <a:rPr lang="en-US" dirty="0"/>
              <a:t>MAC Address: 08:00:27:39:6D:CD</a:t>
            </a:r>
            <a:endParaRPr lang="en-IT" dirty="0"/>
          </a:p>
          <a:p>
            <a:r>
              <a:rPr lang="en-US" dirty="0"/>
              <a:t>OS: Linux Kernel 2.6 on Ubuntu 8.04 (hardy)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565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437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Scansione Metasploitable con  Nessus Vulnerability Scanner</vt:lpstr>
      <vt:lpstr>PowerPoint Presentation</vt:lpstr>
      <vt:lpstr>PowerPoint Presentation</vt:lpstr>
      <vt:lpstr>PowerPoint Presentation</vt:lpstr>
      <vt:lpstr>PowerPoint Presentation</vt:lpstr>
      <vt:lpstr>Siamo andati a correggere la prima vulnerabilità e siamo andati a implementare la password tramite terminale da metasploitable con I seguenti comandi   </vt:lpstr>
      <vt:lpstr>PowerPoint Presentation</vt:lpstr>
      <vt:lpstr>PowerPoint Presentation</vt:lpstr>
      <vt:lpstr>Report finale sulle Vulnerabilità rimaste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Scansione Metasploitable con  Nessus Vulnerability Scanner</dc:title>
  <dc:creator>Marco Pisano</dc:creator>
  <cp:lastModifiedBy>Marco Pisano</cp:lastModifiedBy>
  <cp:revision>1</cp:revision>
  <dcterms:created xsi:type="dcterms:W3CDTF">2022-08-05T14:18:45Z</dcterms:created>
  <dcterms:modified xsi:type="dcterms:W3CDTF">2022-08-05T23:00:17Z</dcterms:modified>
</cp:coreProperties>
</file>