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1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6FD55-E9EA-41BD-B0DC-54A7A20F2A3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5740F6D-1828-4236-B017-B6D5DB2E7720}">
      <dgm:prSet phldrT="[Texto]"/>
      <dgm:spPr/>
      <dgm:t>
        <a:bodyPr/>
        <a:lstStyle/>
        <a:p>
          <a:r>
            <a:rPr lang="es-ES" dirty="0" smtClean="0"/>
            <a:t>1.Productividad</a:t>
          </a:r>
          <a:endParaRPr lang="es-ES" dirty="0"/>
        </a:p>
      </dgm:t>
    </dgm:pt>
    <dgm:pt modelId="{A40DD13B-536D-4500-8341-D55576FC132D}" type="parTrans" cxnId="{63E0C03D-AF7D-486A-9F2E-E49D36E256B4}">
      <dgm:prSet/>
      <dgm:spPr/>
      <dgm:t>
        <a:bodyPr/>
        <a:lstStyle/>
        <a:p>
          <a:endParaRPr lang="es-ES"/>
        </a:p>
      </dgm:t>
    </dgm:pt>
    <dgm:pt modelId="{2F46635F-1717-4A69-BBDB-B2223503D53D}" type="sibTrans" cxnId="{63E0C03D-AF7D-486A-9F2E-E49D36E256B4}">
      <dgm:prSet/>
      <dgm:spPr/>
      <dgm:t>
        <a:bodyPr/>
        <a:lstStyle/>
        <a:p>
          <a:endParaRPr lang="es-ES"/>
        </a:p>
      </dgm:t>
    </dgm:pt>
    <dgm:pt modelId="{194C3686-DB6D-4384-8D54-FBC0CF3E2355}">
      <dgm:prSet phldrT="[Texto]"/>
      <dgm:spPr/>
      <dgm:t>
        <a:bodyPr/>
        <a:lstStyle/>
        <a:p>
          <a:r>
            <a:rPr lang="es-ES" dirty="0" smtClean="0"/>
            <a:t>Eficiencia</a:t>
          </a:r>
          <a:endParaRPr lang="es-ES" dirty="0"/>
        </a:p>
      </dgm:t>
    </dgm:pt>
    <dgm:pt modelId="{8075E568-ADD6-4CDF-9587-11D10C2C3D99}" type="parTrans" cxnId="{0BE6F076-1C7A-4749-8094-C49D962767B9}">
      <dgm:prSet/>
      <dgm:spPr/>
      <dgm:t>
        <a:bodyPr/>
        <a:lstStyle/>
        <a:p>
          <a:endParaRPr lang="es-ES"/>
        </a:p>
      </dgm:t>
    </dgm:pt>
    <dgm:pt modelId="{BE2476FA-CC26-4059-85D2-A0B26DAD70D6}" type="sibTrans" cxnId="{0BE6F076-1C7A-4749-8094-C49D962767B9}">
      <dgm:prSet/>
      <dgm:spPr/>
      <dgm:t>
        <a:bodyPr/>
        <a:lstStyle/>
        <a:p>
          <a:endParaRPr lang="es-ES"/>
        </a:p>
      </dgm:t>
    </dgm:pt>
    <dgm:pt modelId="{7E814582-9E7A-4B71-8C67-DC90FE6B1036}">
      <dgm:prSet phldrT="[Texto]"/>
      <dgm:spPr/>
      <dgm:t>
        <a:bodyPr/>
        <a:lstStyle/>
        <a:p>
          <a:r>
            <a:rPr lang="es-ES" dirty="0" smtClean="0"/>
            <a:t>9.Adaptabilidad</a:t>
          </a:r>
          <a:endParaRPr lang="es-ES" dirty="0"/>
        </a:p>
      </dgm:t>
    </dgm:pt>
    <dgm:pt modelId="{920B5802-DB97-4EAC-A47B-A1E96280777A}" type="parTrans" cxnId="{E8E7FEF8-F991-45D9-A523-0E55E1C79D36}">
      <dgm:prSet/>
      <dgm:spPr/>
      <dgm:t>
        <a:bodyPr/>
        <a:lstStyle/>
        <a:p>
          <a:endParaRPr lang="es-ES"/>
        </a:p>
      </dgm:t>
    </dgm:pt>
    <dgm:pt modelId="{8D5167E8-0A06-41D5-84EC-2F86B9A40C8E}" type="sibTrans" cxnId="{E8E7FEF8-F991-45D9-A523-0E55E1C79D36}">
      <dgm:prSet/>
      <dgm:spPr/>
      <dgm:t>
        <a:bodyPr/>
        <a:lstStyle/>
        <a:p>
          <a:endParaRPr lang="es-ES"/>
        </a:p>
      </dgm:t>
    </dgm:pt>
    <dgm:pt modelId="{5F2FD8F1-48E1-47DD-BC6B-CB93C33809D2}">
      <dgm:prSet phldrT="[Texto]"/>
      <dgm:spPr/>
      <dgm:t>
        <a:bodyPr/>
        <a:lstStyle/>
        <a:p>
          <a:r>
            <a:rPr lang="es-ES" dirty="0" smtClean="0"/>
            <a:t>Efectividad</a:t>
          </a:r>
          <a:endParaRPr lang="es-ES" dirty="0"/>
        </a:p>
      </dgm:t>
    </dgm:pt>
    <dgm:pt modelId="{4A130826-39A5-4331-9E64-35EEE057671F}" type="parTrans" cxnId="{94CDDAB8-90FF-45DA-B402-26FC0AE3813F}">
      <dgm:prSet/>
      <dgm:spPr/>
      <dgm:t>
        <a:bodyPr/>
        <a:lstStyle/>
        <a:p>
          <a:endParaRPr lang="es-ES"/>
        </a:p>
      </dgm:t>
    </dgm:pt>
    <dgm:pt modelId="{4E306B89-FFDC-4673-836B-D414D1FC5D9E}" type="sibTrans" cxnId="{94CDDAB8-90FF-45DA-B402-26FC0AE3813F}">
      <dgm:prSet/>
      <dgm:spPr/>
      <dgm:t>
        <a:bodyPr/>
        <a:lstStyle/>
        <a:p>
          <a:endParaRPr lang="es-ES"/>
        </a:p>
      </dgm:t>
    </dgm:pt>
    <dgm:pt modelId="{DB333997-A8D7-40F1-8971-C90295496CDC}" type="pres">
      <dgm:prSet presAssocID="{B046FD55-E9EA-41BD-B0DC-54A7A20F2A3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DD120A-4882-49E2-AE90-7911D3437F1F}" type="pres">
      <dgm:prSet presAssocID="{15740F6D-1828-4236-B017-B6D5DB2E7720}" presName="centerShape" presStyleLbl="node0" presStyleIdx="0" presStyleCnt="1" custScaleX="100002" custScaleY="98798" custLinFactNeighborX="3793" custLinFactNeighborY="-34778"/>
      <dgm:spPr/>
      <dgm:t>
        <a:bodyPr/>
        <a:lstStyle/>
        <a:p>
          <a:endParaRPr lang="es-ES"/>
        </a:p>
      </dgm:t>
    </dgm:pt>
    <dgm:pt modelId="{73D00B78-B88E-4B7A-94A9-7326762A1518}" type="pres">
      <dgm:prSet presAssocID="{8075E568-ADD6-4CDF-9587-11D10C2C3D99}" presName="parTrans" presStyleLbl="bgSibTrans2D1" presStyleIdx="0" presStyleCnt="3"/>
      <dgm:spPr/>
    </dgm:pt>
    <dgm:pt modelId="{7D0B5D44-15F4-43A2-89FA-8FB6D4E3AADC}" type="pres">
      <dgm:prSet presAssocID="{194C3686-DB6D-4384-8D54-FBC0CF3E2355}" presName="node" presStyleLbl="node1" presStyleIdx="0" presStyleCnt="3" custScaleX="66945" custScaleY="69781" custRadScaleRad="158597" custRadScaleInc="-157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1FE8E3-47D8-49E6-8882-7D0C443F3B8C}" type="pres">
      <dgm:prSet presAssocID="{920B5802-DB97-4EAC-A47B-A1E96280777A}" presName="parTrans" presStyleLbl="bgSibTrans2D1" presStyleIdx="1" presStyleCnt="3"/>
      <dgm:spPr/>
    </dgm:pt>
    <dgm:pt modelId="{B3C58421-568E-4C76-A12E-5433F557ACC4}" type="pres">
      <dgm:prSet presAssocID="{7E814582-9E7A-4B71-8C67-DC90FE6B1036}" presName="node" presStyleLbl="node1" presStyleIdx="1" presStyleCnt="3" custScaleX="88608" custScaleY="61096" custRadScaleRad="11977" custRadScaleInc="228951">
        <dgm:presLayoutVars>
          <dgm:bulletEnabled val="1"/>
        </dgm:presLayoutVars>
      </dgm:prSet>
      <dgm:spPr/>
    </dgm:pt>
    <dgm:pt modelId="{0F7DD76E-DCA3-4C60-BF0B-39EE0AD91B20}" type="pres">
      <dgm:prSet presAssocID="{4A130826-39A5-4331-9E64-35EEE057671F}" presName="parTrans" presStyleLbl="bgSibTrans2D1" presStyleIdx="2" presStyleCnt="3"/>
      <dgm:spPr/>
    </dgm:pt>
    <dgm:pt modelId="{C5F8A492-6F07-49AF-B942-C4AA1239A1E7}" type="pres">
      <dgm:prSet presAssocID="{5F2FD8F1-48E1-47DD-BC6B-CB93C33809D2}" presName="node" presStyleLbl="node1" presStyleIdx="2" presStyleCnt="3" custScaleX="70312" custScaleY="68682" custRadScaleRad="169342" custRadScaleInc="170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EF6431-AEA6-4C32-BE4B-5360C3D67624}" type="presOf" srcId="{7E814582-9E7A-4B71-8C67-DC90FE6B1036}" destId="{B3C58421-568E-4C76-A12E-5433F557ACC4}" srcOrd="0" destOrd="0" presId="urn:microsoft.com/office/officeart/2005/8/layout/radial4"/>
    <dgm:cxn modelId="{CE07DDCB-C95C-405D-B95C-1A7D80C7BBA5}" type="presOf" srcId="{920B5802-DB97-4EAC-A47B-A1E96280777A}" destId="{461FE8E3-47D8-49E6-8882-7D0C443F3B8C}" srcOrd="0" destOrd="0" presId="urn:microsoft.com/office/officeart/2005/8/layout/radial4"/>
    <dgm:cxn modelId="{76CA55C5-C6C8-4C9E-8F4A-386C8D11EB05}" type="presOf" srcId="{5F2FD8F1-48E1-47DD-BC6B-CB93C33809D2}" destId="{C5F8A492-6F07-49AF-B942-C4AA1239A1E7}" srcOrd="0" destOrd="0" presId="urn:microsoft.com/office/officeart/2005/8/layout/radial4"/>
    <dgm:cxn modelId="{0BE6F076-1C7A-4749-8094-C49D962767B9}" srcId="{15740F6D-1828-4236-B017-B6D5DB2E7720}" destId="{194C3686-DB6D-4384-8D54-FBC0CF3E2355}" srcOrd="0" destOrd="0" parTransId="{8075E568-ADD6-4CDF-9587-11D10C2C3D99}" sibTransId="{BE2476FA-CC26-4059-85D2-A0B26DAD70D6}"/>
    <dgm:cxn modelId="{94CDDAB8-90FF-45DA-B402-26FC0AE3813F}" srcId="{15740F6D-1828-4236-B017-B6D5DB2E7720}" destId="{5F2FD8F1-48E1-47DD-BC6B-CB93C33809D2}" srcOrd="2" destOrd="0" parTransId="{4A130826-39A5-4331-9E64-35EEE057671F}" sibTransId="{4E306B89-FFDC-4673-836B-D414D1FC5D9E}"/>
    <dgm:cxn modelId="{63E0C03D-AF7D-486A-9F2E-E49D36E256B4}" srcId="{B046FD55-E9EA-41BD-B0DC-54A7A20F2A3A}" destId="{15740F6D-1828-4236-B017-B6D5DB2E7720}" srcOrd="0" destOrd="0" parTransId="{A40DD13B-536D-4500-8341-D55576FC132D}" sibTransId="{2F46635F-1717-4A69-BBDB-B2223503D53D}"/>
    <dgm:cxn modelId="{E8E7FEF8-F991-45D9-A523-0E55E1C79D36}" srcId="{15740F6D-1828-4236-B017-B6D5DB2E7720}" destId="{7E814582-9E7A-4B71-8C67-DC90FE6B1036}" srcOrd="1" destOrd="0" parTransId="{920B5802-DB97-4EAC-A47B-A1E96280777A}" sibTransId="{8D5167E8-0A06-41D5-84EC-2F86B9A40C8E}"/>
    <dgm:cxn modelId="{795D8C8A-DE14-435C-84C0-B088CD2EA7B5}" type="presOf" srcId="{4A130826-39A5-4331-9E64-35EEE057671F}" destId="{0F7DD76E-DCA3-4C60-BF0B-39EE0AD91B20}" srcOrd="0" destOrd="0" presId="urn:microsoft.com/office/officeart/2005/8/layout/radial4"/>
    <dgm:cxn modelId="{B762858F-0605-4A5F-8BA6-24935FB8BCE9}" type="presOf" srcId="{8075E568-ADD6-4CDF-9587-11D10C2C3D99}" destId="{73D00B78-B88E-4B7A-94A9-7326762A1518}" srcOrd="0" destOrd="0" presId="urn:microsoft.com/office/officeart/2005/8/layout/radial4"/>
    <dgm:cxn modelId="{42674CFE-CF05-40D2-9E5B-5BC6A46B9A67}" type="presOf" srcId="{15740F6D-1828-4236-B017-B6D5DB2E7720}" destId="{D2DD120A-4882-49E2-AE90-7911D3437F1F}" srcOrd="0" destOrd="0" presId="urn:microsoft.com/office/officeart/2005/8/layout/radial4"/>
    <dgm:cxn modelId="{DC01208A-9068-4D3F-8950-324B35AA7BA2}" type="presOf" srcId="{B046FD55-E9EA-41BD-B0DC-54A7A20F2A3A}" destId="{DB333997-A8D7-40F1-8971-C90295496CDC}" srcOrd="0" destOrd="0" presId="urn:microsoft.com/office/officeart/2005/8/layout/radial4"/>
    <dgm:cxn modelId="{E0502E0F-F028-4D7A-B7E9-0958A09721E8}" type="presOf" srcId="{194C3686-DB6D-4384-8D54-FBC0CF3E2355}" destId="{7D0B5D44-15F4-43A2-89FA-8FB6D4E3AADC}" srcOrd="0" destOrd="0" presId="urn:microsoft.com/office/officeart/2005/8/layout/radial4"/>
    <dgm:cxn modelId="{E22B8C95-0E5C-4493-B4F2-2978579BA7BB}" type="presParOf" srcId="{DB333997-A8D7-40F1-8971-C90295496CDC}" destId="{D2DD120A-4882-49E2-AE90-7911D3437F1F}" srcOrd="0" destOrd="0" presId="urn:microsoft.com/office/officeart/2005/8/layout/radial4"/>
    <dgm:cxn modelId="{B7DB3366-AAB2-46DD-B456-5EDE1DAA9444}" type="presParOf" srcId="{DB333997-A8D7-40F1-8971-C90295496CDC}" destId="{73D00B78-B88E-4B7A-94A9-7326762A1518}" srcOrd="1" destOrd="0" presId="urn:microsoft.com/office/officeart/2005/8/layout/radial4"/>
    <dgm:cxn modelId="{2D9A572B-9D71-4A93-AA55-58F8B65499FE}" type="presParOf" srcId="{DB333997-A8D7-40F1-8971-C90295496CDC}" destId="{7D0B5D44-15F4-43A2-89FA-8FB6D4E3AADC}" srcOrd="2" destOrd="0" presId="urn:microsoft.com/office/officeart/2005/8/layout/radial4"/>
    <dgm:cxn modelId="{263246F5-31C8-414D-B3C4-542622AA2D1D}" type="presParOf" srcId="{DB333997-A8D7-40F1-8971-C90295496CDC}" destId="{461FE8E3-47D8-49E6-8882-7D0C443F3B8C}" srcOrd="3" destOrd="0" presId="urn:microsoft.com/office/officeart/2005/8/layout/radial4"/>
    <dgm:cxn modelId="{8BACA83B-89D5-48E1-926E-C3260A0D8563}" type="presParOf" srcId="{DB333997-A8D7-40F1-8971-C90295496CDC}" destId="{B3C58421-568E-4C76-A12E-5433F557ACC4}" srcOrd="4" destOrd="0" presId="urn:microsoft.com/office/officeart/2005/8/layout/radial4"/>
    <dgm:cxn modelId="{D9EF4785-B248-4746-9D00-7412143513DC}" type="presParOf" srcId="{DB333997-A8D7-40F1-8971-C90295496CDC}" destId="{0F7DD76E-DCA3-4C60-BF0B-39EE0AD91B20}" srcOrd="5" destOrd="0" presId="urn:microsoft.com/office/officeart/2005/8/layout/radial4"/>
    <dgm:cxn modelId="{E8A144D5-706A-4C12-861D-1A19C0C649BF}" type="presParOf" srcId="{DB333997-A8D7-40F1-8971-C90295496CDC}" destId="{C5F8A492-6F07-49AF-B942-C4AA1239A1E7}" srcOrd="6" destOrd="0" presId="urn:microsoft.com/office/officeart/2005/8/layout/radial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B9410-ED2C-4166-B888-D3C32FB5EFE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40D03FD6-DC16-4D77-ACAA-AC19B9287AEA}">
      <dgm:prSet phldrT="[Texto]"/>
      <dgm:spPr/>
      <dgm:t>
        <a:bodyPr/>
        <a:lstStyle/>
        <a:p>
          <a:r>
            <a:rPr lang="es-ES" dirty="0" smtClean="0"/>
            <a:t>7. Cadena inter industriales (Globalización)</a:t>
          </a:r>
          <a:endParaRPr lang="es-ES" dirty="0"/>
        </a:p>
      </dgm:t>
    </dgm:pt>
    <dgm:pt modelId="{9EF12F6D-5380-40B1-8892-6BD4B3DD0E5C}" type="parTrans" cxnId="{8F635FDB-7ABB-4EA3-BCF3-DC560350D0F4}">
      <dgm:prSet/>
      <dgm:spPr/>
      <dgm:t>
        <a:bodyPr/>
        <a:lstStyle/>
        <a:p>
          <a:endParaRPr lang="es-ES"/>
        </a:p>
      </dgm:t>
    </dgm:pt>
    <dgm:pt modelId="{577AC02E-6D43-4CB8-9D8A-5E83A1DAA7CF}" type="sibTrans" cxnId="{8F635FDB-7ABB-4EA3-BCF3-DC560350D0F4}">
      <dgm:prSet/>
      <dgm:spPr/>
      <dgm:t>
        <a:bodyPr/>
        <a:lstStyle/>
        <a:p>
          <a:endParaRPr lang="es-ES"/>
        </a:p>
      </dgm:t>
    </dgm:pt>
    <dgm:pt modelId="{F3F607E0-0CC2-4EB8-9EAA-562ED7FC5793}">
      <dgm:prSet phldrT="[Texto]"/>
      <dgm:spPr/>
      <dgm:t>
        <a:bodyPr/>
        <a:lstStyle/>
        <a:p>
          <a:r>
            <a:rPr lang="es-ES" dirty="0" smtClean="0"/>
            <a:t>5. Integración</a:t>
          </a:r>
          <a:endParaRPr lang="es-ES" dirty="0"/>
        </a:p>
      </dgm:t>
    </dgm:pt>
    <dgm:pt modelId="{EDFB94EE-F705-44A3-83F3-0AD6D50A2E17}" type="parTrans" cxnId="{12296137-1438-4446-B727-D0F9D494DFF9}">
      <dgm:prSet/>
      <dgm:spPr/>
      <dgm:t>
        <a:bodyPr/>
        <a:lstStyle/>
        <a:p>
          <a:endParaRPr lang="es-ES"/>
        </a:p>
      </dgm:t>
    </dgm:pt>
    <dgm:pt modelId="{28A4B74E-CE47-4EE8-ADE0-AA3B7CC636F9}" type="sibTrans" cxnId="{12296137-1438-4446-B727-D0F9D494DFF9}">
      <dgm:prSet/>
      <dgm:spPr/>
      <dgm:t>
        <a:bodyPr/>
        <a:lstStyle/>
        <a:p>
          <a:endParaRPr lang="es-ES"/>
        </a:p>
      </dgm:t>
    </dgm:pt>
    <dgm:pt modelId="{C7283421-28AC-4E2A-BDBB-ABDE399F81E0}">
      <dgm:prSet phldrT="[Texto]"/>
      <dgm:spPr/>
      <dgm:t>
        <a:bodyPr/>
        <a:lstStyle/>
        <a:p>
          <a:r>
            <a:rPr lang="es-ES" dirty="0" smtClean="0"/>
            <a:t>3.Mass Customization</a:t>
          </a:r>
        </a:p>
      </dgm:t>
    </dgm:pt>
    <dgm:pt modelId="{9195BBE5-9C60-4D71-9D63-A535C83BAD27}" type="parTrans" cxnId="{DAF3B94B-35B4-40A8-BEBD-0269DC85C26E}">
      <dgm:prSet/>
      <dgm:spPr/>
      <dgm:t>
        <a:bodyPr/>
        <a:lstStyle/>
        <a:p>
          <a:endParaRPr lang="es-ES"/>
        </a:p>
      </dgm:t>
    </dgm:pt>
    <dgm:pt modelId="{5BB7208F-FEC5-46FE-BCAF-67D9C271CD29}" type="sibTrans" cxnId="{DAF3B94B-35B4-40A8-BEBD-0269DC85C26E}">
      <dgm:prSet/>
      <dgm:spPr/>
      <dgm:t>
        <a:bodyPr/>
        <a:lstStyle/>
        <a:p>
          <a:endParaRPr lang="es-ES"/>
        </a:p>
      </dgm:t>
    </dgm:pt>
    <dgm:pt modelId="{C1661D8B-CD97-4F18-BABE-0C20E05C4588}" type="pres">
      <dgm:prSet presAssocID="{16CB9410-ED2C-4166-B888-D3C32FB5EFE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37780-DA37-4BD1-931C-DD6C6DE4E76C}" type="pres">
      <dgm:prSet presAssocID="{40D03FD6-DC16-4D77-ACAA-AC19B9287AEA}" presName="gear1" presStyleLbl="node1" presStyleIdx="0" presStyleCnt="3" custScaleX="74568" custScaleY="67987" custLinFactNeighborX="-12239" custLinFactNeighborY="-337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F1C417-2E1B-48BE-931F-A251879C7048}" type="pres">
      <dgm:prSet presAssocID="{40D03FD6-DC16-4D77-ACAA-AC19B9287AEA}" presName="gear1srcNode" presStyleLbl="node1" presStyleIdx="0" presStyleCnt="3"/>
      <dgm:spPr/>
    </dgm:pt>
    <dgm:pt modelId="{3A163450-2575-470E-98C0-5F14E0E83E2A}" type="pres">
      <dgm:prSet presAssocID="{40D03FD6-DC16-4D77-ACAA-AC19B9287AEA}" presName="gear1dstNode" presStyleLbl="node1" presStyleIdx="0" presStyleCnt="3"/>
      <dgm:spPr/>
    </dgm:pt>
    <dgm:pt modelId="{99AF4289-9B69-4DDC-AFC2-AFE8F61E3CF6}" type="pres">
      <dgm:prSet presAssocID="{F3F607E0-0CC2-4EB8-9EAA-562ED7FC5793}" presName="gear2" presStyleLbl="node1" presStyleIdx="1" presStyleCnt="3" custScaleX="104384" custScaleY="9868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7C869B-08E2-4AC0-AC6D-B3BE40490C63}" type="pres">
      <dgm:prSet presAssocID="{F3F607E0-0CC2-4EB8-9EAA-562ED7FC5793}" presName="gear2srcNode" presStyleLbl="node1" presStyleIdx="1" presStyleCnt="3"/>
      <dgm:spPr/>
    </dgm:pt>
    <dgm:pt modelId="{209668D2-A3D8-4684-8CBB-92992B594391}" type="pres">
      <dgm:prSet presAssocID="{F3F607E0-0CC2-4EB8-9EAA-562ED7FC5793}" presName="gear2dstNode" presStyleLbl="node1" presStyleIdx="1" presStyleCnt="3"/>
      <dgm:spPr/>
    </dgm:pt>
    <dgm:pt modelId="{8F987669-6C5F-4145-811E-189ACB2B5C76}" type="pres">
      <dgm:prSet presAssocID="{C7283421-28AC-4E2A-BDBB-ABDE399F81E0}" presName="gear3" presStyleLbl="node1" presStyleIdx="2" presStyleCnt="3" custScaleX="103188" custScaleY="110364"/>
      <dgm:spPr/>
      <dgm:t>
        <a:bodyPr/>
        <a:lstStyle/>
        <a:p>
          <a:endParaRPr lang="es-ES"/>
        </a:p>
      </dgm:t>
    </dgm:pt>
    <dgm:pt modelId="{10BB96FE-4164-487D-9231-03DB03080724}" type="pres">
      <dgm:prSet presAssocID="{C7283421-28AC-4E2A-BDBB-ABDE399F81E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30A69E-3A8A-4B78-9079-151F263DBB81}" type="pres">
      <dgm:prSet presAssocID="{C7283421-28AC-4E2A-BDBB-ABDE399F81E0}" presName="gear3srcNode" presStyleLbl="node1" presStyleIdx="2" presStyleCnt="3"/>
      <dgm:spPr/>
    </dgm:pt>
    <dgm:pt modelId="{8DD81D57-D8F0-4C8E-B304-563427A7C24B}" type="pres">
      <dgm:prSet presAssocID="{C7283421-28AC-4E2A-BDBB-ABDE399F81E0}" presName="gear3dstNode" presStyleLbl="node1" presStyleIdx="2" presStyleCnt="3"/>
      <dgm:spPr/>
    </dgm:pt>
    <dgm:pt modelId="{BB5C0C19-1846-4987-BC17-9563D92FA240}" type="pres">
      <dgm:prSet presAssocID="{577AC02E-6D43-4CB8-9D8A-5E83A1DAA7CF}" presName="connector1" presStyleLbl="sibTrans2D1" presStyleIdx="0" presStyleCnt="3" custScaleX="74517" custScaleY="78384" custLinFactNeighborX="-15048" custLinFactNeighborY="4780"/>
      <dgm:spPr/>
    </dgm:pt>
    <dgm:pt modelId="{CEDD96A0-CA91-464A-BBAC-E1ADC127EF6A}" type="pres">
      <dgm:prSet presAssocID="{28A4B74E-CE47-4EE8-ADE0-AA3B7CC636F9}" presName="connector2" presStyleLbl="sibTrans2D1" presStyleIdx="1" presStyleCnt="3"/>
      <dgm:spPr/>
    </dgm:pt>
    <dgm:pt modelId="{8B72CB61-902A-451A-972D-BD3981CECAE7}" type="pres">
      <dgm:prSet presAssocID="{5BB7208F-FEC5-46FE-BCAF-67D9C271CD29}" presName="connector3" presStyleLbl="sibTrans2D1" presStyleIdx="2" presStyleCnt="3"/>
      <dgm:spPr/>
    </dgm:pt>
  </dgm:ptLst>
  <dgm:cxnLst>
    <dgm:cxn modelId="{12296137-1438-4446-B727-D0F9D494DFF9}" srcId="{16CB9410-ED2C-4166-B888-D3C32FB5EFE4}" destId="{F3F607E0-0CC2-4EB8-9EAA-562ED7FC5793}" srcOrd="1" destOrd="0" parTransId="{EDFB94EE-F705-44A3-83F3-0AD6D50A2E17}" sibTransId="{28A4B74E-CE47-4EE8-ADE0-AA3B7CC636F9}"/>
    <dgm:cxn modelId="{AE2CBFB7-BF01-449E-A844-BC3661F4B017}" type="presOf" srcId="{40D03FD6-DC16-4D77-ACAA-AC19B9287AEA}" destId="{6EF1C417-2E1B-48BE-931F-A251879C7048}" srcOrd="1" destOrd="0" presId="urn:microsoft.com/office/officeart/2005/8/layout/gear1"/>
    <dgm:cxn modelId="{F1C987F8-BA7E-4345-9F49-B2D8F661B118}" type="presOf" srcId="{F3F607E0-0CC2-4EB8-9EAA-562ED7FC5793}" destId="{209668D2-A3D8-4684-8CBB-92992B594391}" srcOrd="2" destOrd="0" presId="urn:microsoft.com/office/officeart/2005/8/layout/gear1"/>
    <dgm:cxn modelId="{1D0C871F-0CC6-44C8-9CC0-C395148FF497}" type="presOf" srcId="{C7283421-28AC-4E2A-BDBB-ABDE399F81E0}" destId="{10BB96FE-4164-487D-9231-03DB03080724}" srcOrd="1" destOrd="0" presId="urn:microsoft.com/office/officeart/2005/8/layout/gear1"/>
    <dgm:cxn modelId="{B5994BD5-CDAC-4DB8-BABA-181BEBD45354}" type="presOf" srcId="{C7283421-28AC-4E2A-BDBB-ABDE399F81E0}" destId="{6930A69E-3A8A-4B78-9079-151F263DBB81}" srcOrd="2" destOrd="0" presId="urn:microsoft.com/office/officeart/2005/8/layout/gear1"/>
    <dgm:cxn modelId="{9CC88508-2DFD-47BE-AD87-AFE67AE6071B}" type="presOf" srcId="{C7283421-28AC-4E2A-BDBB-ABDE399F81E0}" destId="{8DD81D57-D8F0-4C8E-B304-563427A7C24B}" srcOrd="3" destOrd="0" presId="urn:microsoft.com/office/officeart/2005/8/layout/gear1"/>
    <dgm:cxn modelId="{535D379B-41B1-4EA0-B1B9-5227E117D222}" type="presOf" srcId="{F3F607E0-0CC2-4EB8-9EAA-562ED7FC5793}" destId="{707C869B-08E2-4AC0-AC6D-B3BE40490C63}" srcOrd="1" destOrd="0" presId="urn:microsoft.com/office/officeart/2005/8/layout/gear1"/>
    <dgm:cxn modelId="{B46284CB-5926-4552-8A63-4163B6F2BD33}" type="presOf" srcId="{16CB9410-ED2C-4166-B888-D3C32FB5EFE4}" destId="{C1661D8B-CD97-4F18-BABE-0C20E05C4588}" srcOrd="0" destOrd="0" presId="urn:microsoft.com/office/officeart/2005/8/layout/gear1"/>
    <dgm:cxn modelId="{8D16235B-8510-4F80-930B-C2404930F6EA}" type="presOf" srcId="{28A4B74E-CE47-4EE8-ADE0-AA3B7CC636F9}" destId="{CEDD96A0-CA91-464A-BBAC-E1ADC127EF6A}" srcOrd="0" destOrd="0" presId="urn:microsoft.com/office/officeart/2005/8/layout/gear1"/>
    <dgm:cxn modelId="{6CCBAF69-F626-4882-8D21-53775962B910}" type="presOf" srcId="{C7283421-28AC-4E2A-BDBB-ABDE399F81E0}" destId="{8F987669-6C5F-4145-811E-189ACB2B5C76}" srcOrd="0" destOrd="0" presId="urn:microsoft.com/office/officeart/2005/8/layout/gear1"/>
    <dgm:cxn modelId="{9E3149E6-B3CA-4815-8571-282830237205}" type="presOf" srcId="{40D03FD6-DC16-4D77-ACAA-AC19B9287AEA}" destId="{58537780-DA37-4BD1-931C-DD6C6DE4E76C}" srcOrd="0" destOrd="0" presId="urn:microsoft.com/office/officeart/2005/8/layout/gear1"/>
    <dgm:cxn modelId="{7FF4FF71-8B29-44B5-A1D9-745BB209BD0E}" type="presOf" srcId="{5BB7208F-FEC5-46FE-BCAF-67D9C271CD29}" destId="{8B72CB61-902A-451A-972D-BD3981CECAE7}" srcOrd="0" destOrd="0" presId="urn:microsoft.com/office/officeart/2005/8/layout/gear1"/>
    <dgm:cxn modelId="{A8CBA266-7D6C-436E-B412-84BD1A1AD939}" type="presOf" srcId="{40D03FD6-DC16-4D77-ACAA-AC19B9287AEA}" destId="{3A163450-2575-470E-98C0-5F14E0E83E2A}" srcOrd="2" destOrd="0" presId="urn:microsoft.com/office/officeart/2005/8/layout/gear1"/>
    <dgm:cxn modelId="{DAF3B94B-35B4-40A8-BEBD-0269DC85C26E}" srcId="{16CB9410-ED2C-4166-B888-D3C32FB5EFE4}" destId="{C7283421-28AC-4E2A-BDBB-ABDE399F81E0}" srcOrd="2" destOrd="0" parTransId="{9195BBE5-9C60-4D71-9D63-A535C83BAD27}" sibTransId="{5BB7208F-FEC5-46FE-BCAF-67D9C271CD29}"/>
    <dgm:cxn modelId="{7F8D938B-8B4D-4597-B1C4-53B429EAF013}" type="presOf" srcId="{F3F607E0-0CC2-4EB8-9EAA-562ED7FC5793}" destId="{99AF4289-9B69-4DDC-AFC2-AFE8F61E3CF6}" srcOrd="0" destOrd="0" presId="urn:microsoft.com/office/officeart/2005/8/layout/gear1"/>
    <dgm:cxn modelId="{8F635FDB-7ABB-4EA3-BCF3-DC560350D0F4}" srcId="{16CB9410-ED2C-4166-B888-D3C32FB5EFE4}" destId="{40D03FD6-DC16-4D77-ACAA-AC19B9287AEA}" srcOrd="0" destOrd="0" parTransId="{9EF12F6D-5380-40B1-8892-6BD4B3DD0E5C}" sibTransId="{577AC02E-6D43-4CB8-9D8A-5E83A1DAA7CF}"/>
    <dgm:cxn modelId="{80F19690-B8EF-4814-B6F2-FADE41579DDA}" type="presOf" srcId="{577AC02E-6D43-4CB8-9D8A-5E83A1DAA7CF}" destId="{BB5C0C19-1846-4987-BC17-9563D92FA240}" srcOrd="0" destOrd="0" presId="urn:microsoft.com/office/officeart/2005/8/layout/gear1"/>
    <dgm:cxn modelId="{749255EE-39C0-4AE1-9E5B-5B779317FFE3}" type="presParOf" srcId="{C1661D8B-CD97-4F18-BABE-0C20E05C4588}" destId="{58537780-DA37-4BD1-931C-DD6C6DE4E76C}" srcOrd="0" destOrd="0" presId="urn:microsoft.com/office/officeart/2005/8/layout/gear1"/>
    <dgm:cxn modelId="{C1B01A2A-8775-4535-B5AB-44C000E19E66}" type="presParOf" srcId="{C1661D8B-CD97-4F18-BABE-0C20E05C4588}" destId="{6EF1C417-2E1B-48BE-931F-A251879C7048}" srcOrd="1" destOrd="0" presId="urn:microsoft.com/office/officeart/2005/8/layout/gear1"/>
    <dgm:cxn modelId="{080A0F71-CB9E-47CF-9B91-CEBBCAEE5D43}" type="presParOf" srcId="{C1661D8B-CD97-4F18-BABE-0C20E05C4588}" destId="{3A163450-2575-470E-98C0-5F14E0E83E2A}" srcOrd="2" destOrd="0" presId="urn:microsoft.com/office/officeart/2005/8/layout/gear1"/>
    <dgm:cxn modelId="{6694A250-4B33-470F-95C7-2EEF8E6F70BA}" type="presParOf" srcId="{C1661D8B-CD97-4F18-BABE-0C20E05C4588}" destId="{99AF4289-9B69-4DDC-AFC2-AFE8F61E3CF6}" srcOrd="3" destOrd="0" presId="urn:microsoft.com/office/officeart/2005/8/layout/gear1"/>
    <dgm:cxn modelId="{7961F23A-856F-4D27-A5EB-9D1543B7EEA0}" type="presParOf" srcId="{C1661D8B-CD97-4F18-BABE-0C20E05C4588}" destId="{707C869B-08E2-4AC0-AC6D-B3BE40490C63}" srcOrd="4" destOrd="0" presId="urn:microsoft.com/office/officeart/2005/8/layout/gear1"/>
    <dgm:cxn modelId="{2386FDC1-C304-4595-9AAA-3A30F3DAE498}" type="presParOf" srcId="{C1661D8B-CD97-4F18-BABE-0C20E05C4588}" destId="{209668D2-A3D8-4684-8CBB-92992B594391}" srcOrd="5" destOrd="0" presId="urn:microsoft.com/office/officeart/2005/8/layout/gear1"/>
    <dgm:cxn modelId="{983454B2-8835-40C4-A564-7BA43BC4426A}" type="presParOf" srcId="{C1661D8B-CD97-4F18-BABE-0C20E05C4588}" destId="{8F987669-6C5F-4145-811E-189ACB2B5C76}" srcOrd="6" destOrd="0" presId="urn:microsoft.com/office/officeart/2005/8/layout/gear1"/>
    <dgm:cxn modelId="{DDA27562-3910-4ACA-B195-68962886E458}" type="presParOf" srcId="{C1661D8B-CD97-4F18-BABE-0C20E05C4588}" destId="{10BB96FE-4164-487D-9231-03DB03080724}" srcOrd="7" destOrd="0" presId="urn:microsoft.com/office/officeart/2005/8/layout/gear1"/>
    <dgm:cxn modelId="{C46D03F1-244E-471F-88EC-041112220586}" type="presParOf" srcId="{C1661D8B-CD97-4F18-BABE-0C20E05C4588}" destId="{6930A69E-3A8A-4B78-9079-151F263DBB81}" srcOrd="8" destOrd="0" presId="urn:microsoft.com/office/officeart/2005/8/layout/gear1"/>
    <dgm:cxn modelId="{070E7EF6-E9D2-4B42-AB43-518ACBCF78D5}" type="presParOf" srcId="{C1661D8B-CD97-4F18-BABE-0C20E05C4588}" destId="{8DD81D57-D8F0-4C8E-B304-563427A7C24B}" srcOrd="9" destOrd="0" presId="urn:microsoft.com/office/officeart/2005/8/layout/gear1"/>
    <dgm:cxn modelId="{2774C2B3-CEEB-491C-8ABC-20D82B109C5E}" type="presParOf" srcId="{C1661D8B-CD97-4F18-BABE-0C20E05C4588}" destId="{BB5C0C19-1846-4987-BC17-9563D92FA240}" srcOrd="10" destOrd="0" presId="urn:microsoft.com/office/officeart/2005/8/layout/gear1"/>
    <dgm:cxn modelId="{D042D333-1AEC-4AB5-9FD9-E0B93E0E82F8}" type="presParOf" srcId="{C1661D8B-CD97-4F18-BABE-0C20E05C4588}" destId="{CEDD96A0-CA91-464A-BBAC-E1ADC127EF6A}" srcOrd="11" destOrd="0" presId="urn:microsoft.com/office/officeart/2005/8/layout/gear1"/>
    <dgm:cxn modelId="{B85A135E-0617-43C6-83B8-26957FB3E4DD}" type="presParOf" srcId="{C1661D8B-CD97-4F18-BABE-0C20E05C4588}" destId="{8B72CB61-902A-451A-972D-BD3981CECAE7}" srcOrd="12" destOrd="0" presId="urn:microsoft.com/office/officeart/2005/8/layout/gear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B9410-ED2C-4166-B888-D3C32FB5EFE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40D03FD6-DC16-4D77-ACAA-AC19B9287AEA}">
      <dgm:prSet phldrT="[Texto]"/>
      <dgm:spPr/>
      <dgm:t>
        <a:bodyPr/>
        <a:lstStyle/>
        <a:p>
          <a:r>
            <a:rPr lang="es-ES" dirty="0" smtClean="0"/>
            <a:t>8. Anticipación</a:t>
          </a:r>
          <a:endParaRPr lang="es-ES" dirty="0"/>
        </a:p>
      </dgm:t>
    </dgm:pt>
    <dgm:pt modelId="{9EF12F6D-5380-40B1-8892-6BD4B3DD0E5C}" type="parTrans" cxnId="{8F635FDB-7ABB-4EA3-BCF3-DC560350D0F4}">
      <dgm:prSet/>
      <dgm:spPr/>
      <dgm:t>
        <a:bodyPr/>
        <a:lstStyle/>
        <a:p>
          <a:endParaRPr lang="es-ES"/>
        </a:p>
      </dgm:t>
    </dgm:pt>
    <dgm:pt modelId="{577AC02E-6D43-4CB8-9D8A-5E83A1DAA7CF}" type="sibTrans" cxnId="{8F635FDB-7ABB-4EA3-BCF3-DC560350D0F4}">
      <dgm:prSet/>
      <dgm:spPr/>
      <dgm:t>
        <a:bodyPr/>
        <a:lstStyle/>
        <a:p>
          <a:endParaRPr lang="es-ES"/>
        </a:p>
      </dgm:t>
    </dgm:pt>
    <dgm:pt modelId="{F3F607E0-0CC2-4EB8-9EAA-562ED7FC5793}">
      <dgm:prSet phldrT="[Texto]"/>
      <dgm:spPr/>
      <dgm:t>
        <a:bodyPr/>
        <a:lstStyle/>
        <a:p>
          <a:r>
            <a:rPr lang="es-ES" dirty="0" smtClean="0"/>
            <a:t>6.Gestión de la Información</a:t>
          </a:r>
          <a:endParaRPr lang="es-ES" dirty="0"/>
        </a:p>
      </dgm:t>
    </dgm:pt>
    <dgm:pt modelId="{EDFB94EE-F705-44A3-83F3-0AD6D50A2E17}" type="parTrans" cxnId="{12296137-1438-4446-B727-D0F9D494DFF9}">
      <dgm:prSet/>
      <dgm:spPr/>
      <dgm:t>
        <a:bodyPr/>
        <a:lstStyle/>
        <a:p>
          <a:endParaRPr lang="es-ES"/>
        </a:p>
      </dgm:t>
    </dgm:pt>
    <dgm:pt modelId="{28A4B74E-CE47-4EE8-ADE0-AA3B7CC636F9}" type="sibTrans" cxnId="{12296137-1438-4446-B727-D0F9D494DFF9}">
      <dgm:prSet/>
      <dgm:spPr/>
      <dgm:t>
        <a:bodyPr/>
        <a:lstStyle/>
        <a:p>
          <a:endParaRPr lang="es-ES"/>
        </a:p>
      </dgm:t>
    </dgm:pt>
    <dgm:pt modelId="{C7283421-28AC-4E2A-BDBB-ABDE399F81E0}">
      <dgm:prSet phldrT="[Texto]"/>
      <dgm:spPr/>
      <dgm:t>
        <a:bodyPr/>
        <a:lstStyle/>
        <a:p>
          <a:r>
            <a:rPr lang="es-ES" dirty="0" smtClean="0"/>
            <a:t>4.Gestión del Conocimiento</a:t>
          </a:r>
        </a:p>
      </dgm:t>
    </dgm:pt>
    <dgm:pt modelId="{9195BBE5-9C60-4D71-9D63-A535C83BAD27}" type="parTrans" cxnId="{DAF3B94B-35B4-40A8-BEBD-0269DC85C26E}">
      <dgm:prSet/>
      <dgm:spPr/>
      <dgm:t>
        <a:bodyPr/>
        <a:lstStyle/>
        <a:p>
          <a:endParaRPr lang="es-ES"/>
        </a:p>
      </dgm:t>
    </dgm:pt>
    <dgm:pt modelId="{5BB7208F-FEC5-46FE-BCAF-67D9C271CD29}" type="sibTrans" cxnId="{DAF3B94B-35B4-40A8-BEBD-0269DC85C26E}">
      <dgm:prSet/>
      <dgm:spPr/>
      <dgm:t>
        <a:bodyPr/>
        <a:lstStyle/>
        <a:p>
          <a:endParaRPr lang="es-ES"/>
        </a:p>
      </dgm:t>
    </dgm:pt>
    <dgm:pt modelId="{C1661D8B-CD97-4F18-BABE-0C20E05C4588}" type="pres">
      <dgm:prSet presAssocID="{16CB9410-ED2C-4166-B888-D3C32FB5EFE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37780-DA37-4BD1-931C-DD6C6DE4E76C}" type="pres">
      <dgm:prSet presAssocID="{40D03FD6-DC16-4D77-ACAA-AC19B9287AEA}" presName="gear1" presStyleLbl="node1" presStyleIdx="0" presStyleCnt="3" custScaleX="74568" custScaleY="67987" custLinFactNeighborX="-57291" custLinFactNeighborY="1624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F1C417-2E1B-48BE-931F-A251879C7048}" type="pres">
      <dgm:prSet presAssocID="{40D03FD6-DC16-4D77-ACAA-AC19B9287AEA}" presName="gear1srcNode" presStyleLbl="node1" presStyleIdx="0" presStyleCnt="3"/>
      <dgm:spPr/>
    </dgm:pt>
    <dgm:pt modelId="{3A163450-2575-470E-98C0-5F14E0E83E2A}" type="pres">
      <dgm:prSet presAssocID="{40D03FD6-DC16-4D77-ACAA-AC19B9287AEA}" presName="gear1dstNode" presStyleLbl="node1" presStyleIdx="0" presStyleCnt="3"/>
      <dgm:spPr/>
    </dgm:pt>
    <dgm:pt modelId="{99AF4289-9B69-4DDC-AFC2-AFE8F61E3CF6}" type="pres">
      <dgm:prSet presAssocID="{F3F607E0-0CC2-4EB8-9EAA-562ED7FC5793}" presName="gear2" presStyleLbl="node1" presStyleIdx="1" presStyleCnt="3" custScaleX="97428" custScaleY="92859" custLinFactNeighborX="69587" custLinFactNeighborY="24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7C869B-08E2-4AC0-AC6D-B3BE40490C63}" type="pres">
      <dgm:prSet presAssocID="{F3F607E0-0CC2-4EB8-9EAA-562ED7FC5793}" presName="gear2srcNode" presStyleLbl="node1" presStyleIdx="1" presStyleCnt="3"/>
      <dgm:spPr/>
    </dgm:pt>
    <dgm:pt modelId="{209668D2-A3D8-4684-8CBB-92992B594391}" type="pres">
      <dgm:prSet presAssocID="{F3F607E0-0CC2-4EB8-9EAA-562ED7FC5793}" presName="gear2dstNode" presStyleLbl="node1" presStyleIdx="1" presStyleCnt="3"/>
      <dgm:spPr/>
    </dgm:pt>
    <dgm:pt modelId="{8F987669-6C5F-4145-811E-189ACB2B5C76}" type="pres">
      <dgm:prSet presAssocID="{C7283421-28AC-4E2A-BDBB-ABDE399F81E0}" presName="gear3" presStyleLbl="node1" presStyleIdx="2" presStyleCnt="3" custScaleX="104721" custScaleY="104102" custLinFactNeighborX="-19549" custLinFactNeighborY="-3453"/>
      <dgm:spPr/>
      <dgm:t>
        <a:bodyPr/>
        <a:lstStyle/>
        <a:p>
          <a:endParaRPr lang="es-ES"/>
        </a:p>
      </dgm:t>
    </dgm:pt>
    <dgm:pt modelId="{10BB96FE-4164-487D-9231-03DB03080724}" type="pres">
      <dgm:prSet presAssocID="{C7283421-28AC-4E2A-BDBB-ABDE399F81E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30A69E-3A8A-4B78-9079-151F263DBB81}" type="pres">
      <dgm:prSet presAssocID="{C7283421-28AC-4E2A-BDBB-ABDE399F81E0}" presName="gear3srcNode" presStyleLbl="node1" presStyleIdx="2" presStyleCnt="3"/>
      <dgm:spPr/>
    </dgm:pt>
    <dgm:pt modelId="{8DD81D57-D8F0-4C8E-B304-563427A7C24B}" type="pres">
      <dgm:prSet presAssocID="{C7283421-28AC-4E2A-BDBB-ABDE399F81E0}" presName="gear3dstNode" presStyleLbl="node1" presStyleIdx="2" presStyleCnt="3"/>
      <dgm:spPr/>
    </dgm:pt>
    <dgm:pt modelId="{BB5C0C19-1846-4987-BC17-9563D92FA240}" type="pres">
      <dgm:prSet presAssocID="{577AC02E-6D43-4CB8-9D8A-5E83A1DAA7CF}" presName="connector1" presStyleLbl="sibTrans2D1" presStyleIdx="0" presStyleCnt="3" custScaleX="53665" custScaleY="62924" custLinFactNeighborX="-13072" custLinFactNeighborY="-26835"/>
      <dgm:spPr/>
    </dgm:pt>
    <dgm:pt modelId="{CEDD96A0-CA91-464A-BBAC-E1ADC127EF6A}" type="pres">
      <dgm:prSet presAssocID="{28A4B74E-CE47-4EE8-ADE0-AA3B7CC636F9}" presName="connector2" presStyleLbl="sibTrans2D1" presStyleIdx="1" presStyleCnt="3" custLinFactNeighborX="14882" custLinFactNeighborY="47634"/>
      <dgm:spPr/>
    </dgm:pt>
    <dgm:pt modelId="{8B72CB61-902A-451A-972D-BD3981CECAE7}" type="pres">
      <dgm:prSet presAssocID="{5BB7208F-FEC5-46FE-BCAF-67D9C271CD29}" presName="connector3" presStyleLbl="sibTrans2D1" presStyleIdx="2" presStyleCnt="3" custLinFactNeighborX="-17192" custLinFactNeighborY="-9273"/>
      <dgm:spPr/>
    </dgm:pt>
  </dgm:ptLst>
  <dgm:cxnLst>
    <dgm:cxn modelId="{12296137-1438-4446-B727-D0F9D494DFF9}" srcId="{16CB9410-ED2C-4166-B888-D3C32FB5EFE4}" destId="{F3F607E0-0CC2-4EB8-9EAA-562ED7FC5793}" srcOrd="1" destOrd="0" parTransId="{EDFB94EE-F705-44A3-83F3-0AD6D50A2E17}" sibTransId="{28A4B74E-CE47-4EE8-ADE0-AA3B7CC636F9}"/>
    <dgm:cxn modelId="{2F6B4243-650F-48DB-8AB9-2C3FE62BFA2E}" type="presOf" srcId="{5BB7208F-FEC5-46FE-BCAF-67D9C271CD29}" destId="{8B72CB61-902A-451A-972D-BD3981CECAE7}" srcOrd="0" destOrd="0" presId="urn:microsoft.com/office/officeart/2005/8/layout/gear1"/>
    <dgm:cxn modelId="{4CAE7285-35E5-44C1-A959-6764CD1FFE06}" type="presOf" srcId="{577AC02E-6D43-4CB8-9D8A-5E83A1DAA7CF}" destId="{BB5C0C19-1846-4987-BC17-9563D92FA240}" srcOrd="0" destOrd="0" presId="urn:microsoft.com/office/officeart/2005/8/layout/gear1"/>
    <dgm:cxn modelId="{B5B63946-D67D-410A-BFCB-DF0F7EB390B8}" type="presOf" srcId="{40D03FD6-DC16-4D77-ACAA-AC19B9287AEA}" destId="{6EF1C417-2E1B-48BE-931F-A251879C7048}" srcOrd="1" destOrd="0" presId="urn:microsoft.com/office/officeart/2005/8/layout/gear1"/>
    <dgm:cxn modelId="{9A2DCEF9-767C-4998-9671-15FBE882E110}" type="presOf" srcId="{40D03FD6-DC16-4D77-ACAA-AC19B9287AEA}" destId="{3A163450-2575-470E-98C0-5F14E0E83E2A}" srcOrd="2" destOrd="0" presId="urn:microsoft.com/office/officeart/2005/8/layout/gear1"/>
    <dgm:cxn modelId="{BD93245E-7643-4ABC-992D-CFE7E2C34EBC}" type="presOf" srcId="{C7283421-28AC-4E2A-BDBB-ABDE399F81E0}" destId="{8DD81D57-D8F0-4C8E-B304-563427A7C24B}" srcOrd="3" destOrd="0" presId="urn:microsoft.com/office/officeart/2005/8/layout/gear1"/>
    <dgm:cxn modelId="{A8CDDF67-B582-4D95-950C-7E31226E14BA}" type="presOf" srcId="{F3F607E0-0CC2-4EB8-9EAA-562ED7FC5793}" destId="{209668D2-A3D8-4684-8CBB-92992B594391}" srcOrd="2" destOrd="0" presId="urn:microsoft.com/office/officeart/2005/8/layout/gear1"/>
    <dgm:cxn modelId="{77AD4E2E-2266-4F86-9395-39D737F64183}" type="presOf" srcId="{F3F607E0-0CC2-4EB8-9EAA-562ED7FC5793}" destId="{99AF4289-9B69-4DDC-AFC2-AFE8F61E3CF6}" srcOrd="0" destOrd="0" presId="urn:microsoft.com/office/officeart/2005/8/layout/gear1"/>
    <dgm:cxn modelId="{C52A1275-37F7-4D8C-AB25-E291F244FF6A}" type="presOf" srcId="{C7283421-28AC-4E2A-BDBB-ABDE399F81E0}" destId="{8F987669-6C5F-4145-811E-189ACB2B5C76}" srcOrd="0" destOrd="0" presId="urn:microsoft.com/office/officeart/2005/8/layout/gear1"/>
    <dgm:cxn modelId="{A8BE4453-888E-4A39-85D4-E79035521842}" type="presOf" srcId="{C7283421-28AC-4E2A-BDBB-ABDE399F81E0}" destId="{6930A69E-3A8A-4B78-9079-151F263DBB81}" srcOrd="2" destOrd="0" presId="urn:microsoft.com/office/officeart/2005/8/layout/gear1"/>
    <dgm:cxn modelId="{DAF3B94B-35B4-40A8-BEBD-0269DC85C26E}" srcId="{16CB9410-ED2C-4166-B888-D3C32FB5EFE4}" destId="{C7283421-28AC-4E2A-BDBB-ABDE399F81E0}" srcOrd="2" destOrd="0" parTransId="{9195BBE5-9C60-4D71-9D63-A535C83BAD27}" sibTransId="{5BB7208F-FEC5-46FE-BCAF-67D9C271CD29}"/>
    <dgm:cxn modelId="{44C47A38-AB00-410F-B05E-3239DBC8B684}" type="presOf" srcId="{28A4B74E-CE47-4EE8-ADE0-AA3B7CC636F9}" destId="{CEDD96A0-CA91-464A-BBAC-E1ADC127EF6A}" srcOrd="0" destOrd="0" presId="urn:microsoft.com/office/officeart/2005/8/layout/gear1"/>
    <dgm:cxn modelId="{8F635FDB-7ABB-4EA3-BCF3-DC560350D0F4}" srcId="{16CB9410-ED2C-4166-B888-D3C32FB5EFE4}" destId="{40D03FD6-DC16-4D77-ACAA-AC19B9287AEA}" srcOrd="0" destOrd="0" parTransId="{9EF12F6D-5380-40B1-8892-6BD4B3DD0E5C}" sibTransId="{577AC02E-6D43-4CB8-9D8A-5E83A1DAA7CF}"/>
    <dgm:cxn modelId="{0D22703C-8859-4D1D-90CC-D4D1B5C7A633}" type="presOf" srcId="{F3F607E0-0CC2-4EB8-9EAA-562ED7FC5793}" destId="{707C869B-08E2-4AC0-AC6D-B3BE40490C63}" srcOrd="1" destOrd="0" presId="urn:microsoft.com/office/officeart/2005/8/layout/gear1"/>
    <dgm:cxn modelId="{06D82731-E251-4B12-BA66-5A9557304EE4}" type="presOf" srcId="{40D03FD6-DC16-4D77-ACAA-AC19B9287AEA}" destId="{58537780-DA37-4BD1-931C-DD6C6DE4E76C}" srcOrd="0" destOrd="0" presId="urn:microsoft.com/office/officeart/2005/8/layout/gear1"/>
    <dgm:cxn modelId="{FF6FAF53-3B44-4411-B4DA-E0AA431FD07E}" type="presOf" srcId="{C7283421-28AC-4E2A-BDBB-ABDE399F81E0}" destId="{10BB96FE-4164-487D-9231-03DB03080724}" srcOrd="1" destOrd="0" presId="urn:microsoft.com/office/officeart/2005/8/layout/gear1"/>
    <dgm:cxn modelId="{3B95876A-C0F3-40EC-92A5-FA4CBFB704B5}" type="presOf" srcId="{16CB9410-ED2C-4166-B888-D3C32FB5EFE4}" destId="{C1661D8B-CD97-4F18-BABE-0C20E05C4588}" srcOrd="0" destOrd="0" presId="urn:microsoft.com/office/officeart/2005/8/layout/gear1"/>
    <dgm:cxn modelId="{D79CB34A-E1D0-46D0-8BCE-2B91429BDCEE}" type="presParOf" srcId="{C1661D8B-CD97-4F18-BABE-0C20E05C4588}" destId="{58537780-DA37-4BD1-931C-DD6C6DE4E76C}" srcOrd="0" destOrd="0" presId="urn:microsoft.com/office/officeart/2005/8/layout/gear1"/>
    <dgm:cxn modelId="{B2CA0B03-9F28-46FC-9A87-537625A250B3}" type="presParOf" srcId="{C1661D8B-CD97-4F18-BABE-0C20E05C4588}" destId="{6EF1C417-2E1B-48BE-931F-A251879C7048}" srcOrd="1" destOrd="0" presId="urn:microsoft.com/office/officeart/2005/8/layout/gear1"/>
    <dgm:cxn modelId="{C7CE46C0-34DA-436F-9998-99836C6C3020}" type="presParOf" srcId="{C1661D8B-CD97-4F18-BABE-0C20E05C4588}" destId="{3A163450-2575-470E-98C0-5F14E0E83E2A}" srcOrd="2" destOrd="0" presId="urn:microsoft.com/office/officeart/2005/8/layout/gear1"/>
    <dgm:cxn modelId="{528DB699-1C35-46FD-BDAF-A1054B5D8CE4}" type="presParOf" srcId="{C1661D8B-CD97-4F18-BABE-0C20E05C4588}" destId="{99AF4289-9B69-4DDC-AFC2-AFE8F61E3CF6}" srcOrd="3" destOrd="0" presId="urn:microsoft.com/office/officeart/2005/8/layout/gear1"/>
    <dgm:cxn modelId="{76A88C56-BD17-4086-88BA-3D63DCAEB314}" type="presParOf" srcId="{C1661D8B-CD97-4F18-BABE-0C20E05C4588}" destId="{707C869B-08E2-4AC0-AC6D-B3BE40490C63}" srcOrd="4" destOrd="0" presId="urn:microsoft.com/office/officeart/2005/8/layout/gear1"/>
    <dgm:cxn modelId="{F8F11D0F-5522-449F-ABCE-50242F4464BD}" type="presParOf" srcId="{C1661D8B-CD97-4F18-BABE-0C20E05C4588}" destId="{209668D2-A3D8-4684-8CBB-92992B594391}" srcOrd="5" destOrd="0" presId="urn:microsoft.com/office/officeart/2005/8/layout/gear1"/>
    <dgm:cxn modelId="{8436E0E7-86B5-4E62-B26E-75D7310041CF}" type="presParOf" srcId="{C1661D8B-CD97-4F18-BABE-0C20E05C4588}" destId="{8F987669-6C5F-4145-811E-189ACB2B5C76}" srcOrd="6" destOrd="0" presId="urn:microsoft.com/office/officeart/2005/8/layout/gear1"/>
    <dgm:cxn modelId="{4FD6478A-5591-419F-9F21-0E07CEE0BBF8}" type="presParOf" srcId="{C1661D8B-CD97-4F18-BABE-0C20E05C4588}" destId="{10BB96FE-4164-487D-9231-03DB03080724}" srcOrd="7" destOrd="0" presId="urn:microsoft.com/office/officeart/2005/8/layout/gear1"/>
    <dgm:cxn modelId="{59D1C7BF-1F90-43DD-8A62-D2F7B402C542}" type="presParOf" srcId="{C1661D8B-CD97-4F18-BABE-0C20E05C4588}" destId="{6930A69E-3A8A-4B78-9079-151F263DBB81}" srcOrd="8" destOrd="0" presId="urn:microsoft.com/office/officeart/2005/8/layout/gear1"/>
    <dgm:cxn modelId="{71317DDB-9C2C-4CA2-A3E8-C1466831CD08}" type="presParOf" srcId="{C1661D8B-CD97-4F18-BABE-0C20E05C4588}" destId="{8DD81D57-D8F0-4C8E-B304-563427A7C24B}" srcOrd="9" destOrd="0" presId="urn:microsoft.com/office/officeart/2005/8/layout/gear1"/>
    <dgm:cxn modelId="{EA2BA8EF-26F5-4F59-85A7-83173416F2C6}" type="presParOf" srcId="{C1661D8B-CD97-4F18-BABE-0C20E05C4588}" destId="{BB5C0C19-1846-4987-BC17-9563D92FA240}" srcOrd="10" destOrd="0" presId="urn:microsoft.com/office/officeart/2005/8/layout/gear1"/>
    <dgm:cxn modelId="{626E802C-54C4-40C4-ADFB-E245C96CBDDA}" type="presParOf" srcId="{C1661D8B-CD97-4F18-BABE-0C20E05C4588}" destId="{CEDD96A0-CA91-464A-BBAC-E1ADC127EF6A}" srcOrd="11" destOrd="0" presId="urn:microsoft.com/office/officeart/2005/8/layout/gear1"/>
    <dgm:cxn modelId="{3D314023-52D8-4811-9FB9-D6D468AD1862}" type="presParOf" srcId="{C1661D8B-CD97-4F18-BABE-0C20E05C4588}" destId="{8B72CB61-902A-451A-972D-BD3981CECAE7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A559-E5E7-4F2E-A11D-9F34C60850B2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13B36-4163-47D1-B1AA-49B3BB1D7C8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3B36-4163-47D1-B1AA-49B3BB1D7C87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13B36-4163-47D1-B1AA-49B3BB1D7C87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5A51-5CDF-4113-9DBF-D2937A6D5C5A}" type="datetimeFigureOut">
              <a:rPr lang="es-ES" smtClean="0"/>
              <a:t>14/10/2010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4B90-8C5B-4333-9156-52782CEE50A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571472" y="-214338"/>
          <a:ext cx="8215370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30 Flecha circular"/>
          <p:cNvSpPr/>
          <p:nvPr/>
        </p:nvSpPr>
        <p:spPr>
          <a:xfrm rot="15061521">
            <a:off x="-1159215" y="984076"/>
            <a:ext cx="6996372" cy="5099035"/>
          </a:xfrm>
          <a:prstGeom prst="circularArrow">
            <a:avLst>
              <a:gd name="adj1" fmla="val 4560"/>
              <a:gd name="adj2" fmla="val 1098463"/>
              <a:gd name="adj3" fmla="val 19519826"/>
              <a:gd name="adj4" fmla="val 11107782"/>
              <a:gd name="adj5" fmla="val 1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34" name="33 Diagrama"/>
          <p:cNvGraphicFramePr/>
          <p:nvPr/>
        </p:nvGraphicFramePr>
        <p:xfrm>
          <a:off x="-571536" y="1142984"/>
          <a:ext cx="5429288" cy="4778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4071934" y="3643314"/>
            <a:ext cx="1500198" cy="1428760"/>
            <a:chOff x="2112064" y="2079436"/>
            <a:chExt cx="1562349" cy="1562349"/>
          </a:xfrm>
        </p:grpSpPr>
        <p:sp>
          <p:nvSpPr>
            <p:cNvPr id="8" name="7 Elipse"/>
            <p:cNvSpPr/>
            <p:nvPr/>
          </p:nvSpPr>
          <p:spPr>
            <a:xfrm>
              <a:off x="2112064" y="2079436"/>
              <a:ext cx="1562349" cy="15623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/>
            <p:cNvSpPr/>
            <p:nvPr/>
          </p:nvSpPr>
          <p:spPr>
            <a:xfrm>
              <a:off x="2340865" y="2308237"/>
              <a:ext cx="985645" cy="11047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dirty="0" smtClean="0"/>
                <a:t>  2.Cultura</a:t>
              </a:r>
              <a:endParaRPr lang="es-ES" sz="1500" kern="1200" dirty="0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3929058" y="5214950"/>
            <a:ext cx="1785950" cy="1428760"/>
            <a:chOff x="2112064" y="2079436"/>
            <a:chExt cx="1562349" cy="1562349"/>
          </a:xfrm>
        </p:grpSpPr>
        <p:sp>
          <p:nvSpPr>
            <p:cNvPr id="29" name="28 Elipse"/>
            <p:cNvSpPr/>
            <p:nvPr/>
          </p:nvSpPr>
          <p:spPr>
            <a:xfrm>
              <a:off x="2112064" y="2079436"/>
              <a:ext cx="1562349" cy="15623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Elipse 4"/>
            <p:cNvSpPr/>
            <p:nvPr/>
          </p:nvSpPr>
          <p:spPr>
            <a:xfrm>
              <a:off x="2340864" y="2308237"/>
              <a:ext cx="1184753" cy="11047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500" dirty="0" smtClean="0"/>
                <a:t>  10.Manejo Complejidad</a:t>
              </a:r>
              <a:endParaRPr lang="es-ES" sz="1500" kern="1200" dirty="0"/>
            </a:p>
          </p:txBody>
        </p:sp>
      </p:grpSp>
      <p:sp>
        <p:nvSpPr>
          <p:cNvPr id="33" name="32 Flecha circular"/>
          <p:cNvSpPr/>
          <p:nvPr/>
        </p:nvSpPr>
        <p:spPr>
          <a:xfrm rot="16200000" flipV="1">
            <a:off x="3782067" y="1424621"/>
            <a:ext cx="6699708" cy="4595726"/>
          </a:xfrm>
          <a:prstGeom prst="circularArrow">
            <a:avLst>
              <a:gd name="adj1" fmla="val 7097"/>
              <a:gd name="adj2" fmla="val 1020492"/>
              <a:gd name="adj3" fmla="val 18961972"/>
              <a:gd name="adj4" fmla="val 10168469"/>
              <a:gd name="adj5" fmla="val 1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35" name="34 Diagrama"/>
          <p:cNvGraphicFramePr/>
          <p:nvPr/>
        </p:nvGraphicFramePr>
        <p:xfrm>
          <a:off x="4500562" y="1000108"/>
          <a:ext cx="5500726" cy="513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s-ES" dirty="0" smtClean="0"/>
              <a:t>rivers de Valor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57220" y="1571612"/>
          <a:ext cx="69723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8"/>
                <a:gridCol w="642942"/>
                <a:gridCol w="642942"/>
                <a:gridCol w="642942"/>
                <a:gridCol w="628636"/>
                <a:gridCol w="697232"/>
                <a:gridCol w="697232"/>
                <a:gridCol w="697232"/>
                <a:gridCol w="697232"/>
                <a:gridCol w="6972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E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        Pro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Ms C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Intg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Info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Cd</a:t>
                      </a:r>
                      <a:r>
                        <a:rPr lang="es-ES" baseline="0" dirty="0" smtClean="0"/>
                        <a:t> In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Antic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Adap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Com</a:t>
                      </a:r>
                      <a:endParaRPr lang="es-E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rot="5400000">
            <a:off x="-642974" y="3429000"/>
            <a:ext cx="371557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rot="10800000">
            <a:off x="1357290" y="5286388"/>
            <a:ext cx="650085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1785918" y="264318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1740199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2240265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Elipse"/>
          <p:cNvSpPr/>
          <p:nvPr/>
        </p:nvSpPr>
        <p:spPr>
          <a:xfrm>
            <a:off x="3097521" y="335756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3097521" y="2714620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597587" y="300037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3669025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4311967" y="3286124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4311967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5000628" y="2714620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5026347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5740727" y="335756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5715008" y="228599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Elipse"/>
          <p:cNvSpPr/>
          <p:nvPr/>
        </p:nvSpPr>
        <p:spPr>
          <a:xfrm>
            <a:off x="6429388" y="4143380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6429388" y="335756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Elipse"/>
          <p:cNvSpPr/>
          <p:nvPr/>
        </p:nvSpPr>
        <p:spPr>
          <a:xfrm>
            <a:off x="7143768" y="4143380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7072330" y="300037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7786710" y="3357562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7786710" y="4143380"/>
            <a:ext cx="45719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35 Conector recto"/>
          <p:cNvCxnSpPr>
            <a:stCxn id="17" idx="6"/>
            <a:endCxn id="18" idx="2"/>
          </p:cNvCxnSpPr>
          <p:nvPr/>
        </p:nvCxnSpPr>
        <p:spPr>
          <a:xfrm>
            <a:off x="1785918" y="2357430"/>
            <a:ext cx="45434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18" idx="2"/>
            <a:endCxn id="20" idx="0"/>
          </p:cNvCxnSpPr>
          <p:nvPr/>
        </p:nvCxnSpPr>
        <p:spPr>
          <a:xfrm rot="10800000" flipH="1" flipV="1">
            <a:off x="2240265" y="2357430"/>
            <a:ext cx="88011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0" idx="6"/>
            <a:endCxn id="22" idx="6"/>
          </p:cNvCxnSpPr>
          <p:nvPr/>
        </p:nvCxnSpPr>
        <p:spPr>
          <a:xfrm flipV="1">
            <a:off x="3143240" y="235743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22" idx="2"/>
            <a:endCxn id="24" idx="6"/>
          </p:cNvCxnSpPr>
          <p:nvPr/>
        </p:nvCxnSpPr>
        <p:spPr>
          <a:xfrm rot="10800000" flipH="1">
            <a:off x="3669024" y="2357430"/>
            <a:ext cx="6886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4" idx="7"/>
            <a:endCxn id="26" idx="7"/>
          </p:cNvCxnSpPr>
          <p:nvPr/>
        </p:nvCxnSpPr>
        <p:spPr>
          <a:xfrm rot="5400000" flipH="1" flipV="1">
            <a:off x="4708181" y="1949726"/>
            <a:ext cx="158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26" idx="6"/>
            <a:endCxn id="28" idx="6"/>
          </p:cNvCxnSpPr>
          <p:nvPr/>
        </p:nvCxnSpPr>
        <p:spPr>
          <a:xfrm>
            <a:off x="5072066" y="2357430"/>
            <a:ext cx="6886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28" idx="5"/>
            <a:endCxn id="30" idx="7"/>
          </p:cNvCxnSpPr>
          <p:nvPr/>
        </p:nvCxnSpPr>
        <p:spPr>
          <a:xfrm rot="16200000" flipH="1">
            <a:off x="5625951" y="2536025"/>
            <a:ext cx="97054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2" idx="6"/>
            <a:endCxn id="30" idx="7"/>
          </p:cNvCxnSpPr>
          <p:nvPr/>
        </p:nvCxnSpPr>
        <p:spPr>
          <a:xfrm flipH="1">
            <a:off x="6468412" y="3071810"/>
            <a:ext cx="649637" cy="3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33" idx="2"/>
            <a:endCxn id="32" idx="2"/>
          </p:cNvCxnSpPr>
          <p:nvPr/>
        </p:nvCxnSpPr>
        <p:spPr>
          <a:xfrm rot="10800000">
            <a:off x="7072330" y="3071810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stCxn id="14" idx="0"/>
            <a:endCxn id="18" idx="2"/>
          </p:cNvCxnSpPr>
          <p:nvPr/>
        </p:nvCxnSpPr>
        <p:spPr>
          <a:xfrm rot="5400000" flipH="1" flipV="1">
            <a:off x="1881645" y="2284563"/>
            <a:ext cx="285752" cy="43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18" idx="6"/>
            <a:endCxn id="19" idx="5"/>
          </p:cNvCxnSpPr>
          <p:nvPr/>
        </p:nvCxnSpPr>
        <p:spPr>
          <a:xfrm>
            <a:off x="2285984" y="2357430"/>
            <a:ext cx="850561" cy="112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21" idx="7"/>
            <a:endCxn id="23" idx="5"/>
          </p:cNvCxnSpPr>
          <p:nvPr/>
        </p:nvCxnSpPr>
        <p:spPr>
          <a:xfrm rot="16200000" flipH="1">
            <a:off x="3800411" y="2857496"/>
            <a:ext cx="38678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19" idx="2"/>
            <a:endCxn id="21" idx="6"/>
          </p:cNvCxnSpPr>
          <p:nvPr/>
        </p:nvCxnSpPr>
        <p:spPr>
          <a:xfrm rot="10800000" flipH="1">
            <a:off x="3097520" y="3071810"/>
            <a:ext cx="545785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25" idx="2"/>
            <a:endCxn id="27" idx="2"/>
          </p:cNvCxnSpPr>
          <p:nvPr/>
        </p:nvCxnSpPr>
        <p:spPr>
          <a:xfrm rot="10800000" flipH="1" flipV="1">
            <a:off x="5000627" y="2786058"/>
            <a:ext cx="740099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>
            <a:stCxn id="23" idx="6"/>
            <a:endCxn id="25" idx="2"/>
          </p:cNvCxnSpPr>
          <p:nvPr/>
        </p:nvCxnSpPr>
        <p:spPr>
          <a:xfrm flipV="1">
            <a:off x="4357686" y="2786058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stCxn id="27" idx="5"/>
            <a:endCxn id="29" idx="6"/>
          </p:cNvCxnSpPr>
          <p:nvPr/>
        </p:nvCxnSpPr>
        <p:spPr>
          <a:xfrm rot="16200000" flipH="1">
            <a:off x="5759777" y="3499488"/>
            <a:ext cx="735304" cy="69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29" idx="6"/>
            <a:endCxn id="31" idx="6"/>
          </p:cNvCxnSpPr>
          <p:nvPr/>
        </p:nvCxnSpPr>
        <p:spPr>
          <a:xfrm>
            <a:off x="6475107" y="421481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stCxn id="31" idx="6"/>
            <a:endCxn id="34" idx="6"/>
          </p:cNvCxnSpPr>
          <p:nvPr/>
        </p:nvCxnSpPr>
        <p:spPr>
          <a:xfrm>
            <a:off x="7189487" y="421481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>
            <a:stCxn id="17" idx="6"/>
            <a:endCxn id="14" idx="5"/>
          </p:cNvCxnSpPr>
          <p:nvPr/>
        </p:nvCxnSpPr>
        <p:spPr>
          <a:xfrm>
            <a:off x="1785918" y="2357430"/>
            <a:ext cx="39024" cy="4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33" idx="5"/>
            <a:endCxn id="34" idx="7"/>
          </p:cNvCxnSpPr>
          <p:nvPr/>
        </p:nvCxnSpPr>
        <p:spPr>
          <a:xfrm rot="5400000">
            <a:off x="7483339" y="3821909"/>
            <a:ext cx="6847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</Words>
  <Application>Microsoft Office PowerPoint</Application>
  <PresentationFormat>Presentación en pantalla (4:3)</PresentationFormat>
  <Paragraphs>35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Drivers de Valor</vt:lpstr>
    </vt:vector>
  </TitlesOfParts>
  <Company>Packard Bell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Valued Packard Bell Customer</dc:creator>
  <cp:lastModifiedBy>Valued Packard Bell Customer</cp:lastModifiedBy>
  <cp:revision>15</cp:revision>
  <dcterms:created xsi:type="dcterms:W3CDTF">2010-10-15T00:46:51Z</dcterms:created>
  <dcterms:modified xsi:type="dcterms:W3CDTF">2010-10-15T03:21:33Z</dcterms:modified>
</cp:coreProperties>
</file>