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1B192E"/>
    <a:srgbClr val="0000FF"/>
  </p:clrMru>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5388" autoAdjust="0"/>
  </p:normalViewPr>
  <p:slideViewPr>
    <p:cSldViewPr snapToGrid="0">
      <p:cViewPr varScale="1">
        <p:scale>
          <a:sx n="75" d="100"/>
          <a:sy n="75" d="100"/>
        </p:scale>
        <p:origin x="902" y="53"/>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038A1-0FE2-4E8B-8AF0-854924E03981}" type="doc">
      <dgm:prSet loTypeId="urn:microsoft.com/office/officeart/2011/layout/HexagonRadial" loCatId="officeonline" qsTypeId="urn:microsoft.com/office/officeart/2005/8/quickstyle/simple1" qsCatId="simple" csTypeId="urn:microsoft.com/office/officeart/2005/8/colors/accent1_2" csCatId="accent1" phldr="0"/>
      <dgm:spPr/>
      <dgm:t>
        <a:bodyPr/>
        <a:lstStyle/>
        <a:p>
          <a:endParaRPr lang="en-IN"/>
        </a:p>
      </dgm:t>
    </dgm:pt>
    <dgm:pt modelId="{E5B592C0-F006-438A-A13B-B7E041C0500F}" type="pres">
      <dgm:prSet presAssocID="{9B6038A1-0FE2-4E8B-8AF0-854924E03981}" presName="Name0" presStyleCnt="0">
        <dgm:presLayoutVars>
          <dgm:chMax val="1"/>
          <dgm:chPref val="1"/>
          <dgm:dir/>
          <dgm:animOne val="branch"/>
          <dgm:animLvl val="lvl"/>
        </dgm:presLayoutVars>
      </dgm:prSet>
      <dgm:spPr/>
    </dgm:pt>
  </dgm:ptLst>
  <dgm:cxnLst>
    <dgm:cxn modelId="{16EBBA7F-BAAE-4EAC-A3B3-18BF7DECF458}" type="presOf" srcId="{9B6038A1-0FE2-4E8B-8AF0-854924E03981}" destId="{E5B592C0-F006-438A-A13B-B7E041C0500F}" srcOrd="0" destOrd="0" presId="urn:microsoft.com/office/officeart/2011/layout/HexagonRadial"/>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13" name=""/>
        <p:cNvGrpSpPr/>
        <p:nvPr/>
      </p:nvGrpSpPr>
      <p:grpSpPr>
        <a:xfrm>
          <a:off x="0" y="0"/>
          <a:ext cx="0" cy="0"/>
          <a:chOff x="0" y="0"/>
          <a:chExt cx="0" cy="0"/>
        </a:xfrm>
      </p:grpSpPr>
      <p:sp>
        <p:nvSpPr>
          <p:cNvPr id="104883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832"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717BC71B-6527-4638-937B-C93EB849CB02}" type="datetimeFigureOut">
              <a:rPr lang="en-US" smtClean="0"/>
              <a:t>6/16/2024</a:t>
            </a:fld>
            <a:endParaRPr dirty="0" lang="en-US"/>
          </a:p>
        </p:txBody>
      </p:sp>
      <p:sp>
        <p:nvSpPr>
          <p:cNvPr id="1048833"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834"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CFA70580-B89C-4157-871D-6B9318EE5F58}"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12" name=""/>
        <p:cNvGrpSpPr/>
        <p:nvPr/>
      </p:nvGrpSpPr>
      <p:grpSpPr>
        <a:xfrm>
          <a:off x="0" y="0"/>
          <a:ext cx="0" cy="0"/>
          <a:chOff x="0" y="0"/>
          <a:chExt cx="0" cy="0"/>
        </a:xfrm>
      </p:grpSpPr>
      <p:sp>
        <p:nvSpPr>
          <p:cNvPr id="104882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82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25465A2-8C9C-419F-9FD8-234480873777}" type="datetimeFigureOut">
              <a:rPr lang="en-US" smtClean="0"/>
              <a:t>6/16/2024</a:t>
            </a:fld>
            <a:endParaRPr dirty="0" lang="en-US"/>
          </a:p>
        </p:txBody>
      </p:sp>
      <p:sp>
        <p:nvSpPr>
          <p:cNvPr id="104882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a:p>
        </p:txBody>
      </p:sp>
      <p:sp>
        <p:nvSpPr>
          <p:cNvPr id="104882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83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E7AF00E9-A49D-4007-B3B9-A3783809E505}"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US"/>
          </a:p>
        </p:txBody>
      </p:sp>
      <p:sp>
        <p:nvSpPr>
          <p:cNvPr id="1048591" name="Slide Number Placeholder 3"/>
          <p:cNvSpPr>
            <a:spLocks noGrp="1"/>
          </p:cNvSpPr>
          <p:nvPr>
            <p:ph type="sldNum" sz="quarter" idx="5"/>
          </p:nvPr>
        </p:nvSpPr>
        <p:spPr/>
        <p:txBody>
          <a:bodyPr/>
          <a:p>
            <a:fld id="{E7AF00E9-A49D-4007-B3B9-A3783809E505}" type="slidenum">
              <a:rPr lang="en-US" smtClean="0"/>
              <a:t>1</a:t>
            </a:fld>
            <a:endParaRPr dirty="0"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US"/>
          </a:p>
        </p:txBody>
      </p:sp>
      <p:sp>
        <p:nvSpPr>
          <p:cNvPr id="1048605" name="Slide Number Placeholder 3"/>
          <p:cNvSpPr>
            <a:spLocks noGrp="1"/>
          </p:cNvSpPr>
          <p:nvPr>
            <p:ph type="sldNum" sz="quarter" idx="5"/>
          </p:nvPr>
        </p:nvSpPr>
        <p:spPr/>
        <p:txBody>
          <a:bodyPr/>
          <a:p>
            <a:fld id="{E7AF00E9-A49D-4007-B3B9-A3783809E505}" type="slidenum">
              <a:rPr lang="en-US" smtClean="0"/>
              <a:t>2</a:t>
            </a:fld>
            <a:endParaRPr dirty="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US"/>
          </a:p>
        </p:txBody>
      </p:sp>
      <p:sp>
        <p:nvSpPr>
          <p:cNvPr id="1048628" name="Slide Number Placeholder 3"/>
          <p:cNvSpPr>
            <a:spLocks noGrp="1"/>
          </p:cNvSpPr>
          <p:nvPr>
            <p:ph type="sldNum" sz="quarter" idx="5"/>
          </p:nvPr>
        </p:nvSpPr>
        <p:spPr/>
        <p:txBody>
          <a:bodyPr/>
          <a:p>
            <a:fld id="{E7AF00E9-A49D-4007-B3B9-A3783809E505}" type="slidenum">
              <a:rPr lang="en-US" smtClean="0"/>
              <a:t>3</a:t>
            </a:fld>
            <a:endParaRPr dirty="0"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6" name="Slide Image Placeholder 1"/>
          <p:cNvSpPr>
            <a:spLocks noChangeAspect="1" noRot="1" noGrp="1"/>
          </p:cNvSpPr>
          <p:nvPr>
            <p:ph type="sldImg"/>
          </p:nvPr>
        </p:nvSpPr>
        <p:spPr/>
      </p:sp>
      <p:sp>
        <p:nvSpPr>
          <p:cNvPr id="1048637" name="Notes Placeholder 2"/>
          <p:cNvSpPr>
            <a:spLocks noGrp="1"/>
          </p:cNvSpPr>
          <p:nvPr>
            <p:ph type="body" idx="1"/>
          </p:nvPr>
        </p:nvSpPr>
        <p:spPr/>
        <p:txBody>
          <a:bodyPr/>
          <a:p>
            <a:endParaRPr dirty="0" lang="en-US"/>
          </a:p>
        </p:txBody>
      </p:sp>
      <p:sp>
        <p:nvSpPr>
          <p:cNvPr id="1048638" name="Slide Number Placeholder 3"/>
          <p:cNvSpPr>
            <a:spLocks noGrp="1"/>
          </p:cNvSpPr>
          <p:nvPr>
            <p:ph type="sldNum" sz="quarter" idx="5"/>
          </p:nvPr>
        </p:nvSpPr>
        <p:spPr/>
        <p:txBody>
          <a:bodyPr/>
          <a:p>
            <a:fld id="{E7AF00E9-A49D-4007-B3B9-A3783809E505}" type="slidenum">
              <a:rPr lang="en-US" smtClean="0"/>
              <a:t>4</a:t>
            </a:fld>
            <a:endParaRPr dirty="0"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44" name="Slide Image Placeholder 1"/>
          <p:cNvSpPr>
            <a:spLocks noChangeAspect="1" noRot="1" noGrp="1"/>
          </p:cNvSpPr>
          <p:nvPr>
            <p:ph type="sldImg"/>
          </p:nvPr>
        </p:nvSpPr>
        <p:spPr/>
      </p:sp>
      <p:sp>
        <p:nvSpPr>
          <p:cNvPr id="1048645" name="Notes Placeholder 2"/>
          <p:cNvSpPr>
            <a:spLocks noGrp="1"/>
          </p:cNvSpPr>
          <p:nvPr>
            <p:ph type="body" idx="1"/>
          </p:nvPr>
        </p:nvSpPr>
        <p:spPr/>
        <p:txBody>
          <a:bodyPr/>
          <a:p>
            <a:endParaRPr dirty="0" lang="en-US"/>
          </a:p>
        </p:txBody>
      </p:sp>
      <p:sp>
        <p:nvSpPr>
          <p:cNvPr id="1048646" name="Slide Number Placeholder 3"/>
          <p:cNvSpPr>
            <a:spLocks noGrp="1"/>
          </p:cNvSpPr>
          <p:nvPr>
            <p:ph type="sldNum" sz="quarter" idx="5"/>
          </p:nvPr>
        </p:nvSpPr>
        <p:spPr/>
        <p:txBody>
          <a:bodyPr/>
          <a:p>
            <a:fld id="{E7AF00E9-A49D-4007-B3B9-A3783809E505}" type="slidenum">
              <a:rPr lang="en-US" smtClean="0"/>
              <a:t>6</a:t>
            </a:fld>
            <a:endParaRPr dirty="0"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58" name="Slide Image Placeholder 1"/>
          <p:cNvSpPr>
            <a:spLocks noChangeAspect="1" noRot="1" noGrp="1"/>
          </p:cNvSpPr>
          <p:nvPr>
            <p:ph type="sldImg"/>
          </p:nvPr>
        </p:nvSpPr>
        <p:spPr/>
      </p:sp>
      <p:sp>
        <p:nvSpPr>
          <p:cNvPr id="1048659" name="Notes Placeholder 2"/>
          <p:cNvSpPr>
            <a:spLocks noGrp="1"/>
          </p:cNvSpPr>
          <p:nvPr>
            <p:ph type="body" idx="1"/>
          </p:nvPr>
        </p:nvSpPr>
        <p:spPr/>
        <p:txBody>
          <a:bodyPr/>
          <a:p>
            <a:endParaRPr dirty="0" lang="en-US"/>
          </a:p>
        </p:txBody>
      </p:sp>
      <p:sp>
        <p:nvSpPr>
          <p:cNvPr id="1048660" name="Slide Number Placeholder 3"/>
          <p:cNvSpPr>
            <a:spLocks noGrp="1"/>
          </p:cNvSpPr>
          <p:nvPr>
            <p:ph type="sldNum" sz="quarter" idx="5"/>
          </p:nvPr>
        </p:nvSpPr>
        <p:spPr/>
        <p:txBody>
          <a:bodyPr/>
          <a:p>
            <a:fld id="{E7AF00E9-A49D-4007-B3B9-A3783809E505}" type="slidenum">
              <a:rPr lang="en-US" smtClean="0"/>
              <a:t>7</a:t>
            </a:fld>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9" name=""/>
        <p:cNvGrpSpPr/>
        <p:nvPr/>
      </p:nvGrpSpPr>
      <p:grpSpPr>
        <a:xfrm>
          <a:off x="0" y="0"/>
          <a:ext cx="0" cy="0"/>
          <a:chOff x="0" y="0"/>
          <a:chExt cx="0" cy="0"/>
        </a:xfrm>
      </p:grpSpPr>
      <p:sp>
        <p:nvSpPr>
          <p:cNvPr id="1048721" name="Title 1"/>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dirty="0" lang="en-US"/>
          </a:p>
        </p:txBody>
      </p:sp>
      <p:sp>
        <p:nvSpPr>
          <p:cNvPr id="1048722" name="Subtitle 2"/>
          <p:cNvSpPr>
            <a:spLocks noGrp="1"/>
          </p:cNvSpPr>
          <p:nvPr>
            <p:ph type="subTitle" idx="1"/>
          </p:nvPr>
        </p:nvSpPr>
        <p:spPr>
          <a:xfrm>
            <a:off x="3359149" y="3536951"/>
            <a:ext cx="8281989" cy="2555874"/>
          </a:xfrm>
        </p:spPr>
        <p:txBody>
          <a:bodyPr>
            <a:normAutofit/>
          </a:bodyPr>
          <a:lstStyle>
            <a:lvl1pPr algn="l" indent="0" marL="0">
              <a:lnSpc>
                <a:spcPct val="100000"/>
              </a:lnSpc>
              <a:buNone/>
              <a:defRPr sz="2400">
                <a:solidFill>
                  <a:schemeClr val="tx1">
                    <a:alpha val="8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723" name="Date Placeholder 3"/>
          <p:cNvSpPr>
            <a:spLocks noGrp="1"/>
          </p:cNvSpPr>
          <p:nvPr>
            <p:ph type="dt" sz="half" idx="10"/>
          </p:nvPr>
        </p:nvSpPr>
        <p:spPr/>
        <p:txBody>
          <a:bodyPr/>
          <a:p>
            <a:r>
              <a:rPr lang="en-US"/>
              <a:t>20XX</a:t>
            </a:r>
            <a:endParaRPr dirty="0" lang="en-US"/>
          </a:p>
        </p:txBody>
      </p:sp>
      <p:sp>
        <p:nvSpPr>
          <p:cNvPr id="1048724" name="Footer Placeholder 4"/>
          <p:cNvSpPr>
            <a:spLocks noGrp="1"/>
          </p:cNvSpPr>
          <p:nvPr>
            <p:ph type="ftr" sz="quarter" idx="11"/>
          </p:nvPr>
        </p:nvSpPr>
        <p:spPr/>
        <p:txBody>
          <a:bodyPr/>
          <a:p>
            <a:endParaRPr dirty="0" lang="en-US"/>
          </a:p>
        </p:txBody>
      </p:sp>
      <p:sp>
        <p:nvSpPr>
          <p:cNvPr id="1048725" name="Slide Number Placeholder 5"/>
          <p:cNvSpPr>
            <a:spLocks noGrp="1"/>
          </p:cNvSpPr>
          <p:nvPr>
            <p:ph type="sldNum" sz="quarter" idx="12"/>
          </p:nvPr>
        </p:nvSpPr>
        <p:spPr/>
        <p:txBody>
          <a:bodyPr/>
          <a:p>
            <a:fld id="{DBA1B0FB-D917-4C8C-928F-313BD683BF39}" type="slidenum">
              <a:rPr lang="en-US" smtClean="0"/>
              <a:t>‹#›</a:t>
            </a:fld>
            <a:endParaRPr dirty="0" lang="en-US"/>
          </a:p>
        </p:txBody>
      </p:sp>
      <p:sp>
        <p:nvSpPr>
          <p:cNvPr id="1048726" name="Freeform: Shape 18"/>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27" name="Oval 19"/>
          <p:cNvSpPr/>
          <p:nvPr/>
        </p:nvSpPr>
        <p:spPr>
          <a:xfrm rot="8100000">
            <a:off x="626845" y="828962"/>
            <a:ext cx="540000" cy="108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28" name="Oval 24"/>
          <p:cNvSpPr>
            <a:spLocks noChangeAspect="1"/>
          </p:cNvSpPr>
          <p:nvPr/>
        </p:nvSpPr>
        <p:spPr>
          <a:xfrm>
            <a:off x="1800802" y="247285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nvGrpSpPr>
          <p:cNvPr id="90" name="Group 33"/>
          <p:cNvGrpSpPr/>
          <p:nvPr/>
        </p:nvGrpSpPr>
        <p:grpSpPr>
          <a:xfrm>
            <a:off x="1329952" y="4524379"/>
            <a:ext cx="1980001" cy="1363916"/>
            <a:chOff x="4879602" y="3781429"/>
            <a:chExt cx="1980001" cy="1363916"/>
          </a:xfrm>
        </p:grpSpPr>
        <p:sp>
          <p:nvSpPr>
            <p:cNvPr id="1048729" name="Freeform: Shape 34"/>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30" name="Freeform: Shape 35"/>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tx1"/>
                </a:solidFill>
              </a:endParaRPr>
            </a:p>
          </p:txBody>
        </p:sp>
        <p:sp>
          <p:nvSpPr>
            <p:cNvPr id="1048731" name="Oval 36"/>
            <p:cNvSpPr/>
            <p:nvPr/>
          </p:nvSpPr>
          <p:spPr>
            <a:xfrm rot="13500000" flipV="1">
              <a:off x="6040374" y="3601683"/>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32" name="Oval 37"/>
            <p:cNvSpPr/>
            <p:nvPr/>
          </p:nvSpPr>
          <p:spPr>
            <a:xfrm rot="13500000" flipV="1">
              <a:off x="5059348" y="4582709"/>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2" name=""/>
        <p:cNvGrpSpPr/>
        <p:nvPr/>
      </p:nvGrpSpPr>
      <p:grpSpPr>
        <a:xfrm>
          <a:off x="0" y="0"/>
          <a:ext cx="0" cy="0"/>
          <a:chOff x="0" y="0"/>
          <a:chExt cx="0" cy="0"/>
        </a:xfrm>
      </p:grpSpPr>
      <p:sp>
        <p:nvSpPr>
          <p:cNvPr id="1048789" name="Title 1"/>
          <p:cNvSpPr>
            <a:spLocks noGrp="1"/>
          </p:cNvSpPr>
          <p:nvPr>
            <p:ph type="title"/>
          </p:nvPr>
        </p:nvSpPr>
        <p:spPr>
          <a:xfrm>
            <a:off x="550862" y="503906"/>
            <a:ext cx="11090275" cy="1333057"/>
          </a:xfrm>
        </p:spPr>
        <p:txBody>
          <a:bodyPr anchor="t" anchorCtr="0" bIns="0" lIns="0" rIns="0" rtlCol="0" tIns="0" vert="horz" wrap="square">
            <a:normAutofit/>
          </a:bodyPr>
          <a:lstStyle>
            <a:lvl1pPr>
              <a:defRPr dirty="0" lang="en-US"/>
            </a:lvl1pPr>
          </a:lstStyle>
          <a:p>
            <a:pPr lvl="0"/>
            <a:r>
              <a:rPr lang="en-US"/>
              <a:t>Click to edit Master title style</a:t>
            </a:r>
            <a:endParaRPr dirty="0" lang="en-US"/>
          </a:p>
        </p:txBody>
      </p:sp>
      <p:sp>
        <p:nvSpPr>
          <p:cNvPr id="104879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1" name="Date Placeholder 3"/>
          <p:cNvSpPr>
            <a:spLocks noGrp="1"/>
          </p:cNvSpPr>
          <p:nvPr>
            <p:ph type="dt" sz="half" idx="10"/>
          </p:nvPr>
        </p:nvSpPr>
        <p:spPr/>
        <p:txBody>
          <a:bodyPr/>
          <a:p>
            <a:r>
              <a:rPr lang="en-US"/>
              <a:t>20XX</a:t>
            </a:r>
            <a:endParaRPr dirty="0" lang="en-US"/>
          </a:p>
        </p:txBody>
      </p:sp>
      <p:sp>
        <p:nvSpPr>
          <p:cNvPr id="1048792" name="Footer Placeholder 4"/>
          <p:cNvSpPr>
            <a:spLocks noGrp="1"/>
          </p:cNvSpPr>
          <p:nvPr>
            <p:ph type="ftr" sz="quarter" idx="11"/>
          </p:nvPr>
        </p:nvSpPr>
        <p:spPr/>
        <p:txBody>
          <a:bodyPr/>
          <a:p>
            <a:endParaRPr dirty="0" lang="en-US"/>
          </a:p>
        </p:txBody>
      </p:sp>
      <p:sp>
        <p:nvSpPr>
          <p:cNvPr id="1048793" name="Slide Number Placeholder 5"/>
          <p:cNvSpPr>
            <a:spLocks noGrp="1"/>
          </p:cNvSpPr>
          <p:nvPr>
            <p:ph type="sldNum" sz="quarter" idx="12"/>
          </p:nvPr>
        </p:nvSpPr>
        <p:spPr/>
        <p:txBody>
          <a:bodyPr/>
          <a:p>
            <a:fld id="{DBA1B0FB-D917-4C8C-928F-313BD683BF39}"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3" name=""/>
        <p:cNvGrpSpPr/>
        <p:nvPr/>
      </p:nvGrpSpPr>
      <p:grpSpPr>
        <a:xfrm>
          <a:off x="0" y="0"/>
          <a:ext cx="0" cy="0"/>
          <a:chOff x="0" y="0"/>
          <a:chExt cx="0" cy="0"/>
        </a:xfrm>
      </p:grpSpPr>
      <p:sp>
        <p:nvSpPr>
          <p:cNvPr id="1048744"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74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6" name="Date Placeholder 3"/>
          <p:cNvSpPr>
            <a:spLocks noGrp="1"/>
          </p:cNvSpPr>
          <p:nvPr>
            <p:ph type="dt" sz="half" idx="10"/>
          </p:nvPr>
        </p:nvSpPr>
        <p:spPr/>
        <p:txBody>
          <a:bodyPr/>
          <a:p>
            <a:r>
              <a:rPr lang="en-US"/>
              <a:t>20XX</a:t>
            </a:r>
            <a:endParaRPr dirty="0" lang="en-US"/>
          </a:p>
        </p:txBody>
      </p:sp>
      <p:sp>
        <p:nvSpPr>
          <p:cNvPr id="1048747" name="Footer Placeholder 4"/>
          <p:cNvSpPr>
            <a:spLocks noGrp="1"/>
          </p:cNvSpPr>
          <p:nvPr>
            <p:ph type="ftr" sz="quarter" idx="11"/>
          </p:nvPr>
        </p:nvSpPr>
        <p:spPr/>
        <p:txBody>
          <a:bodyPr/>
          <a:p>
            <a:endParaRPr dirty="0" lang="en-US"/>
          </a:p>
        </p:txBody>
      </p:sp>
      <p:sp>
        <p:nvSpPr>
          <p:cNvPr id="1048748" name="Slide Number Placeholder 5"/>
          <p:cNvSpPr>
            <a:spLocks noGrp="1"/>
          </p:cNvSpPr>
          <p:nvPr>
            <p:ph type="sldNum" sz="quarter" idx="12"/>
          </p:nvPr>
        </p:nvSpPr>
        <p:spPr/>
        <p:txBody>
          <a:bodyPr/>
          <a:p>
            <a:fld id="{DBA1B0FB-D917-4C8C-928F-313BD683BF39}"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99" name=""/>
        <p:cNvGrpSpPr/>
        <p:nvPr/>
      </p:nvGrpSpPr>
      <p:grpSpPr>
        <a:xfrm>
          <a:off x="0" y="0"/>
          <a:ext cx="0" cy="0"/>
          <a:chOff x="0" y="0"/>
          <a:chExt cx="0" cy="0"/>
        </a:xfrm>
      </p:grpSpPr>
      <p:sp>
        <p:nvSpPr>
          <p:cNvPr id="1048778" name="Title 1"/>
          <p:cNvSpPr>
            <a:spLocks noGrp="1"/>
          </p:cNvSpPr>
          <p:nvPr>
            <p:ph type="title" hasCustomPrompt="1"/>
          </p:nvPr>
        </p:nvSpPr>
        <p:spPr>
          <a:xfrm>
            <a:off x="7018020" y="662937"/>
            <a:ext cx="4624442" cy="5542025"/>
          </a:xfrm>
        </p:spPr>
        <p:txBody>
          <a:bodyPr anchor="ctr" anchorCtr="0" bIns="0" lIns="0" rIns="0" rtlCol="0" tIns="0" vert="horz" wrap="square">
            <a:normAutofit/>
          </a:bodyPr>
          <a:lstStyle>
            <a:lvl1pPr>
              <a:defRPr dirty="0" lang="en-US"/>
            </a:lvl1pPr>
          </a:lstStyle>
          <a:p>
            <a:pPr lvl="0">
              <a:lnSpc>
                <a:spcPct val="100000"/>
              </a:lnSpc>
            </a:pPr>
            <a:r>
              <a:rPr dirty="0" lang="en-US"/>
              <a:t>Click to add title</a:t>
            </a:r>
          </a:p>
        </p:txBody>
      </p:sp>
      <p:sp>
        <p:nvSpPr>
          <p:cNvPr id="1048779" name="Picture Placeholder 8"/>
          <p:cNvSpPr>
            <a:spLocks noGrp="1"/>
          </p:cNvSpPr>
          <p:nvPr>
            <p:ph type="pic" sz="quarter" idx="13" hasCustomPrompt="1"/>
          </p:nvPr>
        </p:nvSpPr>
        <p:spPr>
          <a:xfrm>
            <a:off x="0" y="0"/>
            <a:ext cx="6267450" cy="6858000"/>
          </a:xfrm>
        </p:spPr>
        <p:txBody>
          <a:bodyPr>
            <a:normAutofit/>
          </a:bodyPr>
          <a:lstStyle>
            <a:lvl1pPr algn="ctr" indent="0" marL="0">
              <a:buNone/>
              <a:defRPr sz="2000"/>
            </a:lvl1pPr>
          </a:lstStyle>
          <a:p>
            <a:r>
              <a:rPr dirty="0" lang="en-US"/>
              <a:t>Click icon to insert picture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49" name=""/>
        <p:cNvGrpSpPr/>
        <p:nvPr/>
      </p:nvGrpSpPr>
      <p:grpSpPr>
        <a:xfrm>
          <a:off x="0" y="0"/>
          <a:ext cx="0" cy="0"/>
          <a:chOff x="0" y="0"/>
          <a:chExt cx="0" cy="0"/>
        </a:xfrm>
      </p:grpSpPr>
      <p:grpSp>
        <p:nvGrpSpPr>
          <p:cNvPr id="50" name="Group 22"/>
          <p:cNvGrpSpPr/>
          <p:nvPr userDrawn="1"/>
        </p:nvGrpSpPr>
        <p:grpSpPr>
          <a:xfrm>
            <a:off x="613998" y="5334748"/>
            <a:ext cx="678135" cy="990000"/>
            <a:chOff x="10490969" y="1448827"/>
            <a:chExt cx="678135" cy="990000"/>
          </a:xfrm>
        </p:grpSpPr>
        <p:sp>
          <p:nvSpPr>
            <p:cNvPr id="1048606" name="Freeform: Shape 23"/>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r="13500000" dist="508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tx1"/>
                </a:solidFill>
              </a:endParaRPr>
            </a:p>
          </p:txBody>
        </p:sp>
        <p:sp>
          <p:nvSpPr>
            <p:cNvPr id="1048607" name="Oval 24"/>
            <p:cNvSpPr/>
            <p:nvPr/>
          </p:nvSpPr>
          <p:spPr>
            <a:xfrm rot="8100000" flipH="1" flipV="1">
              <a:off x="11115555" y="1939340"/>
              <a:ext cx="53549" cy="233295"/>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08" name="Oval 25"/>
            <p:cNvSpPr/>
            <p:nvPr/>
          </p:nvSpPr>
          <p:spPr>
            <a:xfrm rot="8100000" flipH="1" flipV="1">
              <a:off x="10625042" y="1448827"/>
              <a:ext cx="53549" cy="233295"/>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09" name="Freeform: Shape 26"/>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tx1"/>
                </a:solidFill>
              </a:endParaRPr>
            </a:p>
          </p:txBody>
        </p:sp>
      </p:grpSp>
      <p:sp>
        <p:nvSpPr>
          <p:cNvPr id="1048610" name="Title 19"/>
          <p:cNvSpPr>
            <a:spLocks noGrp="1"/>
          </p:cNvSpPr>
          <p:nvPr>
            <p:ph type="title" hasCustomPrompt="1"/>
          </p:nvPr>
        </p:nvSpPr>
        <p:spPr>
          <a:xfrm>
            <a:off x="550863" y="483924"/>
            <a:ext cx="11090275" cy="1684059"/>
          </a:xfrm>
        </p:spPr>
        <p:txBody>
          <a:bodyPr anchor="b">
            <a:normAutofit/>
          </a:bodyPr>
          <a:lstStyle>
            <a:lvl1pPr>
              <a:defRPr sz="4000"/>
            </a:lvl1pPr>
          </a:lstStyle>
          <a:p>
            <a:r>
              <a:rPr dirty="0" lang="en-US"/>
              <a:t>Click to add title</a:t>
            </a:r>
          </a:p>
        </p:txBody>
      </p:sp>
      <p:sp>
        <p:nvSpPr>
          <p:cNvPr id="1048611" name="Content Placeholder 21"/>
          <p:cNvSpPr>
            <a:spLocks noGrp="1"/>
          </p:cNvSpPr>
          <p:nvPr>
            <p:ph sz="quarter" idx="13" hasCustomPrompt="1"/>
          </p:nvPr>
        </p:nvSpPr>
        <p:spPr>
          <a:xfrm>
            <a:off x="550863" y="2419350"/>
            <a:ext cx="11090274" cy="3913188"/>
          </a:xfrm>
        </p:spPr>
        <p:txBody>
          <a:bodyPr>
            <a:normAutofit/>
          </a:bodyPr>
          <a:lstStyle>
            <a:lvl1pPr indent="0" marL="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dirty="0" lang="en-US"/>
              <a:t>Click to add content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12" name="Date Placeholder 1"/>
          <p:cNvSpPr>
            <a:spLocks noGrp="1"/>
          </p:cNvSpPr>
          <p:nvPr>
            <p:ph type="dt" sz="half" idx="10"/>
          </p:nvPr>
        </p:nvSpPr>
        <p:spPr/>
        <p:txBody>
          <a:bodyPr/>
          <a:p>
            <a:r>
              <a:rPr lang="en-US"/>
              <a:t>20XX</a:t>
            </a:r>
            <a:endParaRPr dirty="0" lang="en-US"/>
          </a:p>
        </p:txBody>
      </p:sp>
      <p:sp>
        <p:nvSpPr>
          <p:cNvPr id="1048613" name="Footer Placeholder 2"/>
          <p:cNvSpPr>
            <a:spLocks noGrp="1"/>
          </p:cNvSpPr>
          <p:nvPr>
            <p:ph type="ftr" sz="quarter" idx="11"/>
          </p:nvPr>
        </p:nvSpPr>
        <p:spPr/>
        <p:txBody>
          <a:bodyPr/>
          <a:p>
            <a:endParaRPr dirty="0" lang="en-US"/>
          </a:p>
        </p:txBody>
      </p:sp>
      <p:sp>
        <p:nvSpPr>
          <p:cNvPr id="1048614" name="Slide Number Placeholder 3"/>
          <p:cNvSpPr>
            <a:spLocks noGrp="1"/>
          </p:cNvSpPr>
          <p:nvPr>
            <p:ph type="sldNum" sz="quarter" idx="12"/>
          </p:nvPr>
        </p:nvSpPr>
        <p:spPr/>
        <p:txBody>
          <a:bodyPr/>
          <a:p>
            <a:fld id="{DBA1B0FB-D917-4C8C-928F-313BD683BF39}" type="slidenum">
              <a:rPr lang="en-US" smtClean="0"/>
              <a:t>‹#›</a:t>
            </a:fld>
            <a:endParaRPr dirty="0" lang="en-US"/>
          </a:p>
        </p:txBody>
      </p:sp>
      <p:grpSp>
        <p:nvGrpSpPr>
          <p:cNvPr id="51" name="Group 4"/>
          <p:cNvGrpSpPr/>
          <p:nvPr userDrawn="1"/>
        </p:nvGrpSpPr>
        <p:grpSpPr>
          <a:xfrm>
            <a:off x="9010824" y="1514007"/>
            <a:ext cx="734257" cy="760506"/>
            <a:chOff x="5243759" y="1363788"/>
            <a:chExt cx="734257" cy="760506"/>
          </a:xfrm>
        </p:grpSpPr>
        <p:sp>
          <p:nvSpPr>
            <p:cNvPr id="1048615"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16"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17"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sp>
        <p:nvSpPr>
          <p:cNvPr id="1048618" name="Oval 10"/>
          <p:cNvSpPr>
            <a:spLocks noChangeAspect="1"/>
          </p:cNvSpPr>
          <p:nvPr userDrawn="1"/>
        </p:nvSpPr>
        <p:spPr>
          <a:xfrm>
            <a:off x="10168304" y="385236"/>
            <a:ext cx="1080000" cy="1080000"/>
          </a:xfrm>
          <a:prstGeom prst="ellipse"/>
          <a:gradFill flip="none" rotWithShape="1">
            <a:gsLst>
              <a:gs pos="60000">
                <a:schemeClr val="bg2">
                  <a:lumMod val="100000"/>
                </a:schemeClr>
              </a:gs>
              <a:gs pos="100000">
                <a:schemeClr val="bg2">
                  <a:lumMod val="50000"/>
                  <a:lumOff val="50000"/>
                </a:schemeClr>
              </a:gs>
            </a:gsLst>
            <a:path path="circle">
              <a:fillToRect l="100000" b="100000"/>
            </a:path>
            <a:tileRect t="-100000" r="-100000"/>
          </a:gradFill>
          <a:ln>
            <a:noFill/>
          </a:ln>
          <a:effectLst>
            <a:innerShdw blurRad="254000" dir="2700000" dist="127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nvGrpSpPr>
          <p:cNvPr id="52" name="Group 11"/>
          <p:cNvGrpSpPr/>
          <p:nvPr userDrawn="1"/>
        </p:nvGrpSpPr>
        <p:grpSpPr>
          <a:xfrm flipH="1">
            <a:off x="9063019" y="3199533"/>
            <a:ext cx="3597052" cy="2615018"/>
            <a:chOff x="4541453" y="3199533"/>
            <a:chExt cx="3597052" cy="2615018"/>
          </a:xfrm>
        </p:grpSpPr>
        <p:sp>
          <p:nvSpPr>
            <p:cNvPr id="1048619" name="Freeform: Shape 38"/>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31000">
                  <a:schemeClr val="bg2">
                    <a:lumMod val="90000"/>
                    <a:lumOff val="10000"/>
                  </a:schemeClr>
                </a:gs>
                <a:gs pos="97000">
                  <a:schemeClr val="bg2"/>
                </a:gs>
              </a:gsLst>
              <a:lin ang="15000000" scaled="0"/>
            </a:gradFill>
            <a:ln>
              <a:noFill/>
            </a:ln>
            <a:effectLst>
              <a:innerShdw blurRad="355600" dir="16200000" dist="1016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nvGrpSpPr>
            <p:cNvPr id="53" name="Group 13"/>
            <p:cNvGrpSpPr/>
            <p:nvPr/>
          </p:nvGrpSpPr>
          <p:grpSpPr>
            <a:xfrm>
              <a:off x="4541453" y="3199533"/>
              <a:ext cx="3478701" cy="2615018"/>
              <a:chOff x="-481151" y="3199533"/>
              <a:chExt cx="3478701" cy="2615018"/>
            </a:xfrm>
          </p:grpSpPr>
          <p:sp>
            <p:nvSpPr>
              <p:cNvPr id="1048620" name="Freeform: Shape 32"/>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21" name="Oval 15"/>
              <p:cNvSpPr/>
              <p:nvPr userDrawn="1"/>
            </p:nvSpPr>
            <p:spPr>
              <a:xfrm rot="13500000" flipV="1">
                <a:off x="1512277" y="2840042"/>
                <a:ext cx="214196" cy="933178"/>
              </a:xfrm>
              <a:prstGeom prst="ellipse"/>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grpSp>
      <p:grpSp>
        <p:nvGrpSpPr>
          <p:cNvPr id="54" name="Group 16"/>
          <p:cNvGrpSpPr/>
          <p:nvPr userDrawn="1"/>
        </p:nvGrpSpPr>
        <p:grpSpPr>
          <a:xfrm>
            <a:off x="5690545" y="4100655"/>
            <a:ext cx="1335600" cy="1262947"/>
            <a:chOff x="10145015" y="2343978"/>
            <a:chExt cx="1335600" cy="1262947"/>
          </a:xfrm>
        </p:grpSpPr>
        <p:sp>
          <p:nvSpPr>
            <p:cNvPr id="1048622" name="Freeform: Shape 25"/>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80000"/>
                    <a:lumOff val="20000"/>
                  </a:schemeClr>
                </a:gs>
                <a:gs pos="60000">
                  <a:schemeClr val="bg2">
                    <a:lumMod val="90000"/>
                    <a:lumOff val="10000"/>
                  </a:schemeClr>
                </a:gs>
                <a:gs pos="100000">
                  <a:schemeClr val="bg2"/>
                </a:gs>
              </a:gsLst>
              <a:lin ang="600000" scaled="0"/>
            </a:gradFill>
            <a:ln>
              <a:noFill/>
            </a:ln>
            <a:effectLst>
              <a:innerShdw blurRad="254000" dir="732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23" name="Oval 18"/>
            <p:cNvSpPr/>
            <p:nvPr/>
          </p:nvSpPr>
          <p:spPr>
            <a:xfrm rot="13500000">
              <a:off x="10415015" y="2179851"/>
              <a:ext cx="540000" cy="1080000"/>
            </a:xfrm>
            <a:prstGeom prst="ellipse"/>
            <a:gradFill>
              <a:gsLst>
                <a:gs pos="0">
                  <a:schemeClr val="bg2">
                    <a:lumMod val="75000"/>
                    <a:lumOff val="25000"/>
                    <a:alpha val="33000"/>
                  </a:schemeClr>
                </a:gs>
                <a:gs pos="100000">
                  <a:schemeClr val="accent1">
                    <a:lumMod val="60000"/>
                    <a:lumOff val="40000"/>
                    <a:alpha val="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58" name=""/>
        <p:cNvGrpSpPr/>
        <p:nvPr/>
      </p:nvGrpSpPr>
      <p:grpSpPr>
        <a:xfrm>
          <a:off x="0" y="0"/>
          <a:ext cx="0" cy="0"/>
          <a:chOff x="0" y="0"/>
          <a:chExt cx="0" cy="0"/>
        </a:xfrm>
      </p:grpSpPr>
      <p:sp>
        <p:nvSpPr>
          <p:cNvPr id="1048629" name="Title 1"/>
          <p:cNvSpPr>
            <a:spLocks noGrp="1"/>
          </p:cNvSpPr>
          <p:nvPr>
            <p:ph type="ctrTitle" hasCustomPrompt="1"/>
          </p:nvPr>
        </p:nvSpPr>
        <p:spPr>
          <a:xfrm>
            <a:off x="550863" y="4045464"/>
            <a:ext cx="11115355" cy="2286000"/>
          </a:xfrm>
        </p:spPr>
        <p:txBody>
          <a:bodyPr anchor="ctr">
            <a:noAutofit/>
          </a:bodyPr>
          <a:lstStyle>
            <a:lvl1pPr algn="l">
              <a:defRPr sz="5400"/>
            </a:lvl1pPr>
          </a:lstStyle>
          <a:p>
            <a:r>
              <a:rPr dirty="0" lang="en-US"/>
              <a:t>Click to add title</a:t>
            </a:r>
          </a:p>
        </p:txBody>
      </p:sp>
      <p:sp>
        <p:nvSpPr>
          <p:cNvPr id="1048630" name="Picture Placeholder 7"/>
          <p:cNvSpPr>
            <a:spLocks noGrp="1"/>
          </p:cNvSpPr>
          <p:nvPr>
            <p:ph type="pic" sz="quarter" idx="13" hasCustomPrompt="1"/>
          </p:nvPr>
        </p:nvSpPr>
        <p:spPr>
          <a:xfrm>
            <a:off x="0" y="4594"/>
            <a:ext cx="12192000" cy="3771878"/>
          </a:xfrm>
        </p:spPr>
        <p:txBody>
          <a:bodyPr>
            <a:noAutofit/>
          </a:bodyPr>
          <a:lstStyle>
            <a:lvl1pPr algn="ctr" indent="0" marL="0">
              <a:buNone/>
              <a:defRPr sz="2000"/>
            </a:lvl1pPr>
          </a:lstStyle>
          <a:p>
            <a:r>
              <a:rPr dirty="0" lang="en-US"/>
              <a:t>Click icon to insert picture</a:t>
            </a:r>
          </a:p>
        </p:txBody>
      </p:sp>
      <p:sp>
        <p:nvSpPr>
          <p:cNvPr id="1048631" name="Oval 6"/>
          <p:cNvSpPr>
            <a:spLocks noChangeAspect="1"/>
          </p:cNvSpPr>
          <p:nvPr userDrawn="1"/>
        </p:nvSpPr>
        <p:spPr>
          <a:xfrm>
            <a:off x="1225773" y="385222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32" name="Date Placeholder 3"/>
          <p:cNvSpPr>
            <a:spLocks noGrp="1"/>
          </p:cNvSpPr>
          <p:nvPr>
            <p:ph type="dt" sz="half" idx="10"/>
          </p:nvPr>
        </p:nvSpPr>
        <p:spPr/>
        <p:txBody>
          <a:bodyPr/>
          <a:p>
            <a:r>
              <a:rPr lang="en-US"/>
              <a:t>20XX</a:t>
            </a:r>
            <a:endParaRPr dirty="0" lang="en-US"/>
          </a:p>
        </p:txBody>
      </p:sp>
      <p:sp>
        <p:nvSpPr>
          <p:cNvPr id="1048633" name="Footer Placeholder 4"/>
          <p:cNvSpPr>
            <a:spLocks noGrp="1"/>
          </p:cNvSpPr>
          <p:nvPr>
            <p:ph type="ftr" sz="quarter" idx="11"/>
          </p:nvPr>
        </p:nvSpPr>
        <p:spPr/>
        <p:txBody>
          <a:bodyPr/>
          <a:p>
            <a:endParaRPr dirty="0" lang="en-US"/>
          </a:p>
        </p:txBody>
      </p:sp>
      <p:sp>
        <p:nvSpPr>
          <p:cNvPr id="1048634" name="Slide Number Placeholder 5"/>
          <p:cNvSpPr>
            <a:spLocks noGrp="1"/>
          </p:cNvSpPr>
          <p:nvPr>
            <p:ph type="sldNum" sz="quarter" idx="12"/>
          </p:nvPr>
        </p:nvSpPr>
        <p:spPr/>
        <p:txBody>
          <a:bodyPr/>
          <a:p>
            <a:fld id="{CBD12358-51D2-46B3-9BDE-DF29528B9454}"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44" name=""/>
        <p:cNvGrpSpPr/>
        <p:nvPr/>
      </p:nvGrpSpPr>
      <p:grpSpPr>
        <a:xfrm>
          <a:off x="0" y="0"/>
          <a:ext cx="0" cy="0"/>
          <a:chOff x="0" y="0"/>
          <a:chExt cx="0" cy="0"/>
        </a:xfrm>
      </p:grpSpPr>
      <p:sp>
        <p:nvSpPr>
          <p:cNvPr id="1048592" name="Title 1"/>
          <p:cNvSpPr>
            <a:spLocks noGrp="1"/>
          </p:cNvSpPr>
          <p:nvPr>
            <p:ph type="ctrTitle" hasCustomPrompt="1"/>
          </p:nvPr>
        </p:nvSpPr>
        <p:spPr>
          <a:xfrm>
            <a:off x="550863" y="196900"/>
            <a:ext cx="4159160" cy="3155900"/>
          </a:xfrm>
        </p:spPr>
        <p:txBody>
          <a:bodyPr anchor="b" lIns="91440">
            <a:noAutofit/>
          </a:bodyPr>
          <a:lstStyle>
            <a:lvl1pPr algn="l">
              <a:defRPr sz="4000"/>
            </a:lvl1pPr>
          </a:lstStyle>
          <a:p>
            <a:r>
              <a:rPr dirty="0" lang="en-US"/>
              <a:t>Click to add title</a:t>
            </a:r>
          </a:p>
        </p:txBody>
      </p:sp>
      <p:sp>
        <p:nvSpPr>
          <p:cNvPr id="1048593" name="Subtitle 2"/>
          <p:cNvSpPr>
            <a:spLocks noGrp="1"/>
          </p:cNvSpPr>
          <p:nvPr>
            <p:ph type="subTitle" idx="1" hasCustomPrompt="1"/>
          </p:nvPr>
        </p:nvSpPr>
        <p:spPr>
          <a:xfrm>
            <a:off x="547271" y="3505200"/>
            <a:ext cx="4159160" cy="2352356"/>
          </a:xfrm>
        </p:spPr>
        <p:txBody>
          <a:bodyPr lIns="91440" rIns="91440">
            <a:noAutofit/>
          </a:bodyPr>
          <a:lstStyle>
            <a:lvl1pPr algn="l" indent="0" marL="0">
              <a:lnSpc>
                <a:spcPct val="100000"/>
              </a:lnSpc>
              <a:spcAft>
                <a:spcPts val="0"/>
              </a:spcAft>
              <a:buFont typeface="Arial" panose="020B0604020202020204" pitchFamily="34" charset="0"/>
              <a:buNone/>
              <a:defRPr sz="2400">
                <a:solidFill>
                  <a:schemeClr val="tx1"/>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dirty="0" lang="en-US"/>
              <a:t>Click to add subtitle</a:t>
            </a:r>
          </a:p>
        </p:txBody>
      </p:sp>
      <p:sp>
        <p:nvSpPr>
          <p:cNvPr id="1048594" name="Oval 13"/>
          <p:cNvSpPr>
            <a:spLocks noChangeAspect="1"/>
          </p:cNvSpPr>
          <p:nvPr userDrawn="1"/>
        </p:nvSpPr>
        <p:spPr>
          <a:xfrm>
            <a:off x="5668780" y="5059009"/>
            <a:ext cx="1080000" cy="1080000"/>
          </a:xfrm>
          <a:prstGeom prst="ellipse"/>
          <a:gradFill flip="none" rotWithShape="1">
            <a:gsLst>
              <a:gs pos="60000">
                <a:schemeClr val="bg2">
                  <a:lumMod val="100000"/>
                </a:schemeClr>
              </a:gs>
              <a:gs pos="100000">
                <a:schemeClr val="bg2">
                  <a:lumMod val="50000"/>
                  <a:lumOff val="50000"/>
                </a:schemeClr>
              </a:gs>
            </a:gsLst>
            <a:path path="circle">
              <a:fillToRect l="100000" b="100000"/>
            </a:path>
            <a:tileRect t="-100000" r="-100000"/>
          </a:gradFill>
          <a:ln>
            <a:noFill/>
          </a:ln>
          <a:effectLst>
            <a:innerShdw blurRad="254000" dir="2700000" dist="127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nvGrpSpPr>
          <p:cNvPr id="45" name="Group 9"/>
          <p:cNvGrpSpPr/>
          <p:nvPr userDrawn="1"/>
        </p:nvGrpSpPr>
        <p:grpSpPr>
          <a:xfrm>
            <a:off x="10822156" y="4143453"/>
            <a:ext cx="734257" cy="760506"/>
            <a:chOff x="5243759" y="1363788"/>
            <a:chExt cx="734257" cy="760506"/>
          </a:xfrm>
        </p:grpSpPr>
        <p:sp>
          <p:nvSpPr>
            <p:cNvPr id="1048595"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596"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597"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sp>
        <p:nvSpPr>
          <p:cNvPr id="1048598" name="Picture Placeholder 14"/>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tIns="365760" wrap="square">
            <a:noAutofit/>
          </a:bodyPr>
          <a:lstStyle>
            <a:lvl1pPr algn="ctr" indent="0" marL="0">
              <a:buNone/>
              <a:defRPr sz="1800"/>
            </a:lvl1pPr>
          </a:lstStyle>
          <a:p>
            <a:r>
              <a:rPr lang="en-US"/>
              <a:t>Click icon to add picture</a:t>
            </a:r>
            <a:endParaRPr dirty="0" lang="en-US"/>
          </a:p>
        </p:txBody>
      </p:sp>
      <p:sp>
        <p:nvSpPr>
          <p:cNvPr id="1048599" name="Date Placeholder 3"/>
          <p:cNvSpPr>
            <a:spLocks noGrp="1"/>
          </p:cNvSpPr>
          <p:nvPr>
            <p:ph type="dt" sz="half" idx="10"/>
          </p:nvPr>
        </p:nvSpPr>
        <p:spPr/>
        <p:txBody>
          <a:bodyPr/>
          <a:p>
            <a:r>
              <a:rPr lang="en-US"/>
              <a:t>20XX</a:t>
            </a:r>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CBD12358-51D2-46B3-9BDE-DF29528B9454}"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07" name=""/>
        <p:cNvGrpSpPr/>
        <p:nvPr/>
      </p:nvGrpSpPr>
      <p:grpSpPr>
        <a:xfrm>
          <a:off x="0" y="0"/>
          <a:ext cx="0" cy="0"/>
          <a:chOff x="0" y="0"/>
          <a:chExt cx="0" cy="0"/>
        </a:xfrm>
      </p:grpSpPr>
      <p:grpSp>
        <p:nvGrpSpPr>
          <p:cNvPr id="108" name="Group 6"/>
          <p:cNvGrpSpPr/>
          <p:nvPr userDrawn="1"/>
        </p:nvGrpSpPr>
        <p:grpSpPr>
          <a:xfrm flipH="1" flipV="1">
            <a:off x="9063019" y="746716"/>
            <a:ext cx="3597052" cy="2615018"/>
            <a:chOff x="4541453" y="3199533"/>
            <a:chExt cx="3597052" cy="2615018"/>
          </a:xfrm>
        </p:grpSpPr>
        <p:sp>
          <p:nvSpPr>
            <p:cNvPr id="1048811" name="Freeform: Shape 38"/>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31000">
                  <a:schemeClr val="bg2">
                    <a:lumMod val="90000"/>
                    <a:lumOff val="10000"/>
                  </a:schemeClr>
                </a:gs>
                <a:gs pos="97000">
                  <a:schemeClr val="bg2"/>
                </a:gs>
              </a:gsLst>
              <a:lin ang="15000000" scaled="0"/>
            </a:gradFill>
            <a:ln>
              <a:noFill/>
            </a:ln>
            <a:effectLst>
              <a:innerShdw blurRad="355600" dir="16200000" dist="1016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nvGrpSpPr>
            <p:cNvPr id="109" name="Group 8"/>
            <p:cNvGrpSpPr/>
            <p:nvPr/>
          </p:nvGrpSpPr>
          <p:grpSpPr>
            <a:xfrm>
              <a:off x="4541453" y="3199533"/>
              <a:ext cx="3478701" cy="2615018"/>
              <a:chOff x="-481151" y="3199533"/>
              <a:chExt cx="3478701" cy="2615018"/>
            </a:xfrm>
          </p:grpSpPr>
          <p:sp>
            <p:nvSpPr>
              <p:cNvPr id="1048812" name="Freeform: Shape 32"/>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813" name="Oval 10"/>
              <p:cNvSpPr/>
              <p:nvPr userDrawn="1"/>
            </p:nvSpPr>
            <p:spPr>
              <a:xfrm rot="13500000" flipV="1">
                <a:off x="1512277" y="2840042"/>
                <a:ext cx="214196" cy="933178"/>
              </a:xfrm>
              <a:prstGeom prst="ellipse"/>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grpSp>
      <p:grpSp>
        <p:nvGrpSpPr>
          <p:cNvPr id="110" name="Group 18"/>
          <p:cNvGrpSpPr/>
          <p:nvPr userDrawn="1"/>
        </p:nvGrpSpPr>
        <p:grpSpPr>
          <a:xfrm>
            <a:off x="8723112" y="5088958"/>
            <a:ext cx="1335600" cy="1262947"/>
            <a:chOff x="10145015" y="2343978"/>
            <a:chExt cx="1335600" cy="1262947"/>
          </a:xfrm>
        </p:grpSpPr>
        <p:sp>
          <p:nvSpPr>
            <p:cNvPr id="1048814" name="Freeform: Shape 25"/>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80000"/>
                    <a:lumOff val="20000"/>
                  </a:schemeClr>
                </a:gs>
                <a:gs pos="60000">
                  <a:schemeClr val="bg2">
                    <a:lumMod val="90000"/>
                    <a:lumOff val="10000"/>
                  </a:schemeClr>
                </a:gs>
                <a:gs pos="100000">
                  <a:schemeClr val="bg2"/>
                </a:gs>
              </a:gsLst>
              <a:lin ang="600000" scaled="0"/>
            </a:gradFill>
            <a:ln>
              <a:noFill/>
            </a:ln>
            <a:effectLst>
              <a:innerShdw blurRad="254000" dir="732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815" name="Oval 20"/>
            <p:cNvSpPr/>
            <p:nvPr/>
          </p:nvSpPr>
          <p:spPr>
            <a:xfrm rot="13500000">
              <a:off x="10415015" y="2179851"/>
              <a:ext cx="540000" cy="1080000"/>
            </a:xfrm>
            <a:prstGeom prst="ellipse"/>
            <a:gradFill>
              <a:gsLst>
                <a:gs pos="0">
                  <a:schemeClr val="bg2">
                    <a:lumMod val="75000"/>
                    <a:lumOff val="25000"/>
                    <a:alpha val="33000"/>
                  </a:schemeClr>
                </a:gs>
                <a:gs pos="100000">
                  <a:schemeClr val="accent1">
                    <a:lumMod val="60000"/>
                    <a:lumOff val="40000"/>
                    <a:alpha val="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grpSp>
        <p:nvGrpSpPr>
          <p:cNvPr id="111" name="Group 11"/>
          <p:cNvGrpSpPr/>
          <p:nvPr/>
        </p:nvGrpSpPr>
        <p:grpSpPr>
          <a:xfrm>
            <a:off x="613998" y="5334748"/>
            <a:ext cx="678135" cy="990000"/>
            <a:chOff x="10490969" y="1448827"/>
            <a:chExt cx="678135" cy="990000"/>
          </a:xfrm>
        </p:grpSpPr>
        <p:sp>
          <p:nvSpPr>
            <p:cNvPr id="1048816" name="Freeform: Shape 12"/>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r="13500000" dist="508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tx1"/>
                </a:solidFill>
              </a:endParaRPr>
            </a:p>
          </p:txBody>
        </p:sp>
        <p:sp>
          <p:nvSpPr>
            <p:cNvPr id="1048817" name="Oval 13"/>
            <p:cNvSpPr/>
            <p:nvPr/>
          </p:nvSpPr>
          <p:spPr>
            <a:xfrm rot="8100000" flipH="1" flipV="1">
              <a:off x="11115555" y="1939340"/>
              <a:ext cx="53549" cy="233295"/>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818" name="Oval 14"/>
            <p:cNvSpPr/>
            <p:nvPr/>
          </p:nvSpPr>
          <p:spPr>
            <a:xfrm rot="8100000" flipH="1" flipV="1">
              <a:off x="10625042" y="1448827"/>
              <a:ext cx="53549" cy="233295"/>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819" name="Freeform: Shape 15"/>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tx1"/>
                </a:solidFill>
              </a:endParaRPr>
            </a:p>
          </p:txBody>
        </p:sp>
      </p:grpSp>
      <p:sp>
        <p:nvSpPr>
          <p:cNvPr id="1048820" name="Title 1"/>
          <p:cNvSpPr>
            <a:spLocks noGrp="1"/>
          </p:cNvSpPr>
          <p:nvPr>
            <p:ph type="title" hasCustomPrompt="1"/>
          </p:nvPr>
        </p:nvSpPr>
        <p:spPr>
          <a:xfrm>
            <a:off x="550862" y="498474"/>
            <a:ext cx="7960421" cy="1450217"/>
          </a:xfrm>
        </p:spPr>
        <p:txBody>
          <a:bodyPr anchor="t" anchorCtr="0" bIns="0" lIns="0" rIns="0" rtlCol="0" tIns="0" vert="horz" wrap="square">
            <a:normAutofit/>
          </a:bodyPr>
          <a:lstStyle>
            <a:lvl1pPr>
              <a:defRPr dirty="0" sz="4000" lang="en-US"/>
            </a:lvl1pPr>
          </a:lstStyle>
          <a:p>
            <a:pPr lvl="0">
              <a:lnSpc>
                <a:spcPct val="100000"/>
              </a:lnSpc>
            </a:pPr>
            <a:r>
              <a:rPr dirty="0" lang="en-US"/>
              <a:t>Click to add title</a:t>
            </a:r>
          </a:p>
        </p:txBody>
      </p:sp>
      <p:sp>
        <p:nvSpPr>
          <p:cNvPr id="1048821" name="Content Placeholder 2"/>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dirty="0" lang="en-US"/>
              <a:t>Click to add content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822" name="Date Placeholder 3"/>
          <p:cNvSpPr>
            <a:spLocks noGrp="1"/>
          </p:cNvSpPr>
          <p:nvPr>
            <p:ph type="dt" sz="half" idx="10"/>
          </p:nvPr>
        </p:nvSpPr>
        <p:spPr/>
        <p:txBody>
          <a:bodyPr/>
          <a:p>
            <a:r>
              <a:rPr lang="en-US"/>
              <a:t>20XX</a:t>
            </a:r>
            <a:endParaRPr dirty="0" lang="en-US"/>
          </a:p>
        </p:txBody>
      </p:sp>
      <p:sp>
        <p:nvSpPr>
          <p:cNvPr id="1048823" name="Footer Placeholder 4"/>
          <p:cNvSpPr>
            <a:spLocks noGrp="1"/>
          </p:cNvSpPr>
          <p:nvPr>
            <p:ph type="ftr" sz="quarter" idx="11"/>
          </p:nvPr>
        </p:nvSpPr>
        <p:spPr/>
        <p:txBody>
          <a:bodyPr/>
          <a:p>
            <a:endParaRPr dirty="0" lang="en-US"/>
          </a:p>
        </p:txBody>
      </p:sp>
      <p:sp>
        <p:nvSpPr>
          <p:cNvPr id="1048824" name="Slide Number Placeholder 5"/>
          <p:cNvSpPr>
            <a:spLocks noGrp="1"/>
          </p:cNvSpPr>
          <p:nvPr>
            <p:ph type="sldNum" sz="quarter" idx="12"/>
          </p:nvPr>
        </p:nvSpPr>
        <p:spPr/>
        <p:txBody>
          <a:bodyPr/>
          <a:p>
            <a:fld id="{DBA1B0FB-D917-4C8C-928F-313BD683BF39}"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37" name=""/>
        <p:cNvGrpSpPr/>
        <p:nvPr/>
      </p:nvGrpSpPr>
      <p:grpSpPr>
        <a:xfrm>
          <a:off x="0" y="0"/>
          <a:ext cx="0" cy="0"/>
          <a:chOff x="0" y="0"/>
          <a:chExt cx="0" cy="0"/>
        </a:xfrm>
      </p:grpSpPr>
      <p:sp>
        <p:nvSpPr>
          <p:cNvPr id="1048581" name="Picture Placeholder 7"/>
          <p:cNvSpPr>
            <a:spLocks noGrp="1"/>
          </p:cNvSpPr>
          <p:nvPr>
            <p:ph type="pic" sz="quarter" idx="13" hasCustomPrompt="1"/>
          </p:nvPr>
        </p:nvSpPr>
        <p:spPr>
          <a:xfrm>
            <a:off x="0" y="0"/>
            <a:ext cx="12192000" cy="6858000"/>
          </a:xfrm>
        </p:spPr>
        <p:txBody>
          <a:bodyPr/>
          <a:lstStyle>
            <a:lvl1pPr algn="ctr" indent="0" marL="0">
              <a:buNone/>
              <a:defRPr sz="2000"/>
            </a:lvl1pPr>
          </a:lstStyle>
          <a:p>
            <a:r>
              <a:rPr dirty="0" lang="en-US"/>
              <a:t>Click icon to insert picture</a:t>
            </a:r>
          </a:p>
        </p:txBody>
      </p:sp>
      <p:sp>
        <p:nvSpPr>
          <p:cNvPr id="1048582" name="Title 1"/>
          <p:cNvSpPr>
            <a:spLocks noGrp="1"/>
          </p:cNvSpPr>
          <p:nvPr>
            <p:ph type="ctrTitle" hasCustomPrompt="1"/>
          </p:nvPr>
        </p:nvSpPr>
        <p:spPr>
          <a:xfrm>
            <a:off x="1524000" y="1376680"/>
            <a:ext cx="9144000" cy="2286000"/>
          </a:xfrm>
        </p:spPr>
        <p:txBody>
          <a:bodyPr anchor="b">
            <a:noAutofit/>
          </a:bodyPr>
          <a:lstStyle>
            <a:lvl1pPr algn="ctr">
              <a:defRPr sz="5400"/>
            </a:lvl1pPr>
          </a:lstStyle>
          <a:p>
            <a:r>
              <a:rPr dirty="0" lang="en-US"/>
              <a:t>Click to add title</a:t>
            </a:r>
          </a:p>
        </p:txBody>
      </p:sp>
      <p:sp>
        <p:nvSpPr>
          <p:cNvPr id="1048583" name="Subtitle 2"/>
          <p:cNvSpPr>
            <a:spLocks noGrp="1"/>
          </p:cNvSpPr>
          <p:nvPr>
            <p:ph type="subTitle" idx="1" hasCustomPrompt="1"/>
          </p:nvPr>
        </p:nvSpPr>
        <p:spPr>
          <a:xfrm>
            <a:off x="1524000" y="3799840"/>
            <a:ext cx="9144000" cy="2286000"/>
          </a:xfrm>
        </p:spPr>
        <p:txBody>
          <a:bodyPr>
            <a:noAutofit/>
          </a:bodyPr>
          <a:lstStyle>
            <a:lvl1pPr algn="ctr" indent="0" marL="0">
              <a:buNone/>
              <a:defRPr sz="1800">
                <a:solidFill>
                  <a:schemeClr val="tx1"/>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dirty="0" lang="en-US"/>
              <a:t>Click to add subtitle</a:t>
            </a:r>
          </a:p>
        </p:txBody>
      </p:sp>
      <p:sp>
        <p:nvSpPr>
          <p:cNvPr id="1048584" name="Date Placeholder 3"/>
          <p:cNvSpPr>
            <a:spLocks noGrp="1"/>
          </p:cNvSpPr>
          <p:nvPr>
            <p:ph type="dt" sz="half" idx="10"/>
          </p:nvPr>
        </p:nvSpPr>
        <p:spPr/>
        <p:txBody>
          <a:bodyPr/>
          <a:p>
            <a:r>
              <a:rPr lang="en-US"/>
              <a:t>20XX</a:t>
            </a:r>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CBD12358-51D2-46B3-9BDE-DF29528B9454}"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67" name=""/>
        <p:cNvGrpSpPr/>
        <p:nvPr/>
      </p:nvGrpSpPr>
      <p:grpSpPr>
        <a:xfrm>
          <a:off x="0" y="0"/>
          <a:ext cx="0" cy="0"/>
          <a:chOff x="0" y="0"/>
          <a:chExt cx="0" cy="0"/>
        </a:xfrm>
      </p:grpSpPr>
      <p:sp>
        <p:nvSpPr>
          <p:cNvPr id="1048647" name="Oval 21"/>
          <p:cNvSpPr>
            <a:spLocks noChangeAspect="1"/>
          </p:cNvSpPr>
          <p:nvPr/>
        </p:nvSpPr>
        <p:spPr>
          <a:xfrm>
            <a:off x="11069864" y="33337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nvGrpSpPr>
          <p:cNvPr id="68" name="Group 12"/>
          <p:cNvGrpSpPr/>
          <p:nvPr/>
        </p:nvGrpSpPr>
        <p:grpSpPr>
          <a:xfrm>
            <a:off x="331786" y="5528198"/>
            <a:ext cx="631474" cy="667800"/>
            <a:chOff x="2994153" y="1378666"/>
            <a:chExt cx="631474" cy="667800"/>
          </a:xfrm>
        </p:grpSpPr>
        <p:sp>
          <p:nvSpPr>
            <p:cNvPr id="1048648" name="Freeform: Shape 19"/>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49" name="Oval 20"/>
            <p:cNvSpPr/>
            <p:nvPr/>
          </p:nvSpPr>
          <p:spPr>
            <a:xfrm rot="8100000">
              <a:off x="3047090" y="1506466"/>
              <a:ext cx="270000" cy="54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sp>
        <p:nvSpPr>
          <p:cNvPr id="1048650" name="Title 1"/>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dirty="0" lang="en-US"/>
              <a:t>Click to add title</a:t>
            </a:r>
          </a:p>
        </p:txBody>
      </p:sp>
      <p:sp>
        <p:nvSpPr>
          <p:cNvPr id="1048651" name="Content Placeholder 2"/>
          <p:cNvSpPr>
            <a:spLocks noGrp="1"/>
          </p:cNvSpPr>
          <p:nvPr>
            <p:ph sz="half" idx="1" hasCustomPrompt="1"/>
          </p:nvPr>
        </p:nvSpPr>
        <p:spPr>
          <a:xfrm>
            <a:off x="550862" y="2097175"/>
            <a:ext cx="5435600" cy="3995650"/>
          </a:xfrm>
        </p:spPr>
        <p:txBody>
          <a:bodyPr>
            <a:normAutofit/>
          </a:bodyPr>
          <a:lstStyle>
            <a:lvl1pPr indent="0" marL="0">
              <a:spcBef>
                <a:spcPts val="1000"/>
              </a:spcBef>
              <a:buNone/>
              <a:defRPr sz="1800">
                <a:solidFill>
                  <a:schemeClr val="tx1"/>
                </a:solidFill>
              </a:defRPr>
            </a:lvl1pPr>
            <a:lvl2pPr marL="228600">
              <a:spcBef>
                <a:spcPts val="1000"/>
              </a:spcBef>
              <a:defRPr sz="1800">
                <a:solidFill>
                  <a:schemeClr val="tx1"/>
                </a:solidFill>
              </a:defRPr>
            </a:lvl2pPr>
            <a:lvl3pPr indent="-228600" marL="41148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dirty="0" lang="en-US"/>
              <a:t>Click to add content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52" name="Content Placeholder 2"/>
          <p:cNvSpPr>
            <a:spLocks noGrp="1"/>
          </p:cNvSpPr>
          <p:nvPr>
            <p:ph sz="half" idx="13" hasCustomPrompt="1"/>
          </p:nvPr>
        </p:nvSpPr>
        <p:spPr>
          <a:xfrm>
            <a:off x="6205540" y="2097175"/>
            <a:ext cx="5435600" cy="3995650"/>
          </a:xfrm>
        </p:spPr>
        <p:txBody>
          <a:bodyPr>
            <a:normAutofit/>
          </a:bodyPr>
          <a:lstStyle>
            <a:lvl1pPr indent="0" marL="0">
              <a:spcBef>
                <a:spcPts val="1000"/>
              </a:spcBef>
              <a:buNone/>
              <a:defRPr sz="1800">
                <a:solidFill>
                  <a:schemeClr val="tx1"/>
                </a:solidFill>
              </a:defRPr>
            </a:lvl1pPr>
            <a:lvl2pPr marL="228600">
              <a:spcBef>
                <a:spcPts val="1000"/>
              </a:spcBef>
              <a:defRPr sz="1800">
                <a:solidFill>
                  <a:schemeClr val="tx1"/>
                </a:solidFill>
              </a:defRPr>
            </a:lvl2pPr>
            <a:lvl3pPr indent="-228600" marL="41148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dirty="0" lang="en-US"/>
              <a:t>Click to add content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53" name="Date Placeholder 4"/>
          <p:cNvSpPr>
            <a:spLocks noGrp="1"/>
          </p:cNvSpPr>
          <p:nvPr>
            <p:ph type="dt" sz="half" idx="10"/>
          </p:nvPr>
        </p:nvSpPr>
        <p:spPr/>
        <p:txBody>
          <a:bodyPr/>
          <a:p>
            <a:r>
              <a:rPr lang="en-US"/>
              <a:t>20XX</a:t>
            </a:r>
            <a:endParaRPr dirty="0" lang="en-US"/>
          </a:p>
        </p:txBody>
      </p:sp>
      <p:sp>
        <p:nvSpPr>
          <p:cNvPr id="1048654" name="Footer Placeholder 5"/>
          <p:cNvSpPr>
            <a:spLocks noGrp="1"/>
          </p:cNvSpPr>
          <p:nvPr>
            <p:ph type="ftr" sz="quarter" idx="11"/>
          </p:nvPr>
        </p:nvSpPr>
        <p:spPr/>
        <p:txBody>
          <a:bodyPr/>
          <a:p>
            <a:endParaRPr dirty="0" lang="en-US"/>
          </a:p>
        </p:txBody>
      </p:sp>
      <p:sp>
        <p:nvSpPr>
          <p:cNvPr id="1048655" name="Slide Number Placeholder 6"/>
          <p:cNvSpPr>
            <a:spLocks noGrp="1"/>
          </p:cNvSpPr>
          <p:nvPr>
            <p:ph type="sldNum" sz="quarter" idx="12"/>
          </p:nvPr>
        </p:nvSpPr>
        <p:spPr/>
        <p:txBody>
          <a:bodyPr/>
          <a:p>
            <a:fld id="{DBA1B0FB-D917-4C8C-928F-313BD683BF39}" type="slidenum">
              <a:rPr lang="en-US" smtClean="0"/>
              <a:t>‹#›</a:t>
            </a:fld>
            <a:endParaRPr dirty="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79" name=""/>
        <p:cNvGrpSpPr/>
        <p:nvPr/>
      </p:nvGrpSpPr>
      <p:grpSpPr>
        <a:xfrm>
          <a:off x="0" y="0"/>
          <a:ext cx="0" cy="0"/>
          <a:chOff x="0" y="0"/>
          <a:chExt cx="0" cy="0"/>
        </a:xfrm>
      </p:grpSpPr>
      <p:sp>
        <p:nvSpPr>
          <p:cNvPr id="1048687" name="Title 1"/>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dirty="0" lang="en-US"/>
              <a:t>Click to add title</a:t>
            </a:r>
          </a:p>
        </p:txBody>
      </p:sp>
      <p:sp>
        <p:nvSpPr>
          <p:cNvPr id="1048688" name="Content Placeholder 2"/>
          <p:cNvSpPr>
            <a:spLocks noGrp="1"/>
          </p:cNvSpPr>
          <p:nvPr>
            <p:ph sz="half" idx="1" hasCustomPrompt="1"/>
          </p:nvPr>
        </p:nvSpPr>
        <p:spPr>
          <a:xfrm>
            <a:off x="583162" y="2827209"/>
            <a:ext cx="4917440" cy="3442144"/>
          </a:xfrm>
        </p:spPr>
        <p:txBody>
          <a:bodyPr>
            <a:normAutofit/>
          </a:bodyPr>
          <a:lstStyle>
            <a:lvl1pPr algn="r" indent="0" marL="0">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dirty="0" lang="en-US"/>
              <a:t>Click to add content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89" name="Picture Placeholder 7"/>
          <p:cNvSpPr>
            <a:spLocks noGrp="1"/>
          </p:cNvSpPr>
          <p:nvPr>
            <p:ph type="pic" sz="quarter" idx="13"/>
          </p:nvPr>
        </p:nvSpPr>
        <p:spPr>
          <a:xfrm>
            <a:off x="6095588" y="0"/>
            <a:ext cx="6095998" cy="6858000"/>
          </a:xfrm>
        </p:spPr>
        <p:txBody>
          <a:bodyPr>
            <a:normAutofit/>
          </a:bodyPr>
          <a:lstStyle>
            <a:lvl1pPr algn="ctr" indent="0" marL="0">
              <a:buNone/>
              <a:defRPr sz="2000">
                <a:solidFill>
                  <a:schemeClr val="tx1"/>
                </a:solidFill>
              </a:defRPr>
            </a:lvl1pPr>
          </a:lstStyle>
          <a:p>
            <a:r>
              <a:rPr lang="en-US"/>
              <a:t>Click icon to add picture</a:t>
            </a:r>
            <a:endParaRPr dirty="0" lang="en-US"/>
          </a:p>
        </p:txBody>
      </p:sp>
      <p:grpSp>
        <p:nvGrpSpPr>
          <p:cNvPr id="80" name="Group 3"/>
          <p:cNvGrpSpPr/>
          <p:nvPr userDrawn="1"/>
        </p:nvGrpSpPr>
        <p:grpSpPr>
          <a:xfrm>
            <a:off x="4803321" y="682622"/>
            <a:ext cx="734257" cy="760506"/>
            <a:chOff x="5243759" y="1363788"/>
            <a:chExt cx="734257" cy="760506"/>
          </a:xfrm>
        </p:grpSpPr>
        <p:sp>
          <p:nvSpPr>
            <p:cNvPr id="1048690"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91"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92"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sp>
        <p:nvSpPr>
          <p:cNvPr id="1048693" name="Oval 14"/>
          <p:cNvSpPr>
            <a:spLocks noChangeAspect="1"/>
          </p:cNvSpPr>
          <p:nvPr userDrawn="1"/>
        </p:nvSpPr>
        <p:spPr>
          <a:xfrm>
            <a:off x="1189378" y="5232629"/>
            <a:ext cx="1080000" cy="1080000"/>
          </a:xfrm>
          <a:prstGeom prst="ellipse"/>
          <a:gradFill flip="none" rotWithShape="1">
            <a:gsLst>
              <a:gs pos="60000">
                <a:schemeClr val="bg2">
                  <a:lumMod val="100000"/>
                </a:schemeClr>
              </a:gs>
              <a:gs pos="100000">
                <a:schemeClr val="bg2">
                  <a:lumMod val="50000"/>
                  <a:lumOff val="50000"/>
                </a:schemeClr>
              </a:gs>
            </a:gsLst>
            <a:path path="circle">
              <a:fillToRect l="100000" b="100000"/>
            </a:path>
            <a:tileRect t="-100000" r="-100000"/>
          </a:gradFill>
          <a:ln>
            <a:noFill/>
          </a:ln>
          <a:effectLst>
            <a:innerShdw blurRad="254000" dir="2700000" dist="127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0" name=""/>
        <p:cNvGrpSpPr/>
        <p:nvPr/>
      </p:nvGrpSpPr>
      <p:grpSpPr>
        <a:xfrm>
          <a:off x="0" y="0"/>
          <a:ext cx="0" cy="0"/>
          <a:chOff x="0" y="0"/>
          <a:chExt cx="0" cy="0"/>
        </a:xfrm>
      </p:grpSpPr>
      <p:grpSp>
        <p:nvGrpSpPr>
          <p:cNvPr id="101" name="Group 11"/>
          <p:cNvGrpSpPr/>
          <p:nvPr/>
        </p:nvGrpSpPr>
        <p:grpSpPr>
          <a:xfrm>
            <a:off x="613998" y="5334748"/>
            <a:ext cx="678135" cy="990000"/>
            <a:chOff x="10490969" y="1448827"/>
            <a:chExt cx="678135" cy="990000"/>
          </a:xfrm>
        </p:grpSpPr>
        <p:sp>
          <p:nvSpPr>
            <p:cNvPr id="1048780" name="Freeform: Shape 12"/>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r="13500000" dist="508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tx1"/>
                </a:solidFill>
              </a:endParaRPr>
            </a:p>
          </p:txBody>
        </p:sp>
        <p:sp>
          <p:nvSpPr>
            <p:cNvPr id="1048781" name="Oval 13"/>
            <p:cNvSpPr/>
            <p:nvPr/>
          </p:nvSpPr>
          <p:spPr>
            <a:xfrm rot="8100000" flipH="1" flipV="1">
              <a:off x="11115555" y="1939340"/>
              <a:ext cx="53549" cy="233295"/>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82" name="Oval 14"/>
            <p:cNvSpPr/>
            <p:nvPr/>
          </p:nvSpPr>
          <p:spPr>
            <a:xfrm rot="8100000" flipH="1" flipV="1">
              <a:off x="10625042" y="1448827"/>
              <a:ext cx="53549" cy="233295"/>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83" name="Freeform: Shape 15"/>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tx1"/>
                </a:solidFill>
              </a:endParaRPr>
            </a:p>
          </p:txBody>
        </p:sp>
      </p:grpSp>
      <p:sp>
        <p:nvSpPr>
          <p:cNvPr id="1048784" name="Title 1"/>
          <p:cNvSpPr>
            <a:spLocks noGrp="1"/>
          </p:cNvSpPr>
          <p:nvPr>
            <p:ph type="title"/>
          </p:nvPr>
        </p:nvSpPr>
        <p:spPr>
          <a:xfrm>
            <a:off x="550862" y="549275"/>
            <a:ext cx="11091600" cy="1332000"/>
          </a:xfrm>
        </p:spPr>
        <p:txBody>
          <a:bodyPr anchor="t" anchorCtr="0" bIns="0" lIns="0" rIns="0" rtlCol="0" tIns="0" vert="horz" wrap="square">
            <a:normAutofit/>
          </a:bodyPr>
          <a:lstStyle>
            <a:lvl1pPr>
              <a:defRPr dirty="0" lang="en-US"/>
            </a:lvl1pPr>
          </a:lstStyle>
          <a:p>
            <a:pPr lvl="0">
              <a:lnSpc>
                <a:spcPct val="100000"/>
              </a:lnSpc>
            </a:pPr>
            <a:r>
              <a:rPr lang="en-US"/>
              <a:t>Click to edit Master title style</a:t>
            </a:r>
            <a:endParaRPr dirty="0" lang="en-US"/>
          </a:p>
        </p:txBody>
      </p:sp>
      <p:sp>
        <p:nvSpPr>
          <p:cNvPr id="1048785" name="Content Placeholder 2"/>
          <p:cNvSpPr>
            <a:spLocks noGrp="1"/>
          </p:cNvSpPr>
          <p:nvPr>
            <p:ph idx="1"/>
          </p:nvPr>
        </p:nvSpPr>
        <p:spPr>
          <a:xfrm>
            <a:off x="550863" y="2113199"/>
            <a:ext cx="11090274" cy="39796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6" name="Date Placeholder 3"/>
          <p:cNvSpPr>
            <a:spLocks noGrp="1"/>
          </p:cNvSpPr>
          <p:nvPr>
            <p:ph type="dt" sz="half" idx="10"/>
          </p:nvPr>
        </p:nvSpPr>
        <p:spPr/>
        <p:txBody>
          <a:bodyPr/>
          <a:p>
            <a:r>
              <a:rPr lang="en-US"/>
              <a:t>20XX</a:t>
            </a:r>
            <a:endParaRPr dirty="0" lang="en-US"/>
          </a:p>
        </p:txBody>
      </p:sp>
      <p:sp>
        <p:nvSpPr>
          <p:cNvPr id="1048787" name="Footer Placeholder 4"/>
          <p:cNvSpPr>
            <a:spLocks noGrp="1"/>
          </p:cNvSpPr>
          <p:nvPr>
            <p:ph type="ftr" sz="quarter" idx="11"/>
          </p:nvPr>
        </p:nvSpPr>
        <p:spPr/>
        <p:txBody>
          <a:bodyPr/>
          <a:p>
            <a:endParaRPr dirty="0" lang="en-US"/>
          </a:p>
        </p:txBody>
      </p:sp>
      <p:sp>
        <p:nvSpPr>
          <p:cNvPr id="1048788" name="Slide Number Placeholder 5"/>
          <p:cNvSpPr>
            <a:spLocks noGrp="1"/>
          </p:cNvSpPr>
          <p:nvPr>
            <p:ph type="sldNum" sz="quarter" idx="12"/>
          </p:nvPr>
        </p:nvSpPr>
        <p:spPr/>
        <p:txBody>
          <a:bodyPr/>
          <a:p>
            <a:fld id="{DBA1B0FB-D917-4C8C-928F-313BD683BF39}" type="slidenum">
              <a:rPr lang="en-US" smtClean="0"/>
              <a:t>‹#›</a:t>
            </a:fld>
            <a:endParaRPr dirty="0" lang="en-US"/>
          </a:p>
        </p:txBody>
      </p:sp>
    </p:spTree>
  </p:cSld>
  <p:clrMapOvr>
    <a:masterClrMapping/>
  </p:clrMapOvr>
  <p:hf dt="0" ftr="0" hdr="0" sldNum="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77" name=""/>
        <p:cNvGrpSpPr/>
        <p:nvPr/>
      </p:nvGrpSpPr>
      <p:grpSpPr>
        <a:xfrm>
          <a:off x="0" y="0"/>
          <a:ext cx="0" cy="0"/>
          <a:chOff x="0" y="0"/>
          <a:chExt cx="0" cy="0"/>
        </a:xfrm>
      </p:grpSpPr>
      <p:sp>
        <p:nvSpPr>
          <p:cNvPr id="1048678" name="Title 1"/>
          <p:cNvSpPr>
            <a:spLocks noGrp="1"/>
          </p:cNvSpPr>
          <p:nvPr>
            <p:ph type="title" hasCustomPrompt="1"/>
          </p:nvPr>
        </p:nvSpPr>
        <p:spPr>
          <a:xfrm>
            <a:off x="550863" y="550801"/>
            <a:ext cx="11090275" cy="1237360"/>
          </a:xfrm>
        </p:spPr>
        <p:txBody>
          <a:bodyPr anchor="t" anchorCtr="0">
            <a:noAutofit/>
          </a:bodyPr>
          <a:lstStyle>
            <a:lvl1pPr>
              <a:defRPr sz="4000"/>
            </a:lvl1pPr>
          </a:lstStyle>
          <a:p>
            <a:r>
              <a:rPr dirty="0" lang="en-US"/>
              <a:t>Click to add title</a:t>
            </a:r>
          </a:p>
        </p:txBody>
      </p:sp>
      <p:sp>
        <p:nvSpPr>
          <p:cNvPr id="1048679" name="Content Placeholder 2"/>
          <p:cNvSpPr>
            <a:spLocks noGrp="1"/>
          </p:cNvSpPr>
          <p:nvPr>
            <p:ph sz="half" idx="1" hasCustomPrompt="1"/>
          </p:nvPr>
        </p:nvSpPr>
        <p:spPr>
          <a:xfrm>
            <a:off x="553720" y="1917065"/>
            <a:ext cx="2921000" cy="4297680"/>
          </a:xfrm>
        </p:spPr>
        <p:txBody>
          <a:bodyPr>
            <a:normAutofit/>
          </a:bodyPr>
          <a:lstStyle>
            <a:lvl1pPr indent="0" marL="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dirty="0" lang="en-US"/>
              <a:t>Click to add content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80" name="Table Placeholder 7"/>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dirty="0" lang="en-US"/>
              <a:t>Click icon to insert table</a:t>
            </a:r>
          </a:p>
        </p:txBody>
      </p:sp>
      <p:sp>
        <p:nvSpPr>
          <p:cNvPr id="1048681" name="Date Placeholder 4"/>
          <p:cNvSpPr>
            <a:spLocks noGrp="1"/>
          </p:cNvSpPr>
          <p:nvPr>
            <p:ph type="dt" sz="half" idx="10"/>
          </p:nvPr>
        </p:nvSpPr>
        <p:spPr/>
        <p:txBody>
          <a:bodyPr/>
          <a:p>
            <a:r>
              <a:rPr lang="en-US"/>
              <a:t>20XX</a:t>
            </a:r>
            <a:endParaRPr dirty="0" lang="en-US"/>
          </a:p>
        </p:txBody>
      </p:sp>
      <p:sp>
        <p:nvSpPr>
          <p:cNvPr id="1048682" name="Footer Placeholder 5"/>
          <p:cNvSpPr>
            <a:spLocks noGrp="1"/>
          </p:cNvSpPr>
          <p:nvPr>
            <p:ph type="ftr" sz="quarter" idx="11"/>
          </p:nvPr>
        </p:nvSpPr>
        <p:spPr/>
        <p:txBody>
          <a:bodyPr/>
          <a:p>
            <a:endParaRPr dirty="0" lang="en-US"/>
          </a:p>
        </p:txBody>
      </p:sp>
      <p:sp>
        <p:nvSpPr>
          <p:cNvPr id="1048683" name="Slide Number Placeholder 6"/>
          <p:cNvSpPr>
            <a:spLocks noGrp="1"/>
          </p:cNvSpPr>
          <p:nvPr>
            <p:ph type="sldNum" sz="quarter" idx="12"/>
          </p:nvPr>
        </p:nvSpPr>
        <p:spPr/>
        <p:txBody>
          <a:bodyPr/>
          <a:p>
            <a:fld id="{CBD12358-51D2-46B3-9BDE-DF29528B9454}" type="slidenum">
              <a:rPr lang="en-US" smtClean="0"/>
              <a:t>‹#›</a:t>
            </a:fld>
            <a:endParaRPr dirty="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73" name=""/>
        <p:cNvGrpSpPr/>
        <p:nvPr/>
      </p:nvGrpSpPr>
      <p:grpSpPr>
        <a:xfrm>
          <a:off x="0" y="0"/>
          <a:ext cx="0" cy="0"/>
          <a:chOff x="0" y="0"/>
          <a:chExt cx="0" cy="0"/>
        </a:xfrm>
      </p:grpSpPr>
      <p:sp>
        <p:nvSpPr>
          <p:cNvPr id="1048663" name="Oval 21"/>
          <p:cNvSpPr>
            <a:spLocks noChangeAspect="1"/>
          </p:cNvSpPr>
          <p:nvPr/>
        </p:nvSpPr>
        <p:spPr>
          <a:xfrm>
            <a:off x="11069864" y="33337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64" name="Title 1"/>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dirty="0" lang="en-US"/>
              <a:t>Click to add title</a:t>
            </a:r>
          </a:p>
        </p:txBody>
      </p:sp>
      <p:grpSp>
        <p:nvGrpSpPr>
          <p:cNvPr id="74" name="Group 10"/>
          <p:cNvGrpSpPr/>
          <p:nvPr userDrawn="1"/>
        </p:nvGrpSpPr>
        <p:grpSpPr>
          <a:xfrm>
            <a:off x="10379261" y="2030035"/>
            <a:ext cx="1335600" cy="1262947"/>
            <a:chOff x="10145015" y="2343978"/>
            <a:chExt cx="1335600" cy="1262947"/>
          </a:xfrm>
        </p:grpSpPr>
        <p:sp>
          <p:nvSpPr>
            <p:cNvPr id="1048665" name="Freeform: Shape 25"/>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80000"/>
                    <a:lumOff val="20000"/>
                  </a:schemeClr>
                </a:gs>
                <a:gs pos="60000">
                  <a:schemeClr val="bg2">
                    <a:lumMod val="90000"/>
                    <a:lumOff val="10000"/>
                  </a:schemeClr>
                </a:gs>
                <a:gs pos="100000">
                  <a:schemeClr val="bg2"/>
                </a:gs>
              </a:gsLst>
              <a:lin ang="600000" scaled="0"/>
            </a:gradFill>
            <a:ln>
              <a:noFill/>
            </a:ln>
            <a:effectLst>
              <a:innerShdw blurRad="254000" dir="732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66" name="Oval 13"/>
            <p:cNvSpPr/>
            <p:nvPr/>
          </p:nvSpPr>
          <p:spPr>
            <a:xfrm rot="13500000">
              <a:off x="10415015" y="2179851"/>
              <a:ext cx="540000" cy="1080000"/>
            </a:xfrm>
            <a:prstGeom prst="ellipse"/>
            <a:gradFill>
              <a:gsLst>
                <a:gs pos="0">
                  <a:schemeClr val="bg2">
                    <a:lumMod val="75000"/>
                    <a:lumOff val="25000"/>
                    <a:alpha val="33000"/>
                  </a:schemeClr>
                </a:gs>
                <a:gs pos="100000">
                  <a:schemeClr val="accent1">
                    <a:lumMod val="60000"/>
                    <a:lumOff val="40000"/>
                    <a:alpha val="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sp>
        <p:nvSpPr>
          <p:cNvPr id="1048667" name="Freeform: Shape 21"/>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nvGrpSpPr>
          <p:cNvPr id="75" name="Group 12"/>
          <p:cNvGrpSpPr/>
          <p:nvPr/>
        </p:nvGrpSpPr>
        <p:grpSpPr>
          <a:xfrm>
            <a:off x="331786" y="5528198"/>
            <a:ext cx="631474" cy="667800"/>
            <a:chOff x="2994153" y="1378666"/>
            <a:chExt cx="631474" cy="667800"/>
          </a:xfrm>
        </p:grpSpPr>
        <p:sp>
          <p:nvSpPr>
            <p:cNvPr id="1048668" name="Freeform: Shape 19"/>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69" name="Oval 20"/>
            <p:cNvSpPr/>
            <p:nvPr/>
          </p:nvSpPr>
          <p:spPr>
            <a:xfrm rot="8100000">
              <a:off x="3047090" y="1506466"/>
              <a:ext cx="270000" cy="54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sp>
        <p:nvSpPr>
          <p:cNvPr id="1048670" name="Content Placeholder 2"/>
          <p:cNvSpPr>
            <a:spLocks noGrp="1"/>
          </p:cNvSpPr>
          <p:nvPr>
            <p:ph sz="half" idx="1" hasCustomPrompt="1"/>
          </p:nvPr>
        </p:nvSpPr>
        <p:spPr>
          <a:xfrm>
            <a:off x="550862" y="1965095"/>
            <a:ext cx="5435600" cy="3995650"/>
          </a:xfrm>
        </p:spPr>
        <p:txBody>
          <a:bodyPr>
            <a:normAutofit/>
          </a:bodyPr>
          <a:lstStyle>
            <a:lvl1pPr indent="0" marL="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dirty="0" lang="en-US"/>
              <a:t>Click to add content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71" name="Content Placeholder 2"/>
          <p:cNvSpPr>
            <a:spLocks noGrp="1"/>
          </p:cNvSpPr>
          <p:nvPr>
            <p:ph sz="half" idx="13" hasCustomPrompt="1"/>
          </p:nvPr>
        </p:nvSpPr>
        <p:spPr>
          <a:xfrm>
            <a:off x="6301305" y="1965095"/>
            <a:ext cx="5339397" cy="3995650"/>
          </a:xfrm>
        </p:spPr>
        <p:txBody>
          <a:bodyPr>
            <a:normAutofit/>
          </a:bodyPr>
          <a:lstStyle>
            <a:lvl1pPr indent="0" marL="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dirty="0" lang="en-US"/>
              <a:t>Click to add content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72" name="Date Placeholder 4"/>
          <p:cNvSpPr>
            <a:spLocks noGrp="1"/>
          </p:cNvSpPr>
          <p:nvPr>
            <p:ph type="dt" sz="half" idx="10"/>
          </p:nvPr>
        </p:nvSpPr>
        <p:spPr/>
        <p:txBody>
          <a:bodyPr/>
          <a:p>
            <a:r>
              <a:rPr lang="en-US"/>
              <a:t>20XX</a:t>
            </a:r>
            <a:endParaRPr dirty="0" lang="en-US"/>
          </a:p>
        </p:txBody>
      </p:sp>
      <p:sp>
        <p:nvSpPr>
          <p:cNvPr id="1048673" name="Footer Placeholder 5"/>
          <p:cNvSpPr>
            <a:spLocks noGrp="1"/>
          </p:cNvSpPr>
          <p:nvPr>
            <p:ph type="ftr" sz="quarter" idx="11"/>
          </p:nvPr>
        </p:nvSpPr>
        <p:spPr/>
        <p:txBody>
          <a:bodyPr/>
          <a:p>
            <a:endParaRPr dirty="0" lang="en-US"/>
          </a:p>
        </p:txBody>
      </p:sp>
      <p:sp>
        <p:nvSpPr>
          <p:cNvPr id="1048674" name="Slide Number Placeholder 6"/>
          <p:cNvSpPr>
            <a:spLocks noGrp="1"/>
          </p:cNvSpPr>
          <p:nvPr>
            <p:ph type="sldNum" sz="quarter" idx="12"/>
          </p:nvPr>
        </p:nvSpPr>
        <p:spPr/>
        <p:txBody>
          <a:bodyPr/>
          <a:p>
            <a:fld id="{DBA1B0FB-D917-4C8C-928F-313BD683BF39}" type="slidenum">
              <a:rPr lang="en-US" smtClean="0"/>
              <a:t>‹#›</a:t>
            </a:fld>
            <a:endParaRPr dirty="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87" name=""/>
        <p:cNvGrpSpPr/>
        <p:nvPr/>
      </p:nvGrpSpPr>
      <p:grpSpPr>
        <a:xfrm>
          <a:off x="0" y="0"/>
          <a:ext cx="0" cy="0"/>
          <a:chOff x="0" y="0"/>
          <a:chExt cx="0" cy="0"/>
        </a:xfrm>
      </p:grpSpPr>
      <p:sp>
        <p:nvSpPr>
          <p:cNvPr id="1048714" name="Title 1"/>
          <p:cNvSpPr>
            <a:spLocks noGrp="1"/>
          </p:cNvSpPr>
          <p:nvPr>
            <p:ph type="title" hasCustomPrompt="1"/>
          </p:nvPr>
        </p:nvSpPr>
        <p:spPr>
          <a:xfrm>
            <a:off x="550863" y="560961"/>
            <a:ext cx="11090275" cy="1186560"/>
          </a:xfrm>
        </p:spPr>
        <p:txBody>
          <a:bodyPr anchor="t" anchorCtr="0">
            <a:noAutofit/>
          </a:bodyPr>
          <a:lstStyle>
            <a:lvl1pPr>
              <a:defRPr sz="4000"/>
            </a:lvl1pPr>
          </a:lstStyle>
          <a:p>
            <a:r>
              <a:rPr dirty="0" lang="en-US"/>
              <a:t>Click to add title</a:t>
            </a:r>
          </a:p>
        </p:txBody>
      </p:sp>
      <p:sp>
        <p:nvSpPr>
          <p:cNvPr id="1048715" name="Date Placeholder 3"/>
          <p:cNvSpPr>
            <a:spLocks noGrp="1"/>
          </p:cNvSpPr>
          <p:nvPr>
            <p:ph type="dt" sz="half" idx="10"/>
          </p:nvPr>
        </p:nvSpPr>
        <p:spPr/>
        <p:txBody>
          <a:bodyPr/>
          <a:p>
            <a:r>
              <a:rPr lang="en-US"/>
              <a:t>20XX</a:t>
            </a:r>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CBD12358-51D2-46B3-9BDE-DF29528B9454}" type="slidenum">
              <a:rPr lang="en-US" smtClean="0"/>
              <a:t>‹#›</a:t>
            </a:fld>
            <a:endParaRPr dirty="0" lang="en-US"/>
          </a:p>
        </p:txBody>
      </p:sp>
      <p:sp>
        <p:nvSpPr>
          <p:cNvPr id="1048718" name="Content Placeholder 2"/>
          <p:cNvSpPr>
            <a:spLocks noGrp="1"/>
          </p:cNvSpPr>
          <p:nvPr>
            <p:ph sz="half" idx="1" hasCustomPrompt="1"/>
          </p:nvPr>
        </p:nvSpPr>
        <p:spPr>
          <a:xfrm>
            <a:off x="550861" y="1917064"/>
            <a:ext cx="11090275" cy="4297679"/>
          </a:xfrm>
        </p:spPr>
        <p:txBody>
          <a:bodyPr>
            <a:normAutofit/>
          </a:bodyPr>
          <a:lstStyle>
            <a:lvl1pPr indent="0" marL="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dirty="0" lang="en-US"/>
              <a:t>Click to add content</a:t>
            </a:r>
          </a:p>
          <a:p>
            <a:pPr lvl="1"/>
            <a:r>
              <a:rPr dirty="0" lang="en-US"/>
              <a:t>Second level</a:t>
            </a:r>
          </a:p>
          <a:p>
            <a:pPr lvl="2"/>
            <a:r>
              <a:rPr dirty="0" lang="en-US"/>
              <a:t>Third level</a:t>
            </a:r>
          </a:p>
          <a:p>
            <a:pPr lvl="3"/>
            <a:r>
              <a:rPr dirty="0" lang="en-US"/>
              <a:t>Fourth level</a:t>
            </a:r>
          </a:p>
          <a:p>
            <a:pPr lvl="4"/>
            <a:r>
              <a:rPr dirty="0"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83" name=""/>
        <p:cNvGrpSpPr/>
        <p:nvPr/>
      </p:nvGrpSpPr>
      <p:grpSpPr>
        <a:xfrm>
          <a:off x="0" y="0"/>
          <a:ext cx="0" cy="0"/>
          <a:chOff x="0" y="0"/>
          <a:chExt cx="0" cy="0"/>
        </a:xfrm>
      </p:grpSpPr>
      <p:sp>
        <p:nvSpPr>
          <p:cNvPr id="1048700" name="Oval 6"/>
          <p:cNvSpPr>
            <a:spLocks noChangeAspect="1"/>
          </p:cNvSpPr>
          <p:nvPr userDrawn="1"/>
        </p:nvSpPr>
        <p:spPr>
          <a:xfrm>
            <a:off x="5303845" y="5427212"/>
            <a:ext cx="1080000" cy="1080000"/>
          </a:xfrm>
          <a:prstGeom prst="ellipse"/>
          <a:gradFill flip="none" rotWithShape="1">
            <a:gsLst>
              <a:gs pos="60000">
                <a:schemeClr val="bg2">
                  <a:lumMod val="100000"/>
                </a:schemeClr>
              </a:gs>
              <a:gs pos="100000">
                <a:schemeClr val="bg2">
                  <a:lumMod val="50000"/>
                  <a:lumOff val="50000"/>
                </a:schemeClr>
              </a:gs>
            </a:gsLst>
            <a:path path="circle">
              <a:fillToRect l="100000" b="100000"/>
            </a:path>
            <a:tileRect t="-100000" r="-100000"/>
          </a:gradFill>
          <a:ln>
            <a:noFill/>
          </a:ln>
          <a:effectLst>
            <a:innerShdw blurRad="254000" dir="2700000" dist="127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701" name="Title 1"/>
          <p:cNvSpPr>
            <a:spLocks noGrp="1"/>
          </p:cNvSpPr>
          <p:nvPr>
            <p:ph type="title" hasCustomPrompt="1"/>
          </p:nvPr>
        </p:nvSpPr>
        <p:spPr>
          <a:xfrm>
            <a:off x="549536" y="549274"/>
            <a:ext cx="5179330" cy="2841829"/>
          </a:xfrm>
        </p:spPr>
        <p:txBody>
          <a:bodyPr anchor="b" anchorCtr="0" bIns="0" lIns="0" rIns="0" rtlCol="0" tIns="0" vert="horz" wrap="square">
            <a:normAutofit/>
          </a:bodyPr>
          <a:lstStyle>
            <a:lvl1pPr>
              <a:defRPr dirty="0" sz="5400" lang="en-US"/>
            </a:lvl1pPr>
          </a:lstStyle>
          <a:p>
            <a:pPr lvl="0">
              <a:lnSpc>
                <a:spcPct val="100000"/>
              </a:lnSpc>
            </a:pPr>
            <a:r>
              <a:rPr dirty="0" lang="en-US"/>
              <a:t>Click to add title</a:t>
            </a:r>
          </a:p>
        </p:txBody>
      </p:sp>
      <p:sp>
        <p:nvSpPr>
          <p:cNvPr id="1048702" name="Content Placeholder 2"/>
          <p:cNvSpPr>
            <a:spLocks noGrp="1"/>
          </p:cNvSpPr>
          <p:nvPr>
            <p:ph idx="1" hasCustomPrompt="1"/>
          </p:nvPr>
        </p:nvSpPr>
        <p:spPr>
          <a:xfrm>
            <a:off x="549537" y="3646704"/>
            <a:ext cx="5179330" cy="2706160"/>
          </a:xfrm>
        </p:spPr>
        <p:txBody>
          <a:bodyPr>
            <a:normAutofit/>
          </a:bodyPr>
          <a:lstStyle>
            <a:lvl1pPr indent="0" marL="0">
              <a:spcBef>
                <a:spcPts val="1000"/>
              </a:spcBef>
              <a:buNone/>
              <a:defRPr sz="1800">
                <a:solidFill>
                  <a:schemeClr val="tx1"/>
                </a:solidFill>
              </a:defRPr>
            </a:lvl1pPr>
            <a:lvl2pPr indent="0" marL="457200">
              <a:spcBef>
                <a:spcPts val="1000"/>
              </a:spcBef>
              <a:buNone/>
              <a:defRPr sz="1200">
                <a:solidFill>
                  <a:schemeClr val="tx1"/>
                </a:solidFill>
              </a:defRPr>
            </a:lvl2pPr>
            <a:lvl3pPr indent="0" marL="914400">
              <a:spcBef>
                <a:spcPts val="1000"/>
              </a:spcBef>
              <a:buNone/>
              <a:defRPr sz="1200">
                <a:solidFill>
                  <a:schemeClr val="tx1"/>
                </a:solidFill>
              </a:defRPr>
            </a:lvl3pPr>
            <a:lvl4pPr indent="0" marL="1371600">
              <a:spcBef>
                <a:spcPts val="1000"/>
              </a:spcBef>
              <a:buNone/>
              <a:defRPr sz="1200">
                <a:solidFill>
                  <a:schemeClr val="tx1"/>
                </a:solidFill>
              </a:defRPr>
            </a:lvl4pPr>
            <a:lvl5pPr indent="0" marL="1828800">
              <a:spcBef>
                <a:spcPts val="1000"/>
              </a:spcBef>
              <a:buNone/>
              <a:defRPr sz="1200">
                <a:solidFill>
                  <a:schemeClr val="tx1"/>
                </a:solidFill>
              </a:defRPr>
            </a:lvl5pPr>
          </a:lstStyle>
          <a:p>
            <a:pPr lvl="0"/>
            <a:r>
              <a:rPr dirty="0" lang="en-US"/>
              <a:t>Click to add content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703" name="Picture Placeholder 19"/>
          <p:cNvSpPr>
            <a:spLocks noGrp="1"/>
          </p:cNvSpPr>
          <p:nvPr>
            <p:ph type="pic" sz="quarter" idx="13" hasCustomPrompt="1"/>
          </p:nvPr>
        </p:nvSpPr>
        <p:spPr>
          <a:xfrm>
            <a:off x="5926138" y="549275"/>
            <a:ext cx="5654675" cy="5788025"/>
          </a:xfrm>
        </p:spPr>
        <p:txBody>
          <a:bodyPr>
            <a:normAutofit/>
          </a:bodyPr>
          <a:lstStyle>
            <a:lvl1pPr algn="ctr" indent="0" marL="0">
              <a:buNone/>
              <a:defRPr sz="2000">
                <a:solidFill>
                  <a:schemeClr val="tx1"/>
                </a:solidFill>
              </a:defRPr>
            </a:lvl1pPr>
          </a:lstStyle>
          <a:p>
            <a:r>
              <a:rPr dirty="0" lang="en-US"/>
              <a:t>Click icon to insert picture</a:t>
            </a:r>
          </a:p>
        </p:txBody>
      </p:sp>
      <p:grpSp>
        <p:nvGrpSpPr>
          <p:cNvPr id="84" name="Group 8"/>
          <p:cNvGrpSpPr/>
          <p:nvPr userDrawn="1"/>
        </p:nvGrpSpPr>
        <p:grpSpPr>
          <a:xfrm>
            <a:off x="594036" y="5610392"/>
            <a:ext cx="667802" cy="631474"/>
            <a:chOff x="10478914" y="1506691"/>
            <a:chExt cx="667802" cy="631474"/>
          </a:xfrm>
        </p:grpSpPr>
        <p:sp>
          <p:nvSpPr>
            <p:cNvPr id="1048704" name="Freeform: Shape 15"/>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80000"/>
                    <a:lumOff val="20000"/>
                  </a:schemeClr>
                </a:gs>
                <a:gs pos="60000">
                  <a:schemeClr val="bg2">
                    <a:lumMod val="90000"/>
                    <a:lumOff val="10000"/>
                  </a:schemeClr>
                </a:gs>
                <a:gs pos="100000">
                  <a:schemeClr val="bg2"/>
                </a:gs>
              </a:gsLst>
              <a:lin ang="600000" scaled="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705" name="Oval 10"/>
            <p:cNvSpPr/>
            <p:nvPr/>
          </p:nvSpPr>
          <p:spPr>
            <a:xfrm rot="13500000">
              <a:off x="10613915" y="1424627"/>
              <a:ext cx="270000" cy="540001"/>
            </a:xfrm>
            <a:prstGeom prst="ellipse"/>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grpSp>
        <p:nvGrpSpPr>
          <p:cNvPr id="85" name="Group 11"/>
          <p:cNvGrpSpPr/>
          <p:nvPr/>
        </p:nvGrpSpPr>
        <p:grpSpPr>
          <a:xfrm>
            <a:off x="613998" y="5334748"/>
            <a:ext cx="678135" cy="990000"/>
            <a:chOff x="10490969" y="1448827"/>
            <a:chExt cx="678135" cy="990000"/>
          </a:xfrm>
        </p:grpSpPr>
        <p:sp>
          <p:nvSpPr>
            <p:cNvPr id="1048706" name="Freeform: Shape 12"/>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r="13500000" dist="508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tx1"/>
                </a:solidFill>
              </a:endParaRPr>
            </a:p>
          </p:txBody>
        </p:sp>
        <p:sp>
          <p:nvSpPr>
            <p:cNvPr id="1048707" name="Oval 13"/>
            <p:cNvSpPr/>
            <p:nvPr/>
          </p:nvSpPr>
          <p:spPr>
            <a:xfrm rot="8100000" flipH="1" flipV="1">
              <a:off x="11115555" y="1939340"/>
              <a:ext cx="53549" cy="233295"/>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708" name="Oval 14"/>
            <p:cNvSpPr/>
            <p:nvPr/>
          </p:nvSpPr>
          <p:spPr>
            <a:xfrm rot="8100000" flipH="1" flipV="1">
              <a:off x="10625042" y="1448827"/>
              <a:ext cx="53549" cy="233295"/>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709" name="Freeform: Shape 15"/>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tx1"/>
                </a:solidFill>
              </a:endParaRPr>
            </a:p>
          </p:txBody>
        </p:sp>
      </p:grpSp>
      <p:sp>
        <p:nvSpPr>
          <p:cNvPr id="1048710" name="Date Placeholder 3"/>
          <p:cNvSpPr>
            <a:spLocks noGrp="1"/>
          </p:cNvSpPr>
          <p:nvPr>
            <p:ph type="dt" sz="half" idx="10"/>
          </p:nvPr>
        </p:nvSpPr>
        <p:spPr/>
        <p:txBody>
          <a:bodyPr/>
          <a:p>
            <a:r>
              <a:rPr lang="en-US"/>
              <a:t>20XX</a:t>
            </a:r>
            <a:endParaRPr dirty="0" lang="en-US"/>
          </a:p>
        </p:txBody>
      </p:sp>
      <p:sp>
        <p:nvSpPr>
          <p:cNvPr id="1048711" name="Footer Placeholder 4"/>
          <p:cNvSpPr>
            <a:spLocks noGrp="1"/>
          </p:cNvSpPr>
          <p:nvPr>
            <p:ph type="ftr" sz="quarter" idx="11"/>
          </p:nvPr>
        </p:nvSpPr>
        <p:spPr/>
        <p:txBody>
          <a:bodyPr/>
          <a:p>
            <a:endParaRPr dirty="0" lang="en-US"/>
          </a:p>
        </p:txBody>
      </p:sp>
      <p:sp>
        <p:nvSpPr>
          <p:cNvPr id="1048712" name="Slide Number Placeholder 5"/>
          <p:cNvSpPr>
            <a:spLocks noGrp="1"/>
          </p:cNvSpPr>
          <p:nvPr>
            <p:ph type="sldNum" sz="quarter" idx="12"/>
          </p:nvPr>
        </p:nvSpPr>
        <p:spPr/>
        <p:txBody>
          <a:bodyPr/>
          <a:p>
            <a:fld id="{DBA1B0FB-D917-4C8C-928F-313BD683BF39}"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6" name=""/>
        <p:cNvGrpSpPr/>
        <p:nvPr/>
      </p:nvGrpSpPr>
      <p:grpSpPr>
        <a:xfrm>
          <a:off x="0" y="0"/>
          <a:ext cx="0" cy="0"/>
          <a:chOff x="0" y="0"/>
          <a:chExt cx="0" cy="0"/>
        </a:xfrm>
      </p:grpSpPr>
      <p:grpSp>
        <p:nvGrpSpPr>
          <p:cNvPr id="97" name="Group 47"/>
          <p:cNvGrpSpPr/>
          <p:nvPr/>
        </p:nvGrpSpPr>
        <p:grpSpPr>
          <a:xfrm>
            <a:off x="356481" y="879007"/>
            <a:ext cx="734257" cy="760506"/>
            <a:chOff x="5243759" y="1363788"/>
            <a:chExt cx="734257" cy="760506"/>
          </a:xfrm>
        </p:grpSpPr>
        <p:sp>
          <p:nvSpPr>
            <p:cNvPr id="1048758"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59"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60"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p:nvSpPr>
          <p:cNvPr id="1048761" name="Title 1"/>
          <p:cNvSpPr>
            <a:spLocks noGrp="1"/>
          </p:cNvSpPr>
          <p:nvPr>
            <p:ph type="title"/>
          </p:nvPr>
        </p:nvSpPr>
        <p:spPr>
          <a:xfrm>
            <a:off x="563563" y="474345"/>
            <a:ext cx="11077574" cy="2954655"/>
          </a:xfrm>
        </p:spPr>
        <p:txBody>
          <a:bodyPr anchor="b" anchorCtr="0" bIns="0" lIns="0" rIns="0" rtlCol="0" tIns="0" vert="horz" wrap="square">
            <a:normAutofit/>
          </a:bodyPr>
          <a:lstStyle>
            <a:lvl1pPr>
              <a:defRPr dirty="0" sz="6400" lang="en-US"/>
            </a:lvl1pPr>
          </a:lstStyle>
          <a:p>
            <a:pPr lvl="0">
              <a:lnSpc>
                <a:spcPct val="100000"/>
              </a:lnSpc>
            </a:pPr>
            <a:r>
              <a:rPr lang="en-US"/>
              <a:t>Click to edit Master title style</a:t>
            </a:r>
            <a:endParaRPr dirty="0" lang="en-US"/>
          </a:p>
        </p:txBody>
      </p:sp>
      <p:sp>
        <p:nvSpPr>
          <p:cNvPr id="1048762" name="Date Placeholder 3"/>
          <p:cNvSpPr>
            <a:spLocks noGrp="1"/>
          </p:cNvSpPr>
          <p:nvPr>
            <p:ph type="dt" sz="half" idx="10"/>
          </p:nvPr>
        </p:nvSpPr>
        <p:spPr/>
        <p:txBody>
          <a:bodyPr/>
          <a:p>
            <a:r>
              <a:rPr lang="en-US"/>
              <a:t>20XX</a:t>
            </a:r>
            <a:endParaRPr dirty="0" lang="en-US"/>
          </a:p>
        </p:txBody>
      </p:sp>
      <p:sp>
        <p:nvSpPr>
          <p:cNvPr id="1048763" name="Footer Placeholder 4"/>
          <p:cNvSpPr>
            <a:spLocks noGrp="1"/>
          </p:cNvSpPr>
          <p:nvPr>
            <p:ph type="ftr" sz="quarter" idx="11"/>
          </p:nvPr>
        </p:nvSpPr>
        <p:spPr/>
        <p:txBody>
          <a:bodyPr/>
          <a:p>
            <a:endParaRPr dirty="0" lang="en-US"/>
          </a:p>
        </p:txBody>
      </p:sp>
      <p:sp>
        <p:nvSpPr>
          <p:cNvPr id="1048764" name="Slide Number Placeholder 5"/>
          <p:cNvSpPr>
            <a:spLocks noGrp="1"/>
          </p:cNvSpPr>
          <p:nvPr>
            <p:ph type="sldNum" sz="quarter" idx="12"/>
          </p:nvPr>
        </p:nvSpPr>
        <p:spPr/>
        <p:txBody>
          <a:bodyPr/>
          <a:p>
            <a:fld id="{DBA1B0FB-D917-4C8C-928F-313BD683BF39}" type="slidenum">
              <a:rPr lang="en-US" smtClean="0"/>
              <a:t>‹#›</a:t>
            </a:fld>
            <a:endParaRPr dirty="0" lang="en-US"/>
          </a:p>
        </p:txBody>
      </p:sp>
      <p:sp>
        <p:nvSpPr>
          <p:cNvPr id="1048765" name="Text Placeholder 2"/>
          <p:cNvSpPr>
            <a:spLocks noGrp="1"/>
          </p:cNvSpPr>
          <p:nvPr>
            <p:ph type="body" idx="1"/>
          </p:nvPr>
        </p:nvSpPr>
        <p:spPr>
          <a:xfrm>
            <a:off x="566271" y="3629772"/>
            <a:ext cx="11074866" cy="2678953"/>
          </a:xfrm>
        </p:spPr>
        <p:txBody>
          <a:bodyPr>
            <a:normAutofit/>
          </a:bodyPr>
          <a:lstStyle>
            <a:lvl1pPr indent="0" marL="0">
              <a:lnSpc>
                <a:spcPct val="110000"/>
              </a:lnSpc>
              <a:spcBef>
                <a:spcPts val="0"/>
              </a:spcBef>
              <a:buNone/>
              <a:defRPr sz="2400">
                <a:solidFill>
                  <a:schemeClr val="tx1">
                    <a:alpha val="8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66" name="Freeform: Shape 40"/>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10200000" scaled="0"/>
          </a:gradFill>
          <a:ln>
            <a:noFill/>
          </a:ln>
          <a:effectLst>
            <a:innerShdw blurRad="254000" dir="42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67" name="Freeform: Shape 42"/>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3" name=""/>
        <p:cNvGrpSpPr/>
        <p:nvPr/>
      </p:nvGrpSpPr>
      <p:grpSpPr>
        <a:xfrm>
          <a:off x="0" y="0"/>
          <a:ext cx="0" cy="0"/>
          <a:chOff x="0" y="0"/>
          <a:chExt cx="0" cy="0"/>
        </a:xfrm>
      </p:grpSpPr>
      <p:sp>
        <p:nvSpPr>
          <p:cNvPr id="1048794" name="Oval 21"/>
          <p:cNvSpPr>
            <a:spLocks noChangeAspect="1"/>
          </p:cNvSpPr>
          <p:nvPr/>
        </p:nvSpPr>
        <p:spPr>
          <a:xfrm>
            <a:off x="11069864" y="33337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nvGrpSpPr>
          <p:cNvPr id="104" name="Group 12"/>
          <p:cNvGrpSpPr/>
          <p:nvPr/>
        </p:nvGrpSpPr>
        <p:grpSpPr>
          <a:xfrm>
            <a:off x="331786" y="5528198"/>
            <a:ext cx="631474" cy="667800"/>
            <a:chOff x="2994153" y="1378666"/>
            <a:chExt cx="631474" cy="667800"/>
          </a:xfrm>
        </p:grpSpPr>
        <p:sp>
          <p:nvSpPr>
            <p:cNvPr id="1048795" name="Freeform: Shape 19"/>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96" name="Oval 20"/>
            <p:cNvSpPr/>
            <p:nvPr/>
          </p:nvSpPr>
          <p:spPr>
            <a:xfrm rot="8100000">
              <a:off x="3047090" y="1506466"/>
              <a:ext cx="270000" cy="54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p:nvSpPr>
          <p:cNvPr id="1048797" name="Title 1"/>
          <p:cNvSpPr>
            <a:spLocks noGrp="1"/>
          </p:cNvSpPr>
          <p:nvPr>
            <p:ph type="title"/>
          </p:nvPr>
        </p:nvSpPr>
        <p:spPr>
          <a:xfrm>
            <a:off x="550863" y="549275"/>
            <a:ext cx="11090274" cy="1332000"/>
          </a:xfrm>
        </p:spPr>
        <p:txBody>
          <a:bodyPr/>
          <a:lstStyle>
            <a:lvl1pPr>
              <a:lnSpc>
                <a:spcPct val="100000"/>
              </a:lnSpc>
            </a:lvl1pPr>
          </a:lstStyle>
          <a:p>
            <a:r>
              <a:rPr lang="en-US"/>
              <a:t>Click to edit Master title style</a:t>
            </a:r>
            <a:endParaRPr dirty="0" lang="en-US"/>
          </a:p>
        </p:txBody>
      </p:sp>
      <p:sp>
        <p:nvSpPr>
          <p:cNvPr id="1048798" name="Content Placeholder 2"/>
          <p:cNvSpPr>
            <a:spLocks noGrp="1"/>
          </p:cNvSpPr>
          <p:nvPr>
            <p:ph sz="half" idx="1"/>
          </p:nvPr>
        </p:nvSpPr>
        <p:spPr>
          <a:xfrm>
            <a:off x="550862" y="2097175"/>
            <a:ext cx="5435600" cy="399565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9" name="Content Placeholder 3"/>
          <p:cNvSpPr>
            <a:spLocks noGrp="1"/>
          </p:cNvSpPr>
          <p:nvPr>
            <p:ph sz="half" idx="2"/>
          </p:nvPr>
        </p:nvSpPr>
        <p:spPr>
          <a:xfrm>
            <a:off x="6205538" y="2097175"/>
            <a:ext cx="5435600" cy="399565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0" name="Date Placeholder 4"/>
          <p:cNvSpPr>
            <a:spLocks noGrp="1"/>
          </p:cNvSpPr>
          <p:nvPr>
            <p:ph type="dt" sz="half" idx="10"/>
          </p:nvPr>
        </p:nvSpPr>
        <p:spPr/>
        <p:txBody>
          <a:bodyPr/>
          <a:p>
            <a:r>
              <a:rPr lang="en-US"/>
              <a:t>20XX</a:t>
            </a:r>
            <a:endParaRPr dirty="0" lang="en-US"/>
          </a:p>
        </p:txBody>
      </p:sp>
      <p:sp>
        <p:nvSpPr>
          <p:cNvPr id="1048801" name="Footer Placeholder 5"/>
          <p:cNvSpPr>
            <a:spLocks noGrp="1"/>
          </p:cNvSpPr>
          <p:nvPr>
            <p:ph type="ftr" sz="quarter" idx="11"/>
          </p:nvPr>
        </p:nvSpPr>
        <p:spPr/>
        <p:txBody>
          <a:bodyPr/>
          <a:p>
            <a:endParaRPr dirty="0" lang="en-US"/>
          </a:p>
        </p:txBody>
      </p:sp>
      <p:sp>
        <p:nvSpPr>
          <p:cNvPr id="1048802" name="Slide Number Placeholder 6"/>
          <p:cNvSpPr>
            <a:spLocks noGrp="1"/>
          </p:cNvSpPr>
          <p:nvPr>
            <p:ph type="sldNum" sz="quarter" idx="12"/>
          </p:nvPr>
        </p:nvSpPr>
        <p:spPr/>
        <p:txBody>
          <a:bodyPr/>
          <a:p>
            <a:fld id="{DBA1B0FB-D917-4C8C-928F-313BD683BF39}" type="slidenum">
              <a:rPr lang="en-US" smtClean="0"/>
              <a:t>‹#›</a:t>
            </a:fld>
            <a:endParaRPr dirty="0"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8" name=""/>
        <p:cNvGrpSpPr/>
        <p:nvPr/>
      </p:nvGrpSpPr>
      <p:grpSpPr>
        <a:xfrm>
          <a:off x="0" y="0"/>
          <a:ext cx="0" cy="0"/>
          <a:chOff x="0" y="0"/>
          <a:chExt cx="0" cy="0"/>
        </a:xfrm>
      </p:grpSpPr>
      <p:sp>
        <p:nvSpPr>
          <p:cNvPr id="1048768" name="Oval 11"/>
          <p:cNvSpPr>
            <a:spLocks noChangeAspect="1"/>
          </p:cNvSpPr>
          <p:nvPr/>
        </p:nvSpPr>
        <p:spPr>
          <a:xfrm>
            <a:off x="11091612" y="5893466"/>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69" name="Rectangle 10"/>
          <p:cNvSpPr/>
          <p:nvPr/>
        </p:nvSpPr>
        <p:spPr>
          <a:xfrm>
            <a:off x="11451612" y="5827878"/>
            <a:ext cx="379049" cy="360000"/>
          </a:xfrm>
          <a:prstGeom prst="rect"/>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70" name="Title 1"/>
          <p:cNvSpPr>
            <a:spLocks noGrp="1"/>
          </p:cNvSpPr>
          <p:nvPr>
            <p:ph type="title"/>
          </p:nvPr>
        </p:nvSpPr>
        <p:spPr>
          <a:xfrm>
            <a:off x="550862" y="549275"/>
            <a:ext cx="11097551" cy="1332000"/>
          </a:xfrm>
        </p:spPr>
        <p:txBody>
          <a:bodyPr anchor="t" anchorCtr="0" bIns="0" lIns="0" rIns="0" rtlCol="0" tIns="0" vert="horz" wrap="square">
            <a:normAutofit/>
          </a:bodyPr>
          <a:lstStyle>
            <a:lvl1pPr>
              <a:defRPr dirty="0" sz="3200" lang="en-US"/>
            </a:lvl1pPr>
          </a:lstStyle>
          <a:p>
            <a:pPr lvl="0">
              <a:lnSpc>
                <a:spcPct val="100000"/>
              </a:lnSpc>
            </a:pPr>
            <a:r>
              <a:rPr lang="en-US"/>
              <a:t>Click to edit Master title style</a:t>
            </a:r>
            <a:endParaRPr dirty="0" lang="en-US"/>
          </a:p>
        </p:txBody>
      </p:sp>
      <p:sp>
        <p:nvSpPr>
          <p:cNvPr id="1048771" name="Text Placeholder 2"/>
          <p:cNvSpPr>
            <a:spLocks noGrp="1"/>
          </p:cNvSpPr>
          <p:nvPr>
            <p:ph type="body" idx="1"/>
          </p:nvPr>
        </p:nvSpPr>
        <p:spPr>
          <a:xfrm>
            <a:off x="550864" y="1881275"/>
            <a:ext cx="5437186" cy="535354"/>
          </a:xfrm>
        </p:spPr>
        <p:txBody>
          <a:bodyPr anchor="b">
            <a:normAutofit/>
          </a:bodyPr>
          <a:lstStyle>
            <a:lvl1pPr indent="0" marL="0">
              <a:buNone/>
              <a:defRPr baseline="0" b="0" cap="all" sz="1400" spc="200">
                <a:solidFill>
                  <a:schemeClr val="tx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72" name="Content Placeholder 3"/>
          <p:cNvSpPr>
            <a:spLocks noGrp="1"/>
          </p:cNvSpPr>
          <p:nvPr>
            <p:ph sz="half" idx="2"/>
          </p:nvPr>
        </p:nvSpPr>
        <p:spPr>
          <a:xfrm>
            <a:off x="550863" y="2577270"/>
            <a:ext cx="5429114" cy="351555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3" name="Text Placeholder 4"/>
          <p:cNvSpPr>
            <a:spLocks noGrp="1"/>
          </p:cNvSpPr>
          <p:nvPr>
            <p:ph type="body" sz="quarter" idx="3"/>
          </p:nvPr>
        </p:nvSpPr>
        <p:spPr>
          <a:xfrm>
            <a:off x="6212024" y="1881275"/>
            <a:ext cx="5436392" cy="535354"/>
          </a:xfrm>
        </p:spPr>
        <p:txBody>
          <a:bodyPr anchor="b" bIns="0" lIns="0" rIns="0" rtlCol="0" tIns="0" vert="horz" wrap="square">
            <a:normAutofit/>
          </a:bodyPr>
          <a:lstStyle>
            <a:lvl1pPr>
              <a:defRPr baseline="0" b="0" cap="all" dirty="0" sz="1400" lang="en-US" spc="200">
                <a:solidFill>
                  <a:schemeClr val="tx1"/>
                </a:solidFill>
              </a:defRPr>
            </a:lvl1pPr>
          </a:lstStyle>
          <a:p>
            <a:pPr indent="0" lvl="0" marL="0">
              <a:buNone/>
            </a:pPr>
            <a:r>
              <a:rPr lang="en-US"/>
              <a:t>Click to edit Master text styles</a:t>
            </a:r>
          </a:p>
        </p:txBody>
      </p:sp>
      <p:sp>
        <p:nvSpPr>
          <p:cNvPr id="1048774" name="Content Placeholder 5"/>
          <p:cNvSpPr>
            <a:spLocks noGrp="1"/>
          </p:cNvSpPr>
          <p:nvPr>
            <p:ph sz="quarter" idx="4"/>
          </p:nvPr>
        </p:nvSpPr>
        <p:spPr>
          <a:xfrm>
            <a:off x="6212023" y="2577270"/>
            <a:ext cx="5436391" cy="351555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5" name="Date Placeholder 6"/>
          <p:cNvSpPr>
            <a:spLocks noGrp="1"/>
          </p:cNvSpPr>
          <p:nvPr>
            <p:ph type="dt" sz="half" idx="10"/>
          </p:nvPr>
        </p:nvSpPr>
        <p:spPr/>
        <p:txBody>
          <a:bodyPr/>
          <a:p>
            <a:r>
              <a:rPr lang="en-US"/>
              <a:t>20XX</a:t>
            </a:r>
            <a:endParaRPr dirty="0" lang="en-US"/>
          </a:p>
        </p:txBody>
      </p:sp>
      <p:sp>
        <p:nvSpPr>
          <p:cNvPr id="1048776" name="Footer Placeholder 7"/>
          <p:cNvSpPr>
            <a:spLocks noGrp="1"/>
          </p:cNvSpPr>
          <p:nvPr>
            <p:ph type="ftr" sz="quarter" idx="11"/>
          </p:nvPr>
        </p:nvSpPr>
        <p:spPr/>
        <p:txBody>
          <a:bodyPr/>
          <a:p>
            <a:endParaRPr dirty="0" lang="en-US"/>
          </a:p>
        </p:txBody>
      </p:sp>
      <p:sp>
        <p:nvSpPr>
          <p:cNvPr id="1048777" name="Slide Number Placeholder 8"/>
          <p:cNvSpPr>
            <a:spLocks noGrp="1"/>
          </p:cNvSpPr>
          <p:nvPr>
            <p:ph type="sldNum" sz="quarter" idx="12"/>
          </p:nvPr>
        </p:nvSpPr>
        <p:spPr/>
        <p:txBody>
          <a:bodyPr/>
          <a:p>
            <a:fld id="{DBA1B0FB-D917-4C8C-928F-313BD683BF39}" type="slidenum">
              <a:rPr lang="en-US" smtClean="0"/>
              <a:t>‹#›</a:t>
            </a:fld>
            <a:endParaRPr dirty="0"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1" name=""/>
        <p:cNvGrpSpPr/>
        <p:nvPr/>
      </p:nvGrpSpPr>
      <p:grpSpPr>
        <a:xfrm>
          <a:off x="0" y="0"/>
          <a:ext cx="0" cy="0"/>
          <a:chOff x="0" y="0"/>
          <a:chExt cx="0" cy="0"/>
        </a:xfrm>
      </p:grpSpPr>
      <p:sp>
        <p:nvSpPr>
          <p:cNvPr id="1048733" name="Title 1"/>
          <p:cNvSpPr>
            <a:spLocks noGrp="1"/>
          </p:cNvSpPr>
          <p:nvPr>
            <p:ph type="title"/>
          </p:nvPr>
        </p:nvSpPr>
        <p:spPr>
          <a:xfrm>
            <a:off x="3359149" y="550799"/>
            <a:ext cx="8283313" cy="5542025"/>
          </a:xfrm>
        </p:spPr>
        <p:txBody>
          <a:bodyPr anchor="ctr" anchorCtr="0" bIns="0" lIns="0" rIns="0" rtlCol="0" tIns="0" vert="horz" wrap="square">
            <a:normAutofit/>
          </a:bodyPr>
          <a:lstStyle>
            <a:lvl1pPr>
              <a:defRPr dirty="0" lang="en-US"/>
            </a:lvl1pPr>
          </a:lstStyle>
          <a:p>
            <a:pPr lvl="0">
              <a:lnSpc>
                <a:spcPct val="100000"/>
              </a:lnSpc>
            </a:pPr>
            <a:r>
              <a:rPr lang="en-US"/>
              <a:t>Click to edit Master title style</a:t>
            </a:r>
            <a:endParaRPr dirty="0" lang="en-US"/>
          </a:p>
        </p:txBody>
      </p:sp>
      <p:sp>
        <p:nvSpPr>
          <p:cNvPr id="1048734" name="Date Placeholder 2"/>
          <p:cNvSpPr>
            <a:spLocks noGrp="1"/>
          </p:cNvSpPr>
          <p:nvPr>
            <p:ph type="dt" sz="half" idx="10"/>
          </p:nvPr>
        </p:nvSpPr>
        <p:spPr/>
        <p:txBody>
          <a:bodyPr/>
          <a:p>
            <a:r>
              <a:rPr lang="en-US"/>
              <a:t>20XX</a:t>
            </a:r>
            <a:endParaRPr dirty="0" lang="en-US"/>
          </a:p>
        </p:txBody>
      </p:sp>
      <p:sp>
        <p:nvSpPr>
          <p:cNvPr id="1048735" name="Footer Placeholder 3"/>
          <p:cNvSpPr>
            <a:spLocks noGrp="1"/>
          </p:cNvSpPr>
          <p:nvPr>
            <p:ph type="ftr" sz="quarter" idx="11"/>
          </p:nvPr>
        </p:nvSpPr>
        <p:spPr/>
        <p:txBody>
          <a:bodyPr/>
          <a:p>
            <a:endParaRPr dirty="0" lang="en-US"/>
          </a:p>
        </p:txBody>
      </p:sp>
      <p:sp>
        <p:nvSpPr>
          <p:cNvPr id="1048736" name="Slide Number Placeholder 4"/>
          <p:cNvSpPr>
            <a:spLocks noGrp="1"/>
          </p:cNvSpPr>
          <p:nvPr>
            <p:ph type="sldNum" sz="quarter" idx="12"/>
          </p:nvPr>
        </p:nvSpPr>
        <p:spPr/>
        <p:txBody>
          <a:bodyPr/>
          <a:p>
            <a:fld id="{DBA1B0FB-D917-4C8C-928F-313BD683BF39}" type="slidenum">
              <a:rPr lang="en-US" smtClean="0"/>
              <a:t>‹#›</a:t>
            </a:fld>
            <a:endParaRPr dirty="0" lang="en-US"/>
          </a:p>
        </p:txBody>
      </p:sp>
      <p:sp>
        <p:nvSpPr>
          <p:cNvPr id="1048737" name="Freeform: Shape 38"/>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31000">
                <a:schemeClr val="bg2">
                  <a:lumMod val="90000"/>
                  <a:lumOff val="10000"/>
                </a:schemeClr>
              </a:gs>
              <a:gs pos="97000">
                <a:schemeClr val="bg2"/>
              </a:gs>
            </a:gsLst>
            <a:lin ang="15000000" scaled="0"/>
          </a:gradFill>
          <a:ln>
            <a:noFill/>
          </a:ln>
          <a:effectLst>
            <a:innerShdw blurRad="355600" dir="16200000" dist="1016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738" name="Freeform: Shape 32"/>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739" name="Oval 23"/>
          <p:cNvSpPr/>
          <p:nvPr/>
        </p:nvSpPr>
        <p:spPr>
          <a:xfrm rot="13500000" flipV="1">
            <a:off x="1512277" y="2840042"/>
            <a:ext cx="214196" cy="933178"/>
          </a:xfrm>
          <a:prstGeom prst="ellipse"/>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40" name="Oval 41"/>
          <p:cNvSpPr>
            <a:spLocks noChangeAspect="1"/>
          </p:cNvSpPr>
          <p:nvPr/>
        </p:nvSpPr>
        <p:spPr>
          <a:xfrm>
            <a:off x="1780661" y="385236"/>
            <a:ext cx="1080000" cy="1080000"/>
          </a:xfrm>
          <a:prstGeom prst="ellipse"/>
          <a:gradFill flip="none" rotWithShape="1">
            <a:gsLst>
              <a:gs pos="60000">
                <a:schemeClr val="bg2">
                  <a:lumMod val="100000"/>
                </a:schemeClr>
              </a:gs>
              <a:gs pos="100000">
                <a:schemeClr val="bg2">
                  <a:lumMod val="50000"/>
                  <a:lumOff val="50000"/>
                </a:schemeClr>
              </a:gs>
            </a:gsLst>
            <a:path path="circle">
              <a:fillToRect l="100000" b="100000"/>
            </a:path>
            <a:tileRect t="-100000" r="-100000"/>
          </a:gradFill>
          <a:ln>
            <a:noFill/>
          </a:ln>
          <a:effectLst>
            <a:innerShdw blurRad="254000" dir="2700000" dist="127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nvGrpSpPr>
          <p:cNvPr id="92" name="Group 50"/>
          <p:cNvGrpSpPr/>
          <p:nvPr/>
        </p:nvGrpSpPr>
        <p:grpSpPr>
          <a:xfrm>
            <a:off x="623181" y="1514007"/>
            <a:ext cx="734257" cy="760506"/>
            <a:chOff x="5243759" y="1363788"/>
            <a:chExt cx="734257" cy="760506"/>
          </a:xfrm>
        </p:grpSpPr>
        <p:sp>
          <p:nvSpPr>
            <p:cNvPr id="1048741"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42"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43"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639" name="Date Placeholder 1"/>
          <p:cNvSpPr>
            <a:spLocks noGrp="1"/>
          </p:cNvSpPr>
          <p:nvPr>
            <p:ph type="dt" sz="half" idx="10"/>
          </p:nvPr>
        </p:nvSpPr>
        <p:spPr/>
        <p:txBody>
          <a:bodyPr/>
          <a:p>
            <a:r>
              <a:rPr lang="en-US"/>
              <a:t>20XX</a:t>
            </a:r>
            <a:endParaRPr dirty="0" lang="en-US"/>
          </a:p>
        </p:txBody>
      </p:sp>
      <p:sp>
        <p:nvSpPr>
          <p:cNvPr id="1048640" name="Footer Placeholder 2"/>
          <p:cNvSpPr>
            <a:spLocks noGrp="1"/>
          </p:cNvSpPr>
          <p:nvPr>
            <p:ph type="ftr" sz="quarter" idx="11"/>
          </p:nvPr>
        </p:nvSpPr>
        <p:spPr/>
        <p:txBody>
          <a:bodyPr/>
          <a:p>
            <a:endParaRPr dirty="0" lang="en-US"/>
          </a:p>
        </p:txBody>
      </p:sp>
      <p:sp>
        <p:nvSpPr>
          <p:cNvPr id="1048641" name="Slide Number Placeholder 3"/>
          <p:cNvSpPr>
            <a:spLocks noGrp="1"/>
          </p:cNvSpPr>
          <p:nvPr>
            <p:ph type="sldNum" sz="quarter" idx="12"/>
          </p:nvPr>
        </p:nvSpPr>
        <p:spPr/>
        <p:txBody>
          <a:bodyPr/>
          <a:p>
            <a:fld id="{DBA1B0FB-D917-4C8C-928F-313BD683BF39}" type="slidenum">
              <a:rPr lang="en-US" smtClean="0"/>
              <a:t>‹#›</a:t>
            </a:fld>
            <a:endParaRPr dirty="0"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5" name=""/>
        <p:cNvGrpSpPr/>
        <p:nvPr/>
      </p:nvGrpSpPr>
      <p:grpSpPr>
        <a:xfrm>
          <a:off x="0" y="0"/>
          <a:ext cx="0" cy="0"/>
          <a:chOff x="0" y="0"/>
          <a:chExt cx="0" cy="0"/>
        </a:xfrm>
      </p:grpSpPr>
      <p:grpSp>
        <p:nvGrpSpPr>
          <p:cNvPr id="106" name="Group 7"/>
          <p:cNvGrpSpPr/>
          <p:nvPr/>
        </p:nvGrpSpPr>
        <p:grpSpPr>
          <a:xfrm>
            <a:off x="4949631" y="5111861"/>
            <a:ext cx="1262947" cy="1335600"/>
            <a:chOff x="2678417" y="2427951"/>
            <a:chExt cx="1262947" cy="1335600"/>
          </a:xfrm>
        </p:grpSpPr>
        <p:sp>
          <p:nvSpPr>
            <p:cNvPr id="1048803" name="Freeform: Shape 10"/>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804" name="Oval 11"/>
            <p:cNvSpPr/>
            <p:nvPr/>
          </p:nvSpPr>
          <p:spPr>
            <a:xfrm rot="8100000">
              <a:off x="2784291" y="2683551"/>
              <a:ext cx="540000" cy="108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p:nvSpPr>
          <p:cNvPr id="1048805" name="Title 1"/>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dirty="0" lang="en-US"/>
          </a:p>
        </p:txBody>
      </p:sp>
      <p:sp>
        <p:nvSpPr>
          <p:cNvPr id="1048806" name="Content Placeholder 2"/>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7" name="Text Placeholder 3"/>
          <p:cNvSpPr>
            <a:spLocks noGrp="1"/>
          </p:cNvSpPr>
          <p:nvPr>
            <p:ph type="body" sz="half" idx="2"/>
          </p:nvPr>
        </p:nvSpPr>
        <p:spPr>
          <a:xfrm>
            <a:off x="550863" y="1750060"/>
            <a:ext cx="3565525" cy="434276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08" name="Date Placeholder 4"/>
          <p:cNvSpPr>
            <a:spLocks noGrp="1"/>
          </p:cNvSpPr>
          <p:nvPr>
            <p:ph type="dt" sz="half" idx="10"/>
          </p:nvPr>
        </p:nvSpPr>
        <p:spPr/>
        <p:txBody>
          <a:bodyPr/>
          <a:p>
            <a:r>
              <a:rPr lang="en-US"/>
              <a:t>20XX</a:t>
            </a:r>
            <a:endParaRPr dirty="0" lang="en-US"/>
          </a:p>
        </p:txBody>
      </p:sp>
      <p:sp>
        <p:nvSpPr>
          <p:cNvPr id="1048809" name="Footer Placeholder 5"/>
          <p:cNvSpPr>
            <a:spLocks noGrp="1"/>
          </p:cNvSpPr>
          <p:nvPr>
            <p:ph type="ftr" sz="quarter" idx="11"/>
          </p:nvPr>
        </p:nvSpPr>
        <p:spPr/>
        <p:txBody>
          <a:bodyPr/>
          <a:p>
            <a:endParaRPr dirty="0" lang="en-US"/>
          </a:p>
        </p:txBody>
      </p:sp>
      <p:sp>
        <p:nvSpPr>
          <p:cNvPr id="1048810" name="Slide Number Placeholder 6"/>
          <p:cNvSpPr>
            <a:spLocks noGrp="1"/>
          </p:cNvSpPr>
          <p:nvPr>
            <p:ph type="sldNum" sz="quarter" idx="12"/>
          </p:nvPr>
        </p:nvSpPr>
        <p:spPr/>
        <p:txBody>
          <a:bodyPr/>
          <a:p>
            <a:fld id="{DBA1B0FB-D917-4C8C-928F-313BD683BF39}" type="slidenum">
              <a:rPr lang="en-US" smtClean="0"/>
              <a:t>‹#›</a:t>
            </a:fld>
            <a:endParaRPr dirty="0"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4" name=""/>
        <p:cNvGrpSpPr/>
        <p:nvPr/>
      </p:nvGrpSpPr>
      <p:grpSpPr>
        <a:xfrm>
          <a:off x="0" y="0"/>
          <a:ext cx="0" cy="0"/>
          <a:chOff x="0" y="0"/>
          <a:chExt cx="0" cy="0"/>
        </a:xfrm>
      </p:grpSpPr>
      <p:grpSp>
        <p:nvGrpSpPr>
          <p:cNvPr id="95" name="Group 16"/>
          <p:cNvGrpSpPr/>
          <p:nvPr/>
        </p:nvGrpSpPr>
        <p:grpSpPr>
          <a:xfrm>
            <a:off x="334964" y="5115518"/>
            <a:ext cx="734257" cy="760506"/>
            <a:chOff x="5243759" y="1363788"/>
            <a:chExt cx="734257" cy="760506"/>
          </a:xfrm>
        </p:grpSpPr>
        <p:sp>
          <p:nvSpPr>
            <p:cNvPr id="1048749"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50"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51"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p:nvSpPr>
          <p:cNvPr id="1048752" name="Title 1"/>
          <p:cNvSpPr>
            <a:spLocks noGrp="1"/>
          </p:cNvSpPr>
          <p:nvPr>
            <p:ph type="title"/>
          </p:nvPr>
        </p:nvSpPr>
        <p:spPr>
          <a:xfrm>
            <a:off x="550863" y="575409"/>
            <a:ext cx="4500562" cy="984885"/>
          </a:xfrm>
        </p:spPr>
        <p:txBody>
          <a:bodyPr anchor="t" anchorCtr="0" bIns="0" lIns="0" rIns="0" rtlCol="0" tIns="0" vert="horz" wrap="square">
            <a:normAutofit/>
          </a:bodyPr>
          <a:lstStyle>
            <a:lvl1pPr>
              <a:defRPr dirty="0" sz="3200" lang="en-US"/>
            </a:lvl1pPr>
          </a:lstStyle>
          <a:p>
            <a:pPr lvl="0">
              <a:lnSpc>
                <a:spcPct val="100000"/>
              </a:lnSpc>
            </a:pPr>
            <a:r>
              <a:rPr lang="en-US"/>
              <a:t>Click to edit Master title style</a:t>
            </a:r>
            <a:endParaRPr dirty="0" lang="en-US"/>
          </a:p>
        </p:txBody>
      </p:sp>
      <p:sp>
        <p:nvSpPr>
          <p:cNvPr id="1048753" name="Picture Placeholder 2"/>
          <p:cNvSpPr>
            <a:spLocks noGrp="1"/>
          </p:cNvSpPr>
          <p:nvPr>
            <p:ph type="pic" idx="1"/>
          </p:nvPr>
        </p:nvSpPr>
        <p:spPr>
          <a:xfrm>
            <a:off x="5267324" y="575409"/>
            <a:ext cx="6373813" cy="5733316"/>
          </a:xfrm>
        </p:spPr>
        <p:txBody>
          <a:bodyPr>
            <a:normAutofit/>
          </a:bodyPr>
          <a:lstStyle>
            <a:lvl1pPr indent="0" marL="0">
              <a:buNone/>
              <a:defRPr sz="16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54" name="Text Placeholder 3"/>
          <p:cNvSpPr>
            <a:spLocks noGrp="1"/>
          </p:cNvSpPr>
          <p:nvPr>
            <p:ph type="body" sz="half" idx="2"/>
          </p:nvPr>
        </p:nvSpPr>
        <p:spPr>
          <a:xfrm>
            <a:off x="550863" y="1776195"/>
            <a:ext cx="4500562" cy="4532530"/>
          </a:xfrm>
        </p:spPr>
        <p:txBody>
          <a:bodyPr anchor="t" anchorCtr="0"/>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55" name="Date Placeholder 4"/>
          <p:cNvSpPr>
            <a:spLocks noGrp="1"/>
          </p:cNvSpPr>
          <p:nvPr>
            <p:ph type="dt" sz="half" idx="10"/>
          </p:nvPr>
        </p:nvSpPr>
        <p:spPr/>
        <p:txBody>
          <a:bodyPr/>
          <a:p>
            <a:r>
              <a:rPr lang="en-US"/>
              <a:t>20XX</a:t>
            </a:r>
            <a:endParaRPr dirty="0" lang="en-US"/>
          </a:p>
        </p:txBody>
      </p:sp>
      <p:sp>
        <p:nvSpPr>
          <p:cNvPr id="1048756" name="Footer Placeholder 5"/>
          <p:cNvSpPr>
            <a:spLocks noGrp="1"/>
          </p:cNvSpPr>
          <p:nvPr>
            <p:ph type="ftr" sz="quarter" idx="11"/>
          </p:nvPr>
        </p:nvSpPr>
        <p:spPr/>
        <p:txBody>
          <a:bodyPr/>
          <a:p>
            <a:endParaRPr dirty="0" lang="en-US"/>
          </a:p>
        </p:txBody>
      </p:sp>
      <p:sp>
        <p:nvSpPr>
          <p:cNvPr id="1048757" name="Slide Number Placeholder 6"/>
          <p:cNvSpPr>
            <a:spLocks noGrp="1"/>
          </p:cNvSpPr>
          <p:nvPr>
            <p:ph type="sldNum" sz="quarter" idx="12"/>
          </p:nvPr>
        </p:nvSpPr>
        <p:spPr/>
        <p:txBody>
          <a:bodyPr/>
          <a:p>
            <a:fld id="{DBA1B0FB-D917-4C8C-928F-313BD683BF39}" type="slidenum">
              <a:rPr lang="en-US" smtClean="0"/>
              <a:t>‹#›</a:t>
            </a:fld>
            <a:endParaRPr dirty="0"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550863" y="550800"/>
            <a:ext cx="11090275" cy="1333057"/>
          </a:xfrm>
          <a:prstGeom prst="rect"/>
        </p:spPr>
        <p:txBody>
          <a:bodyPr anchor="t" anchorCtr="0" bIns="0" lIns="0" rIns="0" rtlCol="0" tIns="0" vert="horz" wrap="square">
            <a:normAutofit/>
          </a:bodyPr>
          <a:p>
            <a:pPr lvl="0">
              <a:lnSpc>
                <a:spcPct val="100000"/>
              </a:lnSpc>
            </a:pPr>
            <a:r>
              <a:rPr lang="en-US"/>
              <a:t>Click to edit Master title style</a:t>
            </a:r>
            <a:endParaRPr dirty="0" lang="en-US"/>
          </a:p>
        </p:txBody>
      </p:sp>
      <p:sp>
        <p:nvSpPr>
          <p:cNvPr id="1048577" name="Text Placeholder 2"/>
          <p:cNvSpPr>
            <a:spLocks noGrp="1"/>
          </p:cNvSpPr>
          <p:nvPr>
            <p:ph type="body" idx="1"/>
          </p:nvPr>
        </p:nvSpPr>
        <p:spPr>
          <a:xfrm>
            <a:off x="550863" y="2113862"/>
            <a:ext cx="11091600" cy="3978963"/>
          </a:xfrm>
          <a:prstGeom prst="rect"/>
        </p:spPr>
        <p:txBody>
          <a:bodyPr bIns="0" lIns="0" rIns="0" rtlCol="0" tIns="0" vert="horz" wrap="square">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550863" y="6507212"/>
            <a:ext cx="2628900" cy="153888"/>
          </a:xfrm>
          <a:prstGeom prst="rect"/>
        </p:spPr>
        <p:txBody>
          <a:bodyPr anchor="ctr" bIns="0" lIns="0" rIns="0" rtlCol="0" tIns="0" vert="horz" wrap="square">
            <a:spAutoFit/>
          </a:bodyPr>
          <a:lstStyle>
            <a:lvl1pPr algn="l">
              <a:defRPr sz="1000">
                <a:solidFill>
                  <a:schemeClr val="tx1">
                    <a:alpha val="80000"/>
                  </a:schemeClr>
                </a:solidFill>
              </a:defRPr>
            </a:lvl1pPr>
          </a:lstStyle>
          <a:p>
            <a:r>
              <a:rPr lang="en-US"/>
              <a:t>20XX</a:t>
            </a:r>
            <a:endParaRPr dirty="0" lang="en-US"/>
          </a:p>
        </p:txBody>
      </p:sp>
      <p:sp>
        <p:nvSpPr>
          <p:cNvPr id="1048579" name="Footer Placeholder 4"/>
          <p:cNvSpPr>
            <a:spLocks noGrp="1"/>
          </p:cNvSpPr>
          <p:nvPr>
            <p:ph type="ftr" sz="quarter" idx="3"/>
          </p:nvPr>
        </p:nvSpPr>
        <p:spPr>
          <a:xfrm>
            <a:off x="3359150" y="6507212"/>
            <a:ext cx="6379210" cy="153888"/>
          </a:xfrm>
          <a:prstGeom prst="rect"/>
        </p:spPr>
        <p:txBody>
          <a:bodyPr anchor="ctr" bIns="0" lIns="0" rIns="0" rtlCol="0" tIns="0" vert="horz" wrap="square">
            <a:spAutoFit/>
          </a:bodyPr>
          <a:lstStyle>
            <a:lvl1pPr algn="l">
              <a:defRPr sz="1000">
                <a:solidFill>
                  <a:schemeClr val="tx1">
                    <a:alpha val="80000"/>
                  </a:schemeClr>
                </a:solidFill>
              </a:defRPr>
            </a:lvl1pPr>
          </a:lstStyle>
          <a:p>
            <a:endParaRPr dirty="0" lang="en-US"/>
          </a:p>
        </p:txBody>
      </p:sp>
      <p:sp>
        <p:nvSpPr>
          <p:cNvPr id="1048580" name="Slide Number Placeholder 5"/>
          <p:cNvSpPr>
            <a:spLocks noGrp="1"/>
          </p:cNvSpPr>
          <p:nvPr>
            <p:ph type="sldNum" sz="quarter" idx="4"/>
          </p:nvPr>
        </p:nvSpPr>
        <p:spPr>
          <a:xfrm>
            <a:off x="9948863" y="6507212"/>
            <a:ext cx="1692274" cy="153888"/>
          </a:xfrm>
          <a:prstGeom prst="rect"/>
        </p:spPr>
        <p:txBody>
          <a:bodyPr anchor="ctr" bIns="0" lIns="0" rIns="0" rtlCol="0" tIns="0" vert="horz" wrap="square">
            <a:spAutoFit/>
          </a:bodyPr>
          <a:lstStyle>
            <a:lvl1pPr algn="r">
              <a:defRPr sz="1000">
                <a:solidFill>
                  <a:schemeClr val="tx1">
                    <a:alpha val="80000"/>
                  </a:schemeClr>
                </a:solidFill>
              </a:defRPr>
            </a:lvl1pPr>
          </a:lstStyle>
          <a:p>
            <a:fld id="{DBA1B0FB-D917-4C8C-928F-313BD683BF39}"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Lst>
  <p:hf dt="0" ftr="0" hdr="0" sldNum="0"/>
  <p:txStyles>
    <p:titleStyle>
      <a:lvl1pPr algn="l" defTabSz="914400" eaLnBrk="1" hangingPunct="1" latinLnBrk="0" rtl="0">
        <a:lnSpc>
          <a:spcPct val="90000"/>
        </a:lnSpc>
        <a:spcBef>
          <a:spcPct val="0"/>
        </a:spcBef>
        <a:buNone/>
        <a:defRPr dirty="0" sz="4800" kern="1200" lang="en-US">
          <a:solidFill>
            <a:schemeClr val="tx1"/>
          </a:solidFill>
          <a:latin typeface="+mj-lt"/>
          <a:ea typeface="+mj-ea"/>
          <a:cs typeface="+mj-cs"/>
        </a:defRPr>
      </a:lvl1pPr>
    </p:titleStyle>
    <p:bodyStyle>
      <a:lvl1pPr algn="l" defTabSz="914400" eaLnBrk="1" hangingPunct="1" indent="-228600" latinLnBrk="0" marL="228600" rtl="0">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algn="l" defTabSz="914400" eaLnBrk="1" hangingPunct="1" indent="-228600" latinLnBrk="0" marL="685800" rtl="0">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algn="l" defTabSz="914400" eaLnBrk="1" hangingPunct="1" indent="-228600" latinLnBrk="0" marL="1143000" rtl="0">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algn="l" defTabSz="914400" eaLnBrk="1" hangingPunct="1" indent="-228600" latinLnBrk="0" marL="1600200" rtl="0">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algn="l" defTabSz="914400" eaLnBrk="1" hangingPunct="1" indent="-228600" latinLnBrk="0" marL="2057400" rtl="0">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hyperlink" Target="https://policyoptions.irpp.org/magazines/august-2020/covid-19-and-the-future-of-public-sector-work-surveillance/" TargetMode="External"/><Relationship Id="rId3" Type="http://schemas.openxmlformats.org/officeDocument/2006/relationships/hyperlink" Target="https://creativecommons.org/licenses/by-nd/3.0/" TargetMode="External"/><Relationship Id="rId4"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5.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4.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7.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8.xml"/><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2" name="Picture Placeholder 13" descr="Data points digital background"/>
          <p:cNvPicPr>
            <a:picLocks noChangeAspect="1" noGrp="1"/>
          </p:cNvPicPr>
          <p:nvPr>
            <p:ph type="pic" sz="quarter" idx="13"/>
          </p:nvPr>
        </p:nvPicPr>
        <p:blipFill rotWithShape="1">
          <a:blip xmlns:r="http://schemas.openxmlformats.org/officeDocument/2006/relationships" r:embed="rId1" cstate="screen"/>
          <a:srcRect t="19448" b="19448"/>
          <a:stretch>
            <a:fillRect/>
          </a:stretch>
        </p:blipFill>
        <p:spPr/>
      </p:pic>
      <p:sp>
        <p:nvSpPr>
          <p:cNvPr id="1048587" name="Title 3"/>
          <p:cNvSpPr>
            <a:spLocks noGrp="1"/>
          </p:cNvSpPr>
          <p:nvPr>
            <p:ph type="ctrTitle"/>
          </p:nvPr>
        </p:nvSpPr>
        <p:spPr>
          <a:noFill/>
        </p:spPr>
        <p:txBody>
          <a:bodyPr anchor="ctr">
            <a:noAutofit/>
          </a:bodyPr>
          <a:p>
            <a:r>
              <a:rPr dirty="0" sz="4400" lang="en-US">
                <a:latin typeface="Algerian" panose="04020705040A02060702" pitchFamily="82" charset="0"/>
              </a:rPr>
              <a:t>                                                                                                                                                                                                                                                                                                                                                                                                                                 </a:t>
            </a:r>
            <a:r>
              <a:rPr dirty="0" sz="4400" lang="en-US">
                <a:latin typeface="Algerian" panose="04020705040A02060702" pitchFamily="82" charset="0"/>
              </a:rPr>
              <a:t>M</a:t>
            </a:r>
            <a:r>
              <a:rPr dirty="0" sz="4400" lang="en-US">
                <a:latin typeface="Algerian" panose="04020705040A02060702" pitchFamily="82" charset="0"/>
              </a:rPr>
              <a:t>A</a:t>
            </a:r>
            <a:r>
              <a:rPr dirty="0" sz="4400" lang="en-US">
                <a:latin typeface="Algerian" panose="04020705040A02060702" pitchFamily="82" charset="0"/>
              </a:rPr>
              <a:t>J</a:t>
            </a:r>
            <a:r>
              <a:rPr dirty="0" sz="4400" lang="en-US">
                <a:latin typeface="Algerian" panose="04020705040A02060702" pitchFamily="82" charset="0"/>
              </a:rPr>
              <a:t>J</a:t>
            </a:r>
            <a:r>
              <a:rPr dirty="0" sz="4400" lang="en-US">
                <a:latin typeface="Algerian" panose="04020705040A02060702" pitchFamily="82" charset="0"/>
              </a:rPr>
              <a:t>I</a:t>
            </a:r>
            <a:r>
              <a:rPr dirty="0" sz="4400" lang="en-US">
                <a:latin typeface="Algerian" panose="04020705040A02060702" pitchFamily="82" charset="0"/>
              </a:rPr>
              <a:t> </a:t>
            </a:r>
            <a:r>
              <a:rPr dirty="0" sz="4400" lang="en-US">
                <a:latin typeface="Algerian" panose="04020705040A02060702" pitchFamily="82" charset="0"/>
              </a:rPr>
              <a:t>P</a:t>
            </a:r>
            <a:r>
              <a:rPr dirty="0" sz="4400" lang="en-US">
                <a:latin typeface="Algerian" panose="04020705040A02060702" pitchFamily="82" charset="0"/>
              </a:rPr>
              <a:t>RADEEP </a:t>
            </a:r>
            <a:r>
              <a:rPr dirty="0" sz="4400" lang="en-US">
                <a:latin typeface="Algerian" panose="04020705040A02060702" pitchFamily="82" charset="0"/>
              </a:rPr>
              <a:t>K</a:t>
            </a:r>
            <a:r>
              <a:rPr dirty="0" sz="4400" lang="en-US">
                <a:latin typeface="Algerian" panose="04020705040A02060702" pitchFamily="82" charset="0"/>
              </a:rPr>
              <a:t>U</a:t>
            </a:r>
            <a:r>
              <a:rPr dirty="0" sz="4400" lang="en-US">
                <a:latin typeface="Algerian" panose="04020705040A02060702" pitchFamily="82" charset="0"/>
              </a:rPr>
              <a:t>M</a:t>
            </a:r>
            <a:r>
              <a:rPr dirty="0" sz="4400" lang="en-US">
                <a:latin typeface="Algerian" panose="04020705040A02060702" pitchFamily="82" charset="0"/>
              </a:rPr>
              <a:t>A</a:t>
            </a:r>
            <a:r>
              <a:rPr dirty="0" sz="4400" lang="en-US">
                <a:latin typeface="Algerian" panose="04020705040A02060702" pitchFamily="82" charset="0"/>
              </a:rPr>
              <a:t>R</a:t>
            </a:r>
            <a:endParaRPr altLang="en-US" lang="zh-CN"/>
          </a:p>
        </p:txBody>
      </p:sp>
      <p:sp>
        <p:nvSpPr>
          <p:cNvPr id="1048588" name="Subtitle 1"/>
          <p:cNvSpPr>
            <a:spLocks noGrp="1"/>
          </p:cNvSpPr>
          <p:nvPr>
            <p:ph type="subTitle" idx="1"/>
          </p:nvPr>
        </p:nvSpPr>
        <p:spPr/>
        <p:txBody>
          <a:bodyPr/>
          <a:p>
            <a:r>
              <a:rPr dirty="0" sz="4400" lang="en-IN">
                <a:latin typeface="Castellar" panose="020A0402060406010301" pitchFamily="18" charset="0"/>
              </a:rPr>
              <a:t>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84" name="Title 1"/>
          <p:cNvSpPr>
            <a:spLocks noGrp="1"/>
          </p:cNvSpPr>
          <p:nvPr>
            <p:ph type="title"/>
          </p:nvPr>
        </p:nvSpPr>
        <p:spPr>
          <a:noFill/>
        </p:spPr>
        <p:txBody>
          <a:bodyPr anchor="t">
            <a:noAutofit/>
          </a:bodyPr>
          <a:p>
            <a:r>
              <a:rPr dirty="0" lang="en-US"/>
              <a:t>Drawbacks</a:t>
            </a:r>
          </a:p>
        </p:txBody>
      </p:sp>
      <p:sp>
        <p:nvSpPr>
          <p:cNvPr id="1048685" name="Content Placeholder 7"/>
          <p:cNvSpPr>
            <a:spLocks noGrp="1"/>
          </p:cNvSpPr>
          <p:nvPr>
            <p:ph sz="half" idx="1"/>
          </p:nvPr>
        </p:nvSpPr>
        <p:spPr>
          <a:xfrm>
            <a:off x="309282" y="2111188"/>
            <a:ext cx="4087906" cy="4103557"/>
          </a:xfrm>
          <a:noFill/>
        </p:spPr>
        <p:txBody>
          <a:bodyPr anchor="t" bIns="45720" lIns="0" rIns="91440" rtlCol="0" tIns="0" vert="horz">
            <a:normAutofit/>
          </a:bodyPr>
          <a:p>
            <a:r>
              <a:rPr dirty="0" sz="2400" lang="en-US"/>
              <a:t>Keyloggers can potentially capture sensitive information, such as passwords, credit card numbers, and. personal messages. If this data falls into the wrong hands due to a malicious keylogger, it can lead to identity theft, financial loss, and other serious consequences</a:t>
            </a:r>
          </a:p>
        </p:txBody>
      </p:sp>
      <p:pic>
        <p:nvPicPr>
          <p:cNvPr id="2097159" name="Picture 3"/>
          <p:cNvPicPr>
            <a:picLocks noChangeAspect="1"/>
          </p:cNvPicPr>
          <p:nvPr/>
        </p:nvPicPr>
        <p:blipFill>
          <a:blip xmlns:r="http://schemas.openxmlformats.org/officeDocument/2006/relationships" r:embed="rId1"/>
          <a:stretch>
            <a:fillRect/>
          </a:stretch>
        </p:blipFill>
        <p:spPr>
          <a:xfrm>
            <a:off x="4787153" y="0"/>
            <a:ext cx="7404847" cy="6858000"/>
          </a:xfrm>
          <a:prstGeom prst="rect"/>
        </p:spPr>
      </p:pic>
      <p:sp>
        <p:nvSpPr>
          <p:cNvPr id="1048686" name="TextBox 4"/>
          <p:cNvSpPr txBox="1"/>
          <p:nvPr/>
        </p:nvSpPr>
        <p:spPr>
          <a:xfrm>
            <a:off x="4787153" y="6858000"/>
            <a:ext cx="7404847" cy="230832"/>
          </a:xfrm>
          <a:prstGeom prst="rect"/>
          <a:noFill/>
        </p:spPr>
        <p:txBody>
          <a:bodyPr rtlCol="0" wrap="square">
            <a:spAutoFit/>
          </a:bodyPr>
          <a:p>
            <a:r>
              <a:rPr sz="900" lang="en-IN">
                <a:hlinkClick r:id="rId2" tooltip="https://policyoptions.irpp.org/magazines/august-2020/covid-19-and-the-future-of-public-sector-work-surveillance/"/>
              </a:rPr>
              <a:t>This Photo</a:t>
            </a:r>
            <a:r>
              <a:rPr sz="900" lang="en-IN"/>
              <a:t> by Unknown Author is licensed under </a:t>
            </a:r>
            <a:r>
              <a:rPr sz="900" lang="en-IN">
                <a:hlinkClick r:id="rId3" tooltip="https://creativecommons.org/licenses/by-nd/3.0/"/>
              </a:rPr>
              <a:t>CC BY-ND</a:t>
            </a:r>
            <a:endParaRPr sz="9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grpSp>
        <p:nvGrpSpPr>
          <p:cNvPr id="82" name="Group 3"/>
          <p:cNvGrpSpPr/>
          <p:nvPr/>
        </p:nvGrpSpPr>
        <p:grpSpPr>
          <a:xfrm>
            <a:off x="4803321" y="682622"/>
            <a:ext cx="734257" cy="760506"/>
            <a:chOff x="5243759" y="1363788"/>
            <a:chExt cx="734257" cy="760506"/>
          </a:xfrm>
        </p:grpSpPr>
        <p:sp>
          <p:nvSpPr>
            <p:cNvPr id="1048694"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95"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96"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pic>
        <p:nvPicPr>
          <p:cNvPr id="2097160" name="Picture Placeholder 19" descr="A close-up of a graph"/>
          <p:cNvPicPr>
            <a:picLocks noChangeAspect="1" noGrp="1"/>
          </p:cNvPicPr>
          <p:nvPr>
            <p:ph type="pic" sz="quarter" idx="13"/>
          </p:nvPr>
        </p:nvPicPr>
        <p:blipFill>
          <a:blip xmlns:r="http://schemas.openxmlformats.org/officeDocument/2006/relationships" r:embed="rId1"/>
          <a:srcRect l="9" r="9"/>
          <a:stretch>
            <a:fillRect/>
          </a:stretch>
        </p:blipFill>
        <p:spPr/>
      </p:pic>
      <p:sp>
        <p:nvSpPr>
          <p:cNvPr id="1048697" name="Oval 8"/>
          <p:cNvSpPr>
            <a:spLocks noChangeAspect="1"/>
          </p:cNvSpPr>
          <p:nvPr/>
        </p:nvSpPr>
        <p:spPr>
          <a:xfrm>
            <a:off x="1189378" y="5232629"/>
            <a:ext cx="1080000" cy="1080000"/>
          </a:xfrm>
          <a:prstGeom prst="ellipse"/>
          <a:gradFill flip="none" rotWithShape="1">
            <a:gsLst>
              <a:gs pos="60000">
                <a:schemeClr val="bg2">
                  <a:lumMod val="100000"/>
                </a:schemeClr>
              </a:gs>
              <a:gs pos="100000">
                <a:schemeClr val="bg2">
                  <a:lumMod val="50000"/>
                  <a:lumOff val="50000"/>
                </a:schemeClr>
              </a:gs>
            </a:gsLst>
            <a:path path="circle">
              <a:fillToRect l="100000" b="100000"/>
            </a:path>
            <a:tileRect t="-100000" r="-100000"/>
          </a:gradFill>
          <a:ln>
            <a:noFill/>
          </a:ln>
          <a:effectLst>
            <a:innerShdw blurRad="254000" dir="2700000" dist="127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sp>
        <p:nvSpPr>
          <p:cNvPr id="1048698" name="Title 9"/>
          <p:cNvSpPr>
            <a:spLocks noGrp="1"/>
          </p:cNvSpPr>
          <p:nvPr>
            <p:ph type="title"/>
          </p:nvPr>
        </p:nvSpPr>
        <p:spPr>
          <a:xfrm>
            <a:off x="0" y="196900"/>
            <a:ext cx="6095588" cy="1430194"/>
          </a:xfrm>
        </p:spPr>
        <p:txBody>
          <a:bodyPr/>
          <a:p>
            <a:r>
              <a:rPr dirty="0" lang="en-IN"/>
              <a:t>Who are END USERS</a:t>
            </a:r>
          </a:p>
        </p:txBody>
      </p:sp>
      <p:sp>
        <p:nvSpPr>
          <p:cNvPr id="1048699" name="Content Placeholder 11"/>
          <p:cNvSpPr>
            <a:spLocks noGrp="1"/>
          </p:cNvSpPr>
          <p:nvPr>
            <p:ph sz="half" idx="1"/>
          </p:nvPr>
        </p:nvSpPr>
        <p:spPr/>
        <p:txBody>
          <a:bodyPr/>
          <a:p>
            <a:pPr indent="-285750" marL="285750">
              <a:buFont typeface="Wingdings" panose="05000000000000000000" pitchFamily="2" charset="2"/>
              <a:buChar char="§"/>
            </a:pPr>
            <a:r>
              <a:rPr dirty="0" sz="2000" lang="en-IN"/>
              <a:t> </a:t>
            </a:r>
            <a:r>
              <a:rPr dirty="0" sz="2000" lang="en-US"/>
              <a:t>Keyloggers are used in IT organizations to troubleshoot technical problems with computers and business networks</a:t>
            </a:r>
          </a:p>
          <a:p>
            <a:pPr indent="-285750" marL="285750">
              <a:buFont typeface="Wingdings" panose="05000000000000000000" pitchFamily="2" charset="2"/>
              <a:buChar char="§"/>
            </a:pPr>
            <a:r>
              <a:rPr dirty="0" sz="2000" lang="en-US"/>
              <a:t>Families and businesspeople use keyloggers legally to monitor network usage without their users' direct knowledge</a:t>
            </a:r>
            <a:r>
              <a:rPr dirty="0" lang="en-US"/>
              <a:t>..</a:t>
            </a: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13" name="Title 1"/>
          <p:cNvSpPr>
            <a:spLocks noGrp="1"/>
          </p:cNvSpPr>
          <p:nvPr>
            <p:ph type="title"/>
          </p:nvPr>
        </p:nvSpPr>
        <p:spPr>
          <a:xfrm>
            <a:off x="549536" y="549274"/>
            <a:ext cx="5179330" cy="6107020"/>
          </a:xfrm>
          <a:noFill/>
        </p:spPr>
        <p:txBody>
          <a:bodyPr anchor="b">
            <a:normAutofit/>
          </a:bodyPr>
          <a:p>
            <a:r>
              <a:rPr dirty="0" lang="en-US">
                <a:solidFill>
                  <a:srgbClr val="00B0F0"/>
                </a:solidFill>
              </a:rPr>
              <a:t> </a:t>
            </a:r>
            <a:r>
              <a:rPr dirty="0" sz="6000" lang="en-US">
                <a:solidFill>
                  <a:srgbClr val="00B0F0"/>
                </a:solidFill>
              </a:rPr>
              <a:t>CONCLUSION </a:t>
            </a:r>
            <a:r>
              <a:rPr dirty="0" sz="3200" lang="en-US">
                <a:solidFill>
                  <a:srgbClr val="92D050"/>
                </a:solidFill>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r>
              <a:rPr dirty="0" lang="en-US">
                <a:solidFill>
                  <a:srgbClr val="92D050"/>
                </a:solidFill>
              </a:rPr>
              <a:t>.</a:t>
            </a:r>
          </a:p>
        </p:txBody>
      </p:sp>
      <p:pic>
        <p:nvPicPr>
          <p:cNvPr id="2097161" name="Picture Placeholder 24" descr="A close-up of a network"/>
          <p:cNvPicPr>
            <a:picLocks noChangeAspect="1" noGrp="1"/>
          </p:cNvPicPr>
          <p:nvPr>
            <p:ph type="pic" sz="quarter" idx="13"/>
          </p:nvPr>
        </p:nvPicPr>
        <p:blipFill>
          <a:blip xmlns:r="http://schemas.openxmlformats.org/officeDocument/2006/relationships" r:embed="rId1"/>
          <a:srcRect t="1" b="1"/>
          <a:stretch>
            <a:fillRect/>
          </a:stretch>
        </p:blip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719" name="Title 1"/>
          <p:cNvSpPr>
            <a:spLocks noGrp="1"/>
          </p:cNvSpPr>
          <p:nvPr>
            <p:ph type="title"/>
          </p:nvPr>
        </p:nvSpPr>
        <p:spPr>
          <a:noFill/>
        </p:spPr>
        <p:txBody>
          <a:bodyPr anchor="t"/>
          <a:p>
            <a:r>
              <a:rPr dirty="0" lang="en-US"/>
              <a:t>My Project GitHub link is here:</a:t>
            </a:r>
            <a:br>
              <a:rPr dirty="0" lang="en-US"/>
            </a:br>
            <a:endParaRPr dirty="0" lang="en-US"/>
          </a:p>
        </p:txBody>
      </p:sp>
      <p:sp>
        <p:nvSpPr>
          <p:cNvPr id="1048720" name="Content Placeholder 3"/>
          <p:cNvSpPr>
            <a:spLocks noGrp="1"/>
          </p:cNvSpPr>
          <p:nvPr>
            <p:ph sz="half" idx="1"/>
          </p:nvPr>
        </p:nvSpPr>
        <p:spPr>
          <a:xfrm>
            <a:off x="823414" y="2811363"/>
            <a:ext cx="9250021" cy="1928726"/>
          </a:xfrm>
        </p:spPr>
        <p:txBody>
          <a:bodyPr anchor="t" bIns="0" lIns="0" rIns="0" rtlCol="0" tIns="0" vert="horz" wrap="square">
            <a:normAutofit/>
          </a:bodyPr>
          <a:p>
            <a:endParaRPr dirty="0" sz="36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2" name="Subtitle 2"/>
          <p:cNvSpPr>
            <a:spLocks noGrp="1"/>
          </p:cNvSpPr>
          <p:nvPr>
            <p:ph type="subTitle" idx="1"/>
          </p:nvPr>
        </p:nvSpPr>
        <p:spPr>
          <a:xfrm>
            <a:off x="973393" y="2025444"/>
            <a:ext cx="3857837" cy="1403555"/>
          </a:xfrm>
          <a:noFill/>
        </p:spPr>
        <p:txBody>
          <a:bodyPr/>
          <a:p>
            <a:r>
              <a:rPr dirty="0" sz="3600" lang="en-US">
                <a:latin typeface="Imprint MT Shadow" panose="04020605060303030202" pitchFamily="82" charset="0"/>
              </a:rPr>
              <a:t>KEY LOGGER AND SECURITY</a:t>
            </a:r>
          </a:p>
        </p:txBody>
      </p:sp>
      <p:pic>
        <p:nvPicPr>
          <p:cNvPr id="2097153" name="Picture Placeholder 17" descr="A person drawing on a white board"/>
          <p:cNvPicPr>
            <a:picLocks noChangeAspect="1" noGrp="1"/>
          </p:cNvPicPr>
          <p:nvPr>
            <p:ph type="pic" sz="quarter" idx="13"/>
          </p:nvPr>
        </p:nvPicPr>
        <p:blipFill rotWithShape="1">
          <a:blip xmlns:r="http://schemas.openxmlformats.org/officeDocument/2006/relationships" r:embed="rId1" cstate="screen"/>
          <a:srcRect/>
          <a:stretch>
            <a:fillRect/>
          </a:stretch>
        </p:blipFill>
        <p:spPr>
          <a:solidFill>
            <a:schemeClr val="accent5"/>
          </a:solid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4" name="Title 1"/>
          <p:cNvSpPr>
            <a:spLocks noGrp="1"/>
          </p:cNvSpPr>
          <p:nvPr>
            <p:ph type="title"/>
          </p:nvPr>
        </p:nvSpPr>
        <p:spPr/>
        <p:txBody>
          <a:bodyPr/>
          <a:p>
            <a:r>
              <a:rPr dirty="0" lang="en-US"/>
              <a:t>Agenda</a:t>
            </a:r>
          </a:p>
        </p:txBody>
      </p:sp>
      <p:sp>
        <p:nvSpPr>
          <p:cNvPr id="1048625" name="Content Placeholder 2"/>
          <p:cNvSpPr>
            <a:spLocks noGrp="1"/>
          </p:cNvSpPr>
          <p:nvPr>
            <p:ph sz="quarter" idx="13"/>
          </p:nvPr>
        </p:nvSpPr>
        <p:spPr/>
        <p:txBody>
          <a:bodyPr>
            <a:normAutofit/>
          </a:bodyPr>
          <a:p>
            <a:pPr indent="-342900" marL="342900">
              <a:buFont typeface="Wingdings" panose="05000000000000000000" pitchFamily="2" charset="2"/>
              <a:buChar char="Ø"/>
            </a:pPr>
            <a:r>
              <a:rPr dirty="0" lang="en-US"/>
              <a:t>Introduction</a:t>
            </a:r>
          </a:p>
          <a:p>
            <a:pPr indent="-342900" marL="342900">
              <a:buFont typeface="Wingdings" panose="05000000000000000000" pitchFamily="2" charset="2"/>
              <a:buChar char="Ø"/>
            </a:pPr>
            <a:r>
              <a:rPr dirty="0" lang="en-US"/>
              <a:t>About keylogger and  Security</a:t>
            </a:r>
          </a:p>
          <a:p>
            <a:pPr indent="-342900" marL="342900">
              <a:buFont typeface="Wingdings" panose="05000000000000000000" pitchFamily="2" charset="2"/>
              <a:buChar char="Ø"/>
            </a:pPr>
            <a:r>
              <a:rPr dirty="0" lang="en-US"/>
              <a:t>Problem Statement</a:t>
            </a:r>
          </a:p>
          <a:p>
            <a:pPr indent="-342900" marL="342900">
              <a:buFont typeface="Wingdings" panose="05000000000000000000" pitchFamily="2" charset="2"/>
              <a:buChar char="Ø"/>
            </a:pPr>
            <a:r>
              <a:rPr dirty="0" lang="en-US"/>
              <a:t> </a:t>
            </a:r>
            <a:r>
              <a:rPr dirty="0" lang="en-US" spc="25"/>
              <a:t>Who are the end users</a:t>
            </a:r>
            <a:endParaRPr dirty="0" lang="en-US"/>
          </a:p>
          <a:p>
            <a:pPr indent="-342900" marL="342900">
              <a:buFont typeface="Wingdings" panose="05000000000000000000" pitchFamily="2" charset="2"/>
              <a:buChar char="Ø"/>
            </a:pPr>
            <a:r>
              <a:rPr dirty="0" lang="en-US" spc="25"/>
              <a:t> Drawbacks</a:t>
            </a:r>
          </a:p>
          <a:p>
            <a:pPr indent="-342900" marL="342900">
              <a:buFont typeface="Wingdings" panose="05000000000000000000" pitchFamily="2" charset="2"/>
              <a:buChar char="Ø"/>
            </a:pPr>
            <a:r>
              <a:rPr dirty="0" lang="en-US" spc="25"/>
              <a:t>Conclusion</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5" name="Title 2"/>
          <p:cNvSpPr>
            <a:spLocks noGrp="1"/>
          </p:cNvSpPr>
          <p:nvPr>
            <p:ph type="ctrTitle"/>
          </p:nvPr>
        </p:nvSpPr>
        <p:spPr>
          <a:xfrm>
            <a:off x="0" y="4028536"/>
            <a:ext cx="12192000" cy="2829464"/>
          </a:xfrm>
          <a:noFill/>
        </p:spPr>
        <p:txBody>
          <a:bodyPr anchor="ctr"/>
          <a:p>
            <a:r>
              <a:rPr dirty="0" sz="2400" lang="en-US">
                <a:solidFill>
                  <a:srgbClr val="00B0F0"/>
                </a:solidFill>
              </a:rPr>
              <a:t>INTRODUCTION</a:t>
            </a:r>
            <a:br>
              <a:rPr dirty="0" sz="2400" lang="en-US">
                <a:solidFill>
                  <a:srgbClr val="00B0F0"/>
                </a:solidFill>
              </a:rPr>
            </a:br>
            <a:br>
              <a:rPr dirty="0" sz="2400" lang="en-US">
                <a:solidFill>
                  <a:srgbClr val="00B0F0"/>
                </a:solidFill>
              </a:rPr>
            </a:br>
            <a:r>
              <a:rPr dirty="0" sz="2400" lang="en-US">
                <a:solidFill>
                  <a:srgbClr val="FFC000"/>
                </a:solidFill>
              </a:rPr>
              <a:t>A keylogger is a form of malware or hardware that keeps track of and records your keystrokes as you type. It takes the information and sends it to a hacker using a command-and-control(C&amp;C) server.</a:t>
            </a:r>
            <a:br>
              <a:rPr dirty="0" sz="2400" lang="en-US">
                <a:solidFill>
                  <a:srgbClr val="00B0F0"/>
                </a:solidFill>
              </a:rPr>
            </a:br>
            <a:br>
              <a:rPr dirty="0" sz="2400" lang="en-US">
                <a:solidFill>
                  <a:srgbClr val="00B0F0"/>
                </a:solidFill>
              </a:rPr>
            </a:br>
            <a:r>
              <a:rPr dirty="0" sz="2400" lang="en-US">
                <a:solidFill>
                  <a:srgbClr val="FFFF00"/>
                </a:solidFill>
              </a:rPr>
              <a:t>types of keyloggers: hardware keyloggers and software </a:t>
            </a:r>
            <a:r>
              <a:rPr dirty="0" sz="2400" lang="en-US" err="1">
                <a:solidFill>
                  <a:srgbClr val="FFFF00"/>
                </a:solidFill>
              </a:rPr>
              <a:t>keyloggers.There</a:t>
            </a:r>
            <a:r>
              <a:rPr dirty="0" sz="2400" lang="en-US">
                <a:solidFill>
                  <a:srgbClr val="FFFF00"/>
                </a:solidFill>
              </a:rPr>
              <a:t> are two</a:t>
            </a:r>
            <a:br>
              <a:rPr dirty="0" sz="2400" lang="en-US">
                <a:solidFill>
                  <a:srgbClr val="FFFF00"/>
                </a:solidFill>
              </a:rPr>
            </a:br>
            <a:br>
              <a:rPr dirty="0" sz="2400" lang="en-US">
                <a:solidFill>
                  <a:srgbClr val="FFFF00"/>
                </a:solidFill>
              </a:rPr>
            </a:br>
            <a:br>
              <a:rPr b="0" dirty="0" sz="900" i="0" lang="en-IN">
                <a:solidFill>
                  <a:srgbClr val="00B0F0"/>
                </a:solidFill>
                <a:effectLst/>
                <a:highlight>
                  <a:srgbClr val="1F1F1F"/>
                </a:highlight>
                <a:latin typeface="arial" panose="020B0604020202020204" pitchFamily="34" charset="0"/>
              </a:rPr>
            </a:br>
            <a:br>
              <a:rPr b="0" dirty="0" sz="900" i="0" lang="en-IN">
                <a:solidFill>
                  <a:srgbClr val="00B0F0"/>
                </a:solidFill>
                <a:effectLst/>
                <a:highlight>
                  <a:srgbClr val="1F1F1F"/>
                </a:highlight>
                <a:latin typeface="arial" panose="020B0604020202020204" pitchFamily="34" charset="0"/>
              </a:rPr>
            </a:br>
            <a:endParaRPr dirty="0" sz="2400" lang="en-US">
              <a:solidFill>
                <a:srgbClr val="00B0F0"/>
              </a:solidFill>
            </a:endParaRPr>
          </a:p>
        </p:txBody>
      </p:sp>
      <p:pic>
        <p:nvPicPr>
          <p:cNvPr id="2097154" name="Picture Placeholder 15" descr="Data points digital background"/>
          <p:cNvPicPr>
            <a:picLocks noChangeAspect="1" noGrp="1"/>
          </p:cNvPicPr>
          <p:nvPr>
            <p:ph type="pic" sz="quarter" idx="13"/>
          </p:nvPr>
        </p:nvPicPr>
        <p:blipFill rotWithShape="1">
          <a:blip xmlns:r="http://schemas.openxmlformats.org/officeDocument/2006/relationships" r:embed="rId1" cstate="screen"/>
          <a:srcRect t="52" b="52"/>
          <a:stretch>
            <a:fillRect/>
          </a:stretch>
        </p:blipFill>
        <p:spPr>
          <a:xfrm>
            <a:off x="12540" y="0"/>
            <a:ext cx="12192000" cy="377187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pic>
        <p:nvPicPr>
          <p:cNvPr id="2097155" name="Picture 11"/>
          <p:cNvPicPr>
            <a:picLocks noChangeAspect="1"/>
          </p:cNvPicPr>
          <p:nvPr/>
        </p:nvPicPr>
        <p:blipFill rotWithShape="1">
          <a:blip xmlns:r="http://schemas.openxmlformats.org/officeDocument/2006/relationships" r:embed="rId1"/>
          <a:srcRect l="-23531" r="-1"/>
          <a:stretch>
            <a:fillRect/>
          </a:stretch>
        </p:blipFill>
        <p:spPr>
          <a:xfrm>
            <a:off x="-2868707" y="1"/>
            <a:ext cx="15060707" cy="6857999"/>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pic>
        <p:nvPicPr>
          <p:cNvPr id="2097156" name="Picture Placeholder 7" descr="Data Points Digital background"/>
          <p:cNvPicPr>
            <a:picLocks noChangeAspect="1" noGrp="1"/>
          </p:cNvPicPr>
          <p:nvPr>
            <p:ph type="pic" sz="quarter" idx="13"/>
          </p:nvPr>
        </p:nvPicPr>
        <p:blipFill>
          <a:blip xmlns:r="http://schemas.openxmlformats.org/officeDocument/2006/relationships" r:embed="rId1">
            <a:alphaModFix amt="45000"/>
          </a:blip>
          <a:srcRect/>
          <a:stretch>
            <a:fillRect/>
          </a:stretch>
        </p:blipFill>
        <p:spPr>
          <a:xfrm>
            <a:off x="0" y="0"/>
            <a:ext cx="12192000" cy="6858000"/>
          </a:xfrm>
        </p:spPr>
      </p:pic>
      <p:sp>
        <p:nvSpPr>
          <p:cNvPr id="1048642" name="Title 6"/>
          <p:cNvSpPr>
            <a:spLocks noGrp="1"/>
          </p:cNvSpPr>
          <p:nvPr>
            <p:ph type="ctrTitle"/>
          </p:nvPr>
        </p:nvSpPr>
        <p:spPr>
          <a:xfrm>
            <a:off x="1524000" y="1376680"/>
            <a:ext cx="9144000" cy="865075"/>
          </a:xfrm>
        </p:spPr>
        <p:txBody>
          <a:bodyPr/>
          <a:p>
            <a:r>
              <a:rPr dirty="0" lang="en-US"/>
              <a:t>WHAT IS KEY LOGGER</a:t>
            </a:r>
          </a:p>
        </p:txBody>
      </p:sp>
      <p:sp>
        <p:nvSpPr>
          <p:cNvPr id="1048643" name="Subtitle 7"/>
          <p:cNvSpPr>
            <a:spLocks noGrp="1"/>
          </p:cNvSpPr>
          <p:nvPr>
            <p:ph type="subTitle" idx="1"/>
          </p:nvPr>
        </p:nvSpPr>
        <p:spPr>
          <a:xfrm>
            <a:off x="1524000" y="2241755"/>
            <a:ext cx="9144000" cy="3844085"/>
          </a:xfrm>
        </p:spPr>
        <p:txBody>
          <a:bodyPr/>
          <a:p>
            <a:r>
              <a:rPr dirty="0" sz="2400" lang="en-US"/>
              <a:t>Keyloggers are a form of spyware. Their job is to surreptitiously record what the user types into their device on both physical and virtual keyboards before passing that data back to an attacker. When you consider that so many people now use phones, tablets, and computers to manage their finances, make online purchases, share their most private thoughts, and more, it’s easy to see how keylogging can be so dangerous. It allows criminals to harvest passwords, credit card details, and personal messages, leaving victims vulnerable to reputation damage at best and fraud at worst.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56" name="Title 2"/>
          <p:cNvSpPr>
            <a:spLocks noGrp="1"/>
          </p:cNvSpPr>
          <p:nvPr>
            <p:ph type="title"/>
          </p:nvPr>
        </p:nvSpPr>
        <p:spPr/>
        <p:txBody>
          <a:bodyPr/>
          <a:p>
            <a:r>
              <a:rPr dirty="0" lang="en-US"/>
              <a:t>Problem Statement</a:t>
            </a:r>
          </a:p>
        </p:txBody>
      </p:sp>
      <p:sp>
        <p:nvSpPr>
          <p:cNvPr id="1048657" name="Content Placeholder 6"/>
          <p:cNvSpPr>
            <a:spLocks noGrp="1"/>
          </p:cNvSpPr>
          <p:nvPr>
            <p:ph sz="half" idx="1"/>
          </p:nvPr>
        </p:nvSpPr>
        <p:spPr>
          <a:xfrm>
            <a:off x="404583" y="1907217"/>
            <a:ext cx="9238596" cy="3995737"/>
          </a:xfrm>
        </p:spPr>
        <p:txBody>
          <a:bodyPr>
            <a:normAutofit fontScale="97222"/>
          </a:bodyPr>
          <a:p>
            <a:r>
              <a:rPr dirty="0" sz="3600" lang="en-US"/>
              <a:t>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dirty="0" sz="3600" lang="en-IN"/>
          </a:p>
        </p:txBody>
      </p:sp>
      <p:pic>
        <p:nvPicPr>
          <p:cNvPr id="2097157" name="Graphic 8" descr="A lightbulb"/>
          <p:cNvPicPr>
            <a:picLocks noChangeAspect="1"/>
          </p:cNvPicPr>
          <p:nvPr/>
        </p:nvPicPr>
        <p:blipFill>
          <a:blip xmlns:r="http://schemas.openxmlformats.org/officeDocument/2006/relationships" r:embed="rId1"/>
          <a:stretch>
            <a:fillRect/>
          </a:stretch>
        </p:blipFill>
        <p:spPr>
          <a:xfrm rot="19771328">
            <a:off x="8072719" y="2193485"/>
            <a:ext cx="4572000" cy="45720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1" name="Content Placeholder 5"/>
          <p:cNvSpPr>
            <a:spLocks noGrp="1"/>
          </p:cNvSpPr>
          <p:nvPr>
            <p:ph sz="half" idx="1"/>
          </p:nvPr>
        </p:nvSpPr>
        <p:spPr>
          <a:xfrm>
            <a:off x="448002" y="1777365"/>
            <a:ext cx="7942964" cy="4572000"/>
          </a:xfrm>
        </p:spPr>
        <p:txBody>
          <a:bodyPr>
            <a:normAutofit fontScale="96875"/>
          </a:bodyPr>
          <a:p>
            <a:pPr lvl="1">
              <a:buFont typeface="Wingdings" panose="05000000000000000000" pitchFamily="2" charset="2"/>
              <a:buChar char="q"/>
            </a:pPr>
            <a:r>
              <a:rPr dirty="0" sz="3200" lang="en-US"/>
              <a:t> IT troubleshooting – to collect details on user problems and resolve accurately.</a:t>
            </a:r>
          </a:p>
          <a:p>
            <a:pPr lvl="1">
              <a:buFont typeface="Wingdings" panose="05000000000000000000" pitchFamily="2" charset="2"/>
              <a:buChar char="q"/>
            </a:pPr>
            <a:r>
              <a:rPr dirty="0" sz="3200" lang="en-US"/>
              <a:t> Computer product development – to gather user feedback and improve products.</a:t>
            </a:r>
          </a:p>
          <a:p>
            <a:pPr lvl="1">
              <a:buFont typeface="Wingdings" panose="05000000000000000000" pitchFamily="2" charset="2"/>
              <a:buChar char="q"/>
            </a:pPr>
            <a:r>
              <a:rPr dirty="0" sz="3200" lang="en-US"/>
              <a:t> </a:t>
            </a:r>
            <a:r>
              <a:rPr dirty="0" sz="3200" lang="en-US" err="1"/>
              <a:t>Businness</a:t>
            </a:r>
            <a:r>
              <a:rPr dirty="0" sz="3200" lang="en-US"/>
              <a:t> server monitoring – to watch for unauthorized user activity on web servers.</a:t>
            </a:r>
          </a:p>
        </p:txBody>
      </p:sp>
      <p:graphicFrame>
        <p:nvGraphicFramePr>
          <p:cNvPr id="4194304" name="Diagram 1"/>
          <p:cNvGraphicFramePr>
            <a:graphicFrameLocks/>
          </p:cNvGraphicFramePr>
          <p:nvPr/>
        </p:nvGraphicFramePr>
        <p:xfrm>
          <a:off x="2032000" y="2834640"/>
          <a:ext cx="3954461" cy="330369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Graphic 9" descr="Graph and note paper pads with pencil"/>
          <p:cNvPicPr>
            <a:picLocks noChangeAspect="1"/>
          </p:cNvPicPr>
          <p:nvPr/>
        </p:nvPicPr>
        <p:blipFill>
          <a:blip xmlns:r="http://schemas.openxmlformats.org/officeDocument/2006/relationships" r:embed="rId6"/>
          <a:stretch>
            <a:fillRect/>
          </a:stretch>
        </p:blipFill>
        <p:spPr>
          <a:xfrm>
            <a:off x="7764766" y="932588"/>
            <a:ext cx="4572000" cy="4572000"/>
          </a:xfrm>
          <a:prstGeom prst="rect"/>
        </p:spPr>
      </p:pic>
      <p:sp>
        <p:nvSpPr>
          <p:cNvPr id="1048662" name="Title 11"/>
          <p:cNvSpPr>
            <a:spLocks noGrp="1"/>
          </p:cNvSpPr>
          <p:nvPr>
            <p:ph type="title"/>
          </p:nvPr>
        </p:nvSpPr>
        <p:spPr/>
        <p:txBody>
          <a:bodyPr/>
          <a:p>
            <a:r>
              <a:rPr dirty="0" lang="en-IN"/>
              <a:t>APPLICATIONS OF KEYLOGGER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75" name="Title 1"/>
          <p:cNvSpPr>
            <a:spLocks noGrp="1"/>
          </p:cNvSpPr>
          <p:nvPr>
            <p:ph type="title"/>
          </p:nvPr>
        </p:nvSpPr>
        <p:spPr>
          <a:noFill/>
        </p:spPr>
        <p:txBody>
          <a:bodyPr lIns="0">
            <a:normAutofit/>
          </a:bodyPr>
          <a:p>
            <a:r>
              <a:rPr dirty="0" lang="en-US"/>
              <a:t>Advantages &amp; Disadvantages of KEYLOGGER</a:t>
            </a:r>
          </a:p>
        </p:txBody>
      </p:sp>
      <p:sp>
        <p:nvSpPr>
          <p:cNvPr id="1048676" name="Content Placeholder 2"/>
          <p:cNvSpPr>
            <a:spLocks noGrp="1"/>
          </p:cNvSpPr>
          <p:nvPr>
            <p:ph sz="half" idx="1"/>
          </p:nvPr>
        </p:nvSpPr>
        <p:spPr>
          <a:noFill/>
        </p:spPr>
        <p:txBody>
          <a:bodyPr anchor="t" bIns="45720" lIns="0" rIns="91440" rtlCol="0" tIns="45720" vert="horz">
            <a:normAutofit/>
          </a:bodyPr>
          <a:p>
            <a:r>
              <a:rPr dirty="0" lang="en-US"/>
              <a:t>ADVANTAGES</a:t>
            </a:r>
          </a:p>
          <a:p>
            <a:r>
              <a:rPr dirty="0" sz="2200" lang="en-US"/>
              <a:t>Productivity </a:t>
            </a:r>
            <a:r>
              <a:rPr dirty="0" sz="2200" lang="en-US" err="1"/>
              <a:t>TrackerOne</a:t>
            </a:r>
            <a:r>
              <a:rPr dirty="0" sz="2200" lang="en-US"/>
              <a:t> of the best advantages of keyloggers is tracking employee productivity(especially in the remote work structure). A keystroke recorder can support maintaining the work balance for the management teams by distinguishing between the productive and non-productive workforce.</a:t>
            </a:r>
          </a:p>
          <a:p>
            <a:pPr lvl="1"/>
            <a:endParaRPr dirty="0" lang="en-US"/>
          </a:p>
        </p:txBody>
      </p:sp>
      <p:sp>
        <p:nvSpPr>
          <p:cNvPr id="1048677" name="Content Placeholder 3"/>
          <p:cNvSpPr>
            <a:spLocks noGrp="1"/>
          </p:cNvSpPr>
          <p:nvPr>
            <p:ph sz="half" idx="13"/>
          </p:nvPr>
        </p:nvSpPr>
        <p:spPr>
          <a:noFill/>
        </p:spPr>
        <p:txBody>
          <a:bodyPr lIns="0">
            <a:normAutofit/>
          </a:bodyPr>
          <a:p>
            <a:r>
              <a:rPr dirty="0" lang="en-US"/>
              <a:t>DISADVANTAGES</a:t>
            </a:r>
          </a:p>
          <a:p>
            <a:r>
              <a:rPr dirty="0" sz="2200" lang="en-US"/>
              <a:t>Keyloggers are a serious threat to both individuals and organizations. They can be used to steal sensitive information, spy on individuals and organizations, and cause a variety of other negative consequences.</a:t>
            </a:r>
          </a:p>
        </p:txBody>
      </p:sp>
    </p:spTree>
  </p:cSld>
  <p:clrMapOvr>
    <a:masterClrMapping/>
  </p:clrMapOvr>
</p:sld>
</file>

<file path=ppt/theme/theme1.xml><?xml version="1.0" encoding="utf-8"?>
<a:theme xmlns:a="http://schemas.openxmlformats.org/drawingml/2006/main" name="3DFloatVTI">
  <a:themeElements>
    <a:clrScheme name="Float">
      <a:dk1>
        <a:sysClr lastClr="000000" val="windowText"/>
      </a:dk1>
      <a:lt1>
        <a:sysClr lastClr="FFFFFF" val="window"/>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MOOD BHAGYA LAKSHMI BAI</dc:title>
  <dc:creator>Mood Bhagyalakshmibai</dc:creator>
  <cp:lastModifiedBy>Mood Bhagyalakshmibai</cp:lastModifiedBy>
  <dcterms:created xsi:type="dcterms:W3CDTF">2024-06-13T23:52:19Z</dcterms:created>
  <dcterms:modified xsi:type="dcterms:W3CDTF">2024-06-16T14:40:33Z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