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Spectra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b3ce31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b3ce31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b3ce31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b3ce31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8b3ce31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8b3ce31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.me/image_shakal_bo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Kinda_avito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Путиловский Михаил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пришла спонтанно, думал буквально минуты 2. В целом тема хорошая и с базой работы много и с апишкой поковыряться пришлось, и с ботом.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Бот позволяет создавать объявления о продаже чего либо, просматривать объявления других пользователей (можно все подряд, можно по категориям), удалять свои объявления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0" y="2645350"/>
            <a:ext cx="4682975" cy="20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935525" y="4635600"/>
            <a:ext cx="183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Spectral"/>
                <a:ea typeface="Spectral"/>
                <a:cs typeface="Spectral"/>
                <a:sym typeface="Spectral"/>
              </a:rPr>
              <a:t>добри бот</a:t>
            </a:r>
            <a:endParaRPr sz="21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работает по мною же созданной апишке.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Созданы таблицы бд для объявлений, пользователей, картинок и категорий. Ко всем этим таблицам прикручен отдельный для каждой restful ресурс.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Созданы два диалога с ботом.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600" y="2322875"/>
            <a:ext cx="1935900" cy="2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Разрабатывать было интересно, но механической работы многовато, по типу создания объектов баз.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будущем скорее всего прикручу к апишке еще и сайт, добавлю избранные лоты, уведомления о снижении цен на отслеживаемые товары.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https://t.me/image_shakal_bot</a:t>
            </a:r>
            <a:r>
              <a:rPr lang="ru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475" y="2692325"/>
            <a:ext cx="2197325" cy="2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