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52715adf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52715adf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52715adfe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52715adfe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52715adf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52715adf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Mario cells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подготовили Иван Жгилев и Путиловский Михаил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975" y="1012025"/>
            <a:ext cx="4075049" cy="18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Идея проекта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Перенести из Dead Cells: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u">
                <a:solidFill>
                  <a:schemeClr val="lt1"/>
                </a:solidFill>
              </a:rPr>
              <a:t>мув-сут персонажа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u">
                <a:solidFill>
                  <a:schemeClr val="lt1"/>
                </a:solidFill>
              </a:rPr>
              <a:t>боевку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u">
                <a:solidFill>
                  <a:schemeClr val="lt1"/>
                </a:solidFill>
              </a:rPr>
              <a:t>врагов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Из Mario: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u">
                <a:solidFill>
                  <a:schemeClr val="lt1"/>
                </a:solidFill>
              </a:rPr>
              <a:t>спрайты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u">
                <a:solidFill>
                  <a:schemeClr val="lt1"/>
                </a:solidFill>
              </a:rPr>
              <a:t>звуки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ru">
                <a:solidFill>
                  <a:schemeClr val="lt1"/>
                </a:solidFill>
              </a:rPr>
              <a:t>структура уровней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Реализация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Для игры были созданы классы:</a:t>
            </a:r>
            <a:endParaRPr>
              <a:solidFill>
                <a:schemeClr val="lt1"/>
              </a:solidFill>
            </a:endParaRPr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ru">
                <a:solidFill>
                  <a:schemeClr val="lt1"/>
                </a:solidFill>
              </a:rPr>
              <a:t>базовый класс игры</a:t>
            </a:r>
            <a:endParaRPr>
              <a:solidFill>
                <a:schemeClr val="lt1"/>
              </a:solidFill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ru">
                <a:solidFill>
                  <a:schemeClr val="lt1"/>
                </a:solidFill>
              </a:rPr>
              <a:t>базовый класс для анимированных объектов</a:t>
            </a:r>
            <a:endParaRPr>
              <a:solidFill>
                <a:schemeClr val="lt1"/>
              </a:solidFill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ru">
                <a:solidFill>
                  <a:schemeClr val="lt1"/>
                </a:solidFill>
              </a:rPr>
              <a:t>базовый класс для объектов со спрайтом</a:t>
            </a:r>
            <a:endParaRPr>
              <a:solidFill>
                <a:schemeClr val="lt1"/>
              </a:solidFill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ru">
                <a:solidFill>
                  <a:schemeClr val="lt1"/>
                </a:solidFill>
              </a:rPr>
              <a:t>базовый класс для оружия</a:t>
            </a:r>
            <a:endParaRPr>
              <a:solidFill>
                <a:schemeClr val="lt1"/>
              </a:solidFill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ru">
                <a:solidFill>
                  <a:schemeClr val="lt1"/>
                </a:solidFill>
              </a:rPr>
              <a:t>базовый класс начального экрана</a:t>
            </a:r>
            <a:endParaRPr>
              <a:solidFill>
                <a:schemeClr val="lt1"/>
              </a:solidFill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ru">
                <a:solidFill>
                  <a:schemeClr val="lt1"/>
                </a:solidFill>
              </a:rPr>
              <a:t>класс живого объекта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и другие по-меньше и маленькие ваще жесть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Библиотеки и модули использованные при разработке:</a:t>
            </a:r>
            <a:endParaRPr>
              <a:solidFill>
                <a:schemeClr val="lt1"/>
              </a:solidFill>
            </a:endParaRPr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ru">
                <a:solidFill>
                  <a:schemeClr val="lt1"/>
                </a:solidFill>
              </a:rPr>
              <a:t>pygame</a:t>
            </a:r>
            <a:endParaRPr>
              <a:solidFill>
                <a:schemeClr val="lt1"/>
              </a:solidFill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ru">
                <a:solidFill>
                  <a:schemeClr val="lt1"/>
                </a:solidFill>
              </a:rPr>
              <a:t>os</a:t>
            </a:r>
            <a:endParaRPr>
              <a:solidFill>
                <a:schemeClr val="lt1"/>
              </a:solidFill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ru">
                <a:solidFill>
                  <a:schemeClr val="lt1"/>
                </a:solidFill>
              </a:rPr>
              <a:t>sys</a:t>
            </a:r>
            <a:endParaRPr>
              <a:solidFill>
                <a:schemeClr val="lt1"/>
              </a:solidFill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ru">
                <a:solidFill>
                  <a:schemeClr val="lt1"/>
                </a:solidFill>
              </a:rPr>
              <a:t>random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Что можно доработать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Добавить босса, починить проблемы с коллизиями, сделать комбо из нескольких ударов, ограничить количество стрел, как в Dead Cells</a:t>
            </a:r>
            <a:r>
              <a:rPr lang="ru">
                <a:solidFill>
                  <a:schemeClr val="lt1"/>
                </a:solidFill>
              </a:rPr>
              <a:t>. Забалансить игру, добавить анимации врагов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574" y="2114050"/>
            <a:ext cx="3766750" cy="25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63075"/>
            <a:ext cx="3987274" cy="241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