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91" r:id="rId4"/>
    <p:sldId id="292" r:id="rId5"/>
    <p:sldId id="293" r:id="rId6"/>
    <p:sldId id="266" r:id="rId7"/>
    <p:sldId id="259" r:id="rId8"/>
    <p:sldId id="294" r:id="rId9"/>
    <p:sldId id="297" r:id="rId10"/>
    <p:sldId id="269" r:id="rId11"/>
    <p:sldId id="295" r:id="rId12"/>
    <p:sldId id="296" r:id="rId13"/>
    <p:sldId id="298" r:id="rId14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6"/>
      <p:bold r:id="rId17"/>
      <p:italic r:id="rId18"/>
      <p:boldItalic r:id="rId19"/>
    </p:embeddedFont>
    <p:embeddedFont>
      <p:font typeface="Fira Sans Extra Condensed SemiBold" panose="020B060402020202020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6AB1F7-4CA1-4E1F-BE1E-20ABE1609DD3}">
  <a:tblStyle styleId="{A86AB1F7-4CA1-4E1F-BE1E-20ABE1609D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29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>
          <a:extLst>
            <a:ext uri="{FF2B5EF4-FFF2-40B4-BE49-F238E27FC236}">
              <a16:creationId xmlns:a16="http://schemas.microsoft.com/office/drawing/2014/main" id="{145EBD31-603B-59DA-75D4-7C153A901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034e70190a_0_814:notes">
            <a:extLst>
              <a:ext uri="{FF2B5EF4-FFF2-40B4-BE49-F238E27FC236}">
                <a16:creationId xmlns:a16="http://schemas.microsoft.com/office/drawing/2014/main" id="{C4968B1D-BBA8-78BC-5A0E-4CC9C4B382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034e70190a_0_814:notes">
            <a:extLst>
              <a:ext uri="{FF2B5EF4-FFF2-40B4-BE49-F238E27FC236}">
                <a16:creationId xmlns:a16="http://schemas.microsoft.com/office/drawing/2014/main" id="{9E40F2FF-439D-9796-24DC-18FBC1A56F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19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>
          <a:extLst>
            <a:ext uri="{FF2B5EF4-FFF2-40B4-BE49-F238E27FC236}">
              <a16:creationId xmlns:a16="http://schemas.microsoft.com/office/drawing/2014/main" id="{577BECA4-9A84-7194-5141-C078ACD8F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034e70190a_0_814:notes">
            <a:extLst>
              <a:ext uri="{FF2B5EF4-FFF2-40B4-BE49-F238E27FC236}">
                <a16:creationId xmlns:a16="http://schemas.microsoft.com/office/drawing/2014/main" id="{15132DC8-8840-D55D-A38D-4C934A6A57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034e70190a_0_814:notes">
            <a:extLst>
              <a:ext uri="{FF2B5EF4-FFF2-40B4-BE49-F238E27FC236}">
                <a16:creationId xmlns:a16="http://schemas.microsoft.com/office/drawing/2014/main" id="{96EE3FE3-9B0C-0C29-29D1-DCD8BD540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05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1d42393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c1d42393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D454A305-F84E-DFD0-AD5D-6ECB422B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1d423937_0_115:notes">
            <a:extLst>
              <a:ext uri="{FF2B5EF4-FFF2-40B4-BE49-F238E27FC236}">
                <a16:creationId xmlns:a16="http://schemas.microsoft.com/office/drawing/2014/main" id="{09D53B64-08AD-D524-A97F-8BC0C2D05B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c1d423937_0_115:notes">
            <a:extLst>
              <a:ext uri="{FF2B5EF4-FFF2-40B4-BE49-F238E27FC236}">
                <a16:creationId xmlns:a16="http://schemas.microsoft.com/office/drawing/2014/main" id="{02A872FB-FD75-C729-CC01-27813F1314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12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034e70190a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034e70190a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62F10ACF-9FE1-0B9D-A1BC-BCA53D2C4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>
            <a:extLst>
              <a:ext uri="{FF2B5EF4-FFF2-40B4-BE49-F238E27FC236}">
                <a16:creationId xmlns:a16="http://schemas.microsoft.com/office/drawing/2014/main" id="{E408B25D-F6B4-8D05-41CE-198E9C9449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>
            <a:extLst>
              <a:ext uri="{FF2B5EF4-FFF2-40B4-BE49-F238E27FC236}">
                <a16:creationId xmlns:a16="http://schemas.microsoft.com/office/drawing/2014/main" id="{768F796F-3C1B-9BCD-2FE3-F27D8F9162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032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034e70190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034e70190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034e70190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034e70190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1391400"/>
            <a:ext cx="4114800" cy="19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0" y="3333900"/>
            <a:ext cx="4114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572000" y="1391400"/>
            <a:ext cx="4114800" cy="19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Clínica Saúde &amp; Vida</a:t>
            </a:r>
            <a:endParaRPr lang="pt-BR"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572000" y="3333899"/>
            <a:ext cx="4572000" cy="79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b="1" dirty="0"/>
              <a:t>Integrantes: </a:t>
            </a:r>
            <a:r>
              <a:rPr lang="pt-BR" b="1" dirty="0" err="1"/>
              <a:t>Caua</a:t>
            </a:r>
            <a:r>
              <a:rPr lang="pt-BR" b="1" dirty="0"/>
              <a:t> Silva, Guilherme Rodrigo, Matheus Belo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87" y="411450"/>
            <a:ext cx="1972284" cy="4320380"/>
            <a:chOff x="457200" y="832358"/>
            <a:chExt cx="1780200" cy="3899612"/>
          </a:xfrm>
        </p:grpSpPr>
        <p:sp>
          <p:nvSpPr>
            <p:cNvPr id="49" name="Google Shape;49;p15"/>
            <p:cNvSpPr/>
            <p:nvPr/>
          </p:nvSpPr>
          <p:spPr>
            <a:xfrm>
              <a:off x="457200" y="4333570"/>
              <a:ext cx="1780200" cy="3984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043778" y="1432014"/>
              <a:ext cx="164405" cy="300626"/>
            </a:xfrm>
            <a:custGeom>
              <a:avLst/>
              <a:gdLst/>
              <a:ahLst/>
              <a:cxnLst/>
              <a:rect l="l" t="t" r="r" b="b"/>
              <a:pathLst>
                <a:path w="7414" h="13557" fill="none" extrusionOk="0">
                  <a:moveTo>
                    <a:pt x="7413" y="0"/>
                  </a:moveTo>
                  <a:lnTo>
                    <a:pt x="7413" y="0"/>
                  </a:lnTo>
                  <a:lnTo>
                    <a:pt x="7321" y="10"/>
                  </a:lnTo>
                  <a:lnTo>
                    <a:pt x="7055" y="41"/>
                  </a:lnTo>
                  <a:lnTo>
                    <a:pt x="6860" y="72"/>
                  </a:lnTo>
                  <a:lnTo>
                    <a:pt x="6635" y="113"/>
                  </a:lnTo>
                  <a:lnTo>
                    <a:pt x="6379" y="174"/>
                  </a:lnTo>
                  <a:lnTo>
                    <a:pt x="6092" y="256"/>
                  </a:lnTo>
                  <a:lnTo>
                    <a:pt x="5775" y="348"/>
                  </a:lnTo>
                  <a:lnTo>
                    <a:pt x="5437" y="471"/>
                  </a:lnTo>
                  <a:lnTo>
                    <a:pt x="5068" y="614"/>
                  </a:lnTo>
                  <a:lnTo>
                    <a:pt x="4690" y="778"/>
                  </a:lnTo>
                  <a:lnTo>
                    <a:pt x="4280" y="973"/>
                  </a:lnTo>
                  <a:lnTo>
                    <a:pt x="3871" y="1208"/>
                  </a:lnTo>
                  <a:lnTo>
                    <a:pt x="3440" y="1464"/>
                  </a:lnTo>
                  <a:lnTo>
                    <a:pt x="3215" y="1608"/>
                  </a:lnTo>
                  <a:lnTo>
                    <a:pt x="3000" y="1761"/>
                  </a:lnTo>
                  <a:lnTo>
                    <a:pt x="3000" y="1761"/>
                  </a:lnTo>
                  <a:lnTo>
                    <a:pt x="2816" y="1894"/>
                  </a:lnTo>
                  <a:lnTo>
                    <a:pt x="2621" y="2058"/>
                  </a:lnTo>
                  <a:lnTo>
                    <a:pt x="2406" y="2242"/>
                  </a:lnTo>
                  <a:lnTo>
                    <a:pt x="2181" y="2468"/>
                  </a:lnTo>
                  <a:lnTo>
                    <a:pt x="1946" y="2713"/>
                  </a:lnTo>
                  <a:lnTo>
                    <a:pt x="1700" y="2980"/>
                  </a:lnTo>
                  <a:lnTo>
                    <a:pt x="1464" y="3266"/>
                  </a:lnTo>
                  <a:lnTo>
                    <a:pt x="1229" y="3584"/>
                  </a:lnTo>
                  <a:lnTo>
                    <a:pt x="1004" y="3911"/>
                  </a:lnTo>
                  <a:lnTo>
                    <a:pt x="799" y="4260"/>
                  </a:lnTo>
                  <a:lnTo>
                    <a:pt x="696" y="4434"/>
                  </a:lnTo>
                  <a:lnTo>
                    <a:pt x="604" y="4618"/>
                  </a:lnTo>
                  <a:lnTo>
                    <a:pt x="512" y="4802"/>
                  </a:lnTo>
                  <a:lnTo>
                    <a:pt x="430" y="4997"/>
                  </a:lnTo>
                  <a:lnTo>
                    <a:pt x="348" y="5181"/>
                  </a:lnTo>
                  <a:lnTo>
                    <a:pt x="287" y="5376"/>
                  </a:lnTo>
                  <a:lnTo>
                    <a:pt x="215" y="5580"/>
                  </a:lnTo>
                  <a:lnTo>
                    <a:pt x="164" y="5775"/>
                  </a:lnTo>
                  <a:lnTo>
                    <a:pt x="123" y="5980"/>
                  </a:lnTo>
                  <a:lnTo>
                    <a:pt x="82" y="6185"/>
                  </a:lnTo>
                  <a:lnTo>
                    <a:pt x="62" y="6389"/>
                  </a:lnTo>
                  <a:lnTo>
                    <a:pt x="41" y="6594"/>
                  </a:lnTo>
                  <a:lnTo>
                    <a:pt x="41" y="6594"/>
                  </a:lnTo>
                  <a:lnTo>
                    <a:pt x="21" y="7024"/>
                  </a:lnTo>
                  <a:lnTo>
                    <a:pt x="10" y="7444"/>
                  </a:lnTo>
                  <a:lnTo>
                    <a:pt x="0" y="7843"/>
                  </a:lnTo>
                  <a:lnTo>
                    <a:pt x="0" y="8232"/>
                  </a:lnTo>
                  <a:lnTo>
                    <a:pt x="21" y="8959"/>
                  </a:lnTo>
                  <a:lnTo>
                    <a:pt x="62" y="9645"/>
                  </a:lnTo>
                  <a:lnTo>
                    <a:pt x="123" y="10270"/>
                  </a:lnTo>
                  <a:lnTo>
                    <a:pt x="195" y="10843"/>
                  </a:lnTo>
                  <a:lnTo>
                    <a:pt x="266" y="11355"/>
                  </a:lnTo>
                  <a:lnTo>
                    <a:pt x="359" y="11816"/>
                  </a:lnTo>
                  <a:lnTo>
                    <a:pt x="451" y="12226"/>
                  </a:lnTo>
                  <a:lnTo>
                    <a:pt x="533" y="12584"/>
                  </a:lnTo>
                  <a:lnTo>
                    <a:pt x="625" y="12881"/>
                  </a:lnTo>
                  <a:lnTo>
                    <a:pt x="696" y="13127"/>
                  </a:lnTo>
                  <a:lnTo>
                    <a:pt x="819" y="13454"/>
                  </a:lnTo>
                  <a:lnTo>
                    <a:pt x="860" y="13557"/>
                  </a:lnTo>
                </a:path>
              </a:pathLst>
            </a:custGeom>
            <a:noFill/>
            <a:ln w="34825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1379809" y="1424053"/>
              <a:ext cx="129901" cy="269981"/>
            </a:xfrm>
            <a:custGeom>
              <a:avLst/>
              <a:gdLst/>
              <a:ahLst/>
              <a:cxnLst/>
              <a:rect l="l" t="t" r="r" b="b"/>
              <a:pathLst>
                <a:path w="5858" h="12175" fill="none" extrusionOk="0">
                  <a:moveTo>
                    <a:pt x="5622" y="12175"/>
                  </a:moveTo>
                  <a:lnTo>
                    <a:pt x="5622" y="12175"/>
                  </a:lnTo>
                  <a:lnTo>
                    <a:pt x="5684" y="11233"/>
                  </a:lnTo>
                  <a:lnTo>
                    <a:pt x="5735" y="10219"/>
                  </a:lnTo>
                  <a:lnTo>
                    <a:pt x="5786" y="9011"/>
                  </a:lnTo>
                  <a:lnTo>
                    <a:pt x="5837" y="7711"/>
                  </a:lnTo>
                  <a:lnTo>
                    <a:pt x="5847" y="7066"/>
                  </a:lnTo>
                  <a:lnTo>
                    <a:pt x="5858" y="6441"/>
                  </a:lnTo>
                  <a:lnTo>
                    <a:pt x="5858" y="5857"/>
                  </a:lnTo>
                  <a:lnTo>
                    <a:pt x="5847" y="5325"/>
                  </a:lnTo>
                  <a:lnTo>
                    <a:pt x="5827" y="4854"/>
                  </a:lnTo>
                  <a:lnTo>
                    <a:pt x="5796" y="4465"/>
                  </a:lnTo>
                  <a:lnTo>
                    <a:pt x="5796" y="4465"/>
                  </a:lnTo>
                  <a:lnTo>
                    <a:pt x="5776" y="4281"/>
                  </a:lnTo>
                  <a:lnTo>
                    <a:pt x="5745" y="4096"/>
                  </a:lnTo>
                  <a:lnTo>
                    <a:pt x="5704" y="3912"/>
                  </a:lnTo>
                  <a:lnTo>
                    <a:pt x="5663" y="3738"/>
                  </a:lnTo>
                  <a:lnTo>
                    <a:pt x="5612" y="3574"/>
                  </a:lnTo>
                  <a:lnTo>
                    <a:pt x="5550" y="3410"/>
                  </a:lnTo>
                  <a:lnTo>
                    <a:pt x="5489" y="3247"/>
                  </a:lnTo>
                  <a:lnTo>
                    <a:pt x="5428" y="3093"/>
                  </a:lnTo>
                  <a:lnTo>
                    <a:pt x="5346" y="2950"/>
                  </a:lnTo>
                  <a:lnTo>
                    <a:pt x="5274" y="2806"/>
                  </a:lnTo>
                  <a:lnTo>
                    <a:pt x="5192" y="2663"/>
                  </a:lnTo>
                  <a:lnTo>
                    <a:pt x="5100" y="2530"/>
                  </a:lnTo>
                  <a:lnTo>
                    <a:pt x="4916" y="2274"/>
                  </a:lnTo>
                  <a:lnTo>
                    <a:pt x="4711" y="2038"/>
                  </a:lnTo>
                  <a:lnTo>
                    <a:pt x="4486" y="1813"/>
                  </a:lnTo>
                  <a:lnTo>
                    <a:pt x="4260" y="1608"/>
                  </a:lnTo>
                  <a:lnTo>
                    <a:pt x="4015" y="1424"/>
                  </a:lnTo>
                  <a:lnTo>
                    <a:pt x="3769" y="1250"/>
                  </a:lnTo>
                  <a:lnTo>
                    <a:pt x="3513" y="1086"/>
                  </a:lnTo>
                  <a:lnTo>
                    <a:pt x="3257" y="943"/>
                  </a:lnTo>
                  <a:lnTo>
                    <a:pt x="2991" y="810"/>
                  </a:lnTo>
                  <a:lnTo>
                    <a:pt x="2735" y="697"/>
                  </a:lnTo>
                  <a:lnTo>
                    <a:pt x="2469" y="584"/>
                  </a:lnTo>
                  <a:lnTo>
                    <a:pt x="2213" y="492"/>
                  </a:lnTo>
                  <a:lnTo>
                    <a:pt x="1967" y="400"/>
                  </a:lnTo>
                  <a:lnTo>
                    <a:pt x="1721" y="328"/>
                  </a:lnTo>
                  <a:lnTo>
                    <a:pt x="1486" y="267"/>
                  </a:lnTo>
                  <a:lnTo>
                    <a:pt x="1260" y="206"/>
                  </a:lnTo>
                  <a:lnTo>
                    <a:pt x="841" y="124"/>
                  </a:lnTo>
                  <a:lnTo>
                    <a:pt x="503" y="62"/>
                  </a:lnTo>
                  <a:lnTo>
                    <a:pt x="236" y="21"/>
                  </a:lnTo>
                  <a:lnTo>
                    <a:pt x="1" y="1"/>
                  </a:lnTo>
                </a:path>
              </a:pathLst>
            </a:custGeom>
            <a:noFill/>
            <a:ln w="34825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1061940" y="832358"/>
              <a:ext cx="463191" cy="398485"/>
            </a:xfrm>
            <a:custGeom>
              <a:avLst/>
              <a:gdLst/>
              <a:ahLst/>
              <a:cxnLst/>
              <a:rect l="l" t="t" r="r" b="b"/>
              <a:pathLst>
                <a:path w="20888" h="17970" extrusionOk="0">
                  <a:moveTo>
                    <a:pt x="13157" y="0"/>
                  </a:moveTo>
                  <a:lnTo>
                    <a:pt x="12963" y="10"/>
                  </a:lnTo>
                  <a:lnTo>
                    <a:pt x="12779" y="20"/>
                  </a:lnTo>
                  <a:lnTo>
                    <a:pt x="12430" y="61"/>
                  </a:lnTo>
                  <a:lnTo>
                    <a:pt x="12103" y="123"/>
                  </a:lnTo>
                  <a:lnTo>
                    <a:pt x="11806" y="195"/>
                  </a:lnTo>
                  <a:lnTo>
                    <a:pt x="11529" y="287"/>
                  </a:lnTo>
                  <a:lnTo>
                    <a:pt x="11284" y="379"/>
                  </a:lnTo>
                  <a:lnTo>
                    <a:pt x="11058" y="471"/>
                  </a:lnTo>
                  <a:lnTo>
                    <a:pt x="10874" y="563"/>
                  </a:lnTo>
                  <a:lnTo>
                    <a:pt x="10710" y="645"/>
                  </a:lnTo>
                  <a:lnTo>
                    <a:pt x="10495" y="778"/>
                  </a:lnTo>
                  <a:lnTo>
                    <a:pt x="10424" y="819"/>
                  </a:lnTo>
                  <a:lnTo>
                    <a:pt x="9973" y="727"/>
                  </a:lnTo>
                  <a:lnTo>
                    <a:pt x="9553" y="666"/>
                  </a:lnTo>
                  <a:lnTo>
                    <a:pt x="9154" y="614"/>
                  </a:lnTo>
                  <a:lnTo>
                    <a:pt x="8785" y="594"/>
                  </a:lnTo>
                  <a:lnTo>
                    <a:pt x="8427" y="594"/>
                  </a:lnTo>
                  <a:lnTo>
                    <a:pt x="8099" y="604"/>
                  </a:lnTo>
                  <a:lnTo>
                    <a:pt x="7792" y="635"/>
                  </a:lnTo>
                  <a:lnTo>
                    <a:pt x="7506" y="686"/>
                  </a:lnTo>
                  <a:lnTo>
                    <a:pt x="7239" y="747"/>
                  </a:lnTo>
                  <a:lnTo>
                    <a:pt x="6983" y="819"/>
                  </a:lnTo>
                  <a:lnTo>
                    <a:pt x="6748" y="901"/>
                  </a:lnTo>
                  <a:lnTo>
                    <a:pt x="6533" y="1003"/>
                  </a:lnTo>
                  <a:lnTo>
                    <a:pt x="6338" y="1106"/>
                  </a:lnTo>
                  <a:lnTo>
                    <a:pt x="6154" y="1218"/>
                  </a:lnTo>
                  <a:lnTo>
                    <a:pt x="5990" y="1341"/>
                  </a:lnTo>
                  <a:lnTo>
                    <a:pt x="5847" y="1464"/>
                  </a:lnTo>
                  <a:lnTo>
                    <a:pt x="5703" y="1587"/>
                  </a:lnTo>
                  <a:lnTo>
                    <a:pt x="5581" y="1720"/>
                  </a:lnTo>
                  <a:lnTo>
                    <a:pt x="5478" y="1843"/>
                  </a:lnTo>
                  <a:lnTo>
                    <a:pt x="5376" y="1976"/>
                  </a:lnTo>
                  <a:lnTo>
                    <a:pt x="5294" y="2099"/>
                  </a:lnTo>
                  <a:lnTo>
                    <a:pt x="5212" y="2222"/>
                  </a:lnTo>
                  <a:lnTo>
                    <a:pt x="5099" y="2447"/>
                  </a:lnTo>
                  <a:lnTo>
                    <a:pt x="5007" y="2652"/>
                  </a:lnTo>
                  <a:lnTo>
                    <a:pt x="4956" y="2805"/>
                  </a:lnTo>
                  <a:lnTo>
                    <a:pt x="4925" y="2939"/>
                  </a:lnTo>
                  <a:lnTo>
                    <a:pt x="4864" y="2939"/>
                  </a:lnTo>
                  <a:lnTo>
                    <a:pt x="4680" y="2959"/>
                  </a:lnTo>
                  <a:lnTo>
                    <a:pt x="4557" y="2980"/>
                  </a:lnTo>
                  <a:lnTo>
                    <a:pt x="4403" y="3010"/>
                  </a:lnTo>
                  <a:lnTo>
                    <a:pt x="4239" y="3051"/>
                  </a:lnTo>
                  <a:lnTo>
                    <a:pt x="4055" y="3102"/>
                  </a:lnTo>
                  <a:lnTo>
                    <a:pt x="3860" y="3164"/>
                  </a:lnTo>
                  <a:lnTo>
                    <a:pt x="3645" y="3256"/>
                  </a:lnTo>
                  <a:lnTo>
                    <a:pt x="3420" y="3358"/>
                  </a:lnTo>
                  <a:lnTo>
                    <a:pt x="3185" y="3481"/>
                  </a:lnTo>
                  <a:lnTo>
                    <a:pt x="2949" y="3625"/>
                  </a:lnTo>
                  <a:lnTo>
                    <a:pt x="2714" y="3799"/>
                  </a:lnTo>
                  <a:lnTo>
                    <a:pt x="2468" y="4003"/>
                  </a:lnTo>
                  <a:lnTo>
                    <a:pt x="2222" y="4229"/>
                  </a:lnTo>
                  <a:lnTo>
                    <a:pt x="2110" y="4352"/>
                  </a:lnTo>
                  <a:lnTo>
                    <a:pt x="1997" y="4485"/>
                  </a:lnTo>
                  <a:lnTo>
                    <a:pt x="1905" y="4628"/>
                  </a:lnTo>
                  <a:lnTo>
                    <a:pt x="1813" y="4771"/>
                  </a:lnTo>
                  <a:lnTo>
                    <a:pt x="1731" y="4925"/>
                  </a:lnTo>
                  <a:lnTo>
                    <a:pt x="1649" y="5089"/>
                  </a:lnTo>
                  <a:lnTo>
                    <a:pt x="1577" y="5253"/>
                  </a:lnTo>
                  <a:lnTo>
                    <a:pt x="1516" y="5416"/>
                  </a:lnTo>
                  <a:lnTo>
                    <a:pt x="1464" y="5590"/>
                  </a:lnTo>
                  <a:lnTo>
                    <a:pt x="1413" y="5754"/>
                  </a:lnTo>
                  <a:lnTo>
                    <a:pt x="1321" y="6102"/>
                  </a:lnTo>
                  <a:lnTo>
                    <a:pt x="1260" y="6451"/>
                  </a:lnTo>
                  <a:lnTo>
                    <a:pt x="1219" y="6778"/>
                  </a:lnTo>
                  <a:lnTo>
                    <a:pt x="1188" y="7106"/>
                  </a:lnTo>
                  <a:lnTo>
                    <a:pt x="1168" y="7403"/>
                  </a:lnTo>
                  <a:lnTo>
                    <a:pt x="1157" y="7669"/>
                  </a:lnTo>
                  <a:lnTo>
                    <a:pt x="1157" y="7904"/>
                  </a:lnTo>
                  <a:lnTo>
                    <a:pt x="1157" y="8253"/>
                  </a:lnTo>
                  <a:lnTo>
                    <a:pt x="1168" y="8375"/>
                  </a:lnTo>
                  <a:lnTo>
                    <a:pt x="1127" y="8416"/>
                  </a:lnTo>
                  <a:lnTo>
                    <a:pt x="1014" y="8539"/>
                  </a:lnTo>
                  <a:lnTo>
                    <a:pt x="850" y="8744"/>
                  </a:lnTo>
                  <a:lnTo>
                    <a:pt x="656" y="9000"/>
                  </a:lnTo>
                  <a:lnTo>
                    <a:pt x="563" y="9154"/>
                  </a:lnTo>
                  <a:lnTo>
                    <a:pt x="461" y="9317"/>
                  </a:lnTo>
                  <a:lnTo>
                    <a:pt x="369" y="9502"/>
                  </a:lnTo>
                  <a:lnTo>
                    <a:pt x="277" y="9686"/>
                  </a:lnTo>
                  <a:lnTo>
                    <a:pt x="195" y="9891"/>
                  </a:lnTo>
                  <a:lnTo>
                    <a:pt x="123" y="10096"/>
                  </a:lnTo>
                  <a:lnTo>
                    <a:pt x="62" y="10311"/>
                  </a:lnTo>
                  <a:lnTo>
                    <a:pt x="31" y="10536"/>
                  </a:lnTo>
                  <a:lnTo>
                    <a:pt x="0" y="10761"/>
                  </a:lnTo>
                  <a:lnTo>
                    <a:pt x="0" y="11007"/>
                  </a:lnTo>
                  <a:lnTo>
                    <a:pt x="0" y="11263"/>
                  </a:lnTo>
                  <a:lnTo>
                    <a:pt x="21" y="11519"/>
                  </a:lnTo>
                  <a:lnTo>
                    <a:pt x="52" y="11775"/>
                  </a:lnTo>
                  <a:lnTo>
                    <a:pt x="82" y="12031"/>
                  </a:lnTo>
                  <a:lnTo>
                    <a:pt x="174" y="12522"/>
                  </a:lnTo>
                  <a:lnTo>
                    <a:pt x="267" y="12952"/>
                  </a:lnTo>
                  <a:lnTo>
                    <a:pt x="348" y="13290"/>
                  </a:lnTo>
                  <a:lnTo>
                    <a:pt x="441" y="13597"/>
                  </a:lnTo>
                  <a:lnTo>
                    <a:pt x="420" y="13659"/>
                  </a:lnTo>
                  <a:lnTo>
                    <a:pt x="379" y="13812"/>
                  </a:lnTo>
                  <a:lnTo>
                    <a:pt x="338" y="14058"/>
                  </a:lnTo>
                  <a:lnTo>
                    <a:pt x="318" y="14201"/>
                  </a:lnTo>
                  <a:lnTo>
                    <a:pt x="297" y="14365"/>
                  </a:lnTo>
                  <a:lnTo>
                    <a:pt x="297" y="14539"/>
                  </a:lnTo>
                  <a:lnTo>
                    <a:pt x="297" y="14724"/>
                  </a:lnTo>
                  <a:lnTo>
                    <a:pt x="318" y="14918"/>
                  </a:lnTo>
                  <a:lnTo>
                    <a:pt x="359" y="15123"/>
                  </a:lnTo>
                  <a:lnTo>
                    <a:pt x="410" y="15328"/>
                  </a:lnTo>
                  <a:lnTo>
                    <a:pt x="482" y="15543"/>
                  </a:lnTo>
                  <a:lnTo>
                    <a:pt x="574" y="15758"/>
                  </a:lnTo>
                  <a:lnTo>
                    <a:pt x="686" y="15963"/>
                  </a:lnTo>
                  <a:lnTo>
                    <a:pt x="758" y="16065"/>
                  </a:lnTo>
                  <a:lnTo>
                    <a:pt x="840" y="16167"/>
                  </a:lnTo>
                  <a:lnTo>
                    <a:pt x="932" y="16260"/>
                  </a:lnTo>
                  <a:lnTo>
                    <a:pt x="1024" y="16352"/>
                  </a:lnTo>
                  <a:lnTo>
                    <a:pt x="1127" y="16444"/>
                  </a:lnTo>
                  <a:lnTo>
                    <a:pt x="1239" y="16526"/>
                  </a:lnTo>
                  <a:lnTo>
                    <a:pt x="1475" y="16679"/>
                  </a:lnTo>
                  <a:lnTo>
                    <a:pt x="1720" y="16823"/>
                  </a:lnTo>
                  <a:lnTo>
                    <a:pt x="1987" y="16946"/>
                  </a:lnTo>
                  <a:lnTo>
                    <a:pt x="2253" y="17058"/>
                  </a:lnTo>
                  <a:lnTo>
                    <a:pt x="2509" y="17150"/>
                  </a:lnTo>
                  <a:lnTo>
                    <a:pt x="2765" y="17242"/>
                  </a:lnTo>
                  <a:lnTo>
                    <a:pt x="3000" y="17314"/>
                  </a:lnTo>
                  <a:lnTo>
                    <a:pt x="3410" y="17417"/>
                  </a:lnTo>
                  <a:lnTo>
                    <a:pt x="3697" y="17478"/>
                  </a:lnTo>
                  <a:lnTo>
                    <a:pt x="3799" y="17498"/>
                  </a:lnTo>
                  <a:lnTo>
                    <a:pt x="5273" y="17601"/>
                  </a:lnTo>
                  <a:lnTo>
                    <a:pt x="6830" y="17703"/>
                  </a:lnTo>
                  <a:lnTo>
                    <a:pt x="8683" y="17806"/>
                  </a:lnTo>
                  <a:lnTo>
                    <a:pt x="10649" y="17898"/>
                  </a:lnTo>
                  <a:lnTo>
                    <a:pt x="11611" y="17928"/>
                  </a:lnTo>
                  <a:lnTo>
                    <a:pt x="12533" y="17959"/>
                  </a:lnTo>
                  <a:lnTo>
                    <a:pt x="13393" y="17969"/>
                  </a:lnTo>
                  <a:lnTo>
                    <a:pt x="14161" y="17969"/>
                  </a:lnTo>
                  <a:lnTo>
                    <a:pt x="14816" y="17949"/>
                  </a:lnTo>
                  <a:lnTo>
                    <a:pt x="15093" y="17939"/>
                  </a:lnTo>
                  <a:lnTo>
                    <a:pt x="15338" y="17918"/>
                  </a:lnTo>
                  <a:lnTo>
                    <a:pt x="15553" y="17888"/>
                  </a:lnTo>
                  <a:lnTo>
                    <a:pt x="15758" y="17847"/>
                  </a:lnTo>
                  <a:lnTo>
                    <a:pt x="15963" y="17795"/>
                  </a:lnTo>
                  <a:lnTo>
                    <a:pt x="16157" y="17734"/>
                  </a:lnTo>
                  <a:lnTo>
                    <a:pt x="16342" y="17672"/>
                  </a:lnTo>
                  <a:lnTo>
                    <a:pt x="16516" y="17591"/>
                  </a:lnTo>
                  <a:lnTo>
                    <a:pt x="16690" y="17509"/>
                  </a:lnTo>
                  <a:lnTo>
                    <a:pt x="16854" y="17427"/>
                  </a:lnTo>
                  <a:lnTo>
                    <a:pt x="17007" y="17324"/>
                  </a:lnTo>
                  <a:lnTo>
                    <a:pt x="17151" y="17232"/>
                  </a:lnTo>
                  <a:lnTo>
                    <a:pt x="17294" y="17130"/>
                  </a:lnTo>
                  <a:lnTo>
                    <a:pt x="17417" y="17017"/>
                  </a:lnTo>
                  <a:lnTo>
                    <a:pt x="17550" y="16915"/>
                  </a:lnTo>
                  <a:lnTo>
                    <a:pt x="17663" y="16802"/>
                  </a:lnTo>
                  <a:lnTo>
                    <a:pt x="17878" y="16577"/>
                  </a:lnTo>
                  <a:lnTo>
                    <a:pt x="18062" y="16362"/>
                  </a:lnTo>
                  <a:lnTo>
                    <a:pt x="18215" y="16147"/>
                  </a:lnTo>
                  <a:lnTo>
                    <a:pt x="18349" y="15952"/>
                  </a:lnTo>
                  <a:lnTo>
                    <a:pt x="18461" y="15778"/>
                  </a:lnTo>
                  <a:lnTo>
                    <a:pt x="18543" y="15635"/>
                  </a:lnTo>
                  <a:lnTo>
                    <a:pt x="18594" y="15522"/>
                  </a:lnTo>
                  <a:lnTo>
                    <a:pt x="18646" y="15430"/>
                  </a:lnTo>
                  <a:lnTo>
                    <a:pt x="18686" y="15410"/>
                  </a:lnTo>
                  <a:lnTo>
                    <a:pt x="18830" y="15358"/>
                  </a:lnTo>
                  <a:lnTo>
                    <a:pt x="19024" y="15266"/>
                  </a:lnTo>
                  <a:lnTo>
                    <a:pt x="19147" y="15195"/>
                  </a:lnTo>
                  <a:lnTo>
                    <a:pt x="19280" y="15113"/>
                  </a:lnTo>
                  <a:lnTo>
                    <a:pt x="19413" y="15010"/>
                  </a:lnTo>
                  <a:lnTo>
                    <a:pt x="19547" y="14898"/>
                  </a:lnTo>
                  <a:lnTo>
                    <a:pt x="19690" y="14765"/>
                  </a:lnTo>
                  <a:lnTo>
                    <a:pt x="19823" y="14601"/>
                  </a:lnTo>
                  <a:lnTo>
                    <a:pt x="19956" y="14427"/>
                  </a:lnTo>
                  <a:lnTo>
                    <a:pt x="20089" y="14232"/>
                  </a:lnTo>
                  <a:lnTo>
                    <a:pt x="20202" y="14017"/>
                  </a:lnTo>
                  <a:lnTo>
                    <a:pt x="20314" y="13771"/>
                  </a:lnTo>
                  <a:lnTo>
                    <a:pt x="20366" y="13638"/>
                  </a:lnTo>
                  <a:lnTo>
                    <a:pt x="20396" y="13505"/>
                  </a:lnTo>
                  <a:lnTo>
                    <a:pt x="20427" y="13372"/>
                  </a:lnTo>
                  <a:lnTo>
                    <a:pt x="20458" y="13239"/>
                  </a:lnTo>
                  <a:lnTo>
                    <a:pt x="20468" y="13106"/>
                  </a:lnTo>
                  <a:lnTo>
                    <a:pt x="20489" y="12973"/>
                  </a:lnTo>
                  <a:lnTo>
                    <a:pt x="20489" y="12707"/>
                  </a:lnTo>
                  <a:lnTo>
                    <a:pt x="20478" y="12451"/>
                  </a:lnTo>
                  <a:lnTo>
                    <a:pt x="20448" y="12195"/>
                  </a:lnTo>
                  <a:lnTo>
                    <a:pt x="20407" y="11949"/>
                  </a:lnTo>
                  <a:lnTo>
                    <a:pt x="20355" y="11724"/>
                  </a:lnTo>
                  <a:lnTo>
                    <a:pt x="20294" y="11509"/>
                  </a:lnTo>
                  <a:lnTo>
                    <a:pt x="20233" y="11304"/>
                  </a:lnTo>
                  <a:lnTo>
                    <a:pt x="20110" y="10986"/>
                  </a:lnTo>
                  <a:lnTo>
                    <a:pt x="20018" y="10771"/>
                  </a:lnTo>
                  <a:lnTo>
                    <a:pt x="19987" y="10700"/>
                  </a:lnTo>
                  <a:lnTo>
                    <a:pt x="20038" y="10618"/>
                  </a:lnTo>
                  <a:lnTo>
                    <a:pt x="20110" y="10515"/>
                  </a:lnTo>
                  <a:lnTo>
                    <a:pt x="20192" y="10382"/>
                  </a:lnTo>
                  <a:lnTo>
                    <a:pt x="20284" y="10219"/>
                  </a:lnTo>
                  <a:lnTo>
                    <a:pt x="20396" y="10014"/>
                  </a:lnTo>
                  <a:lnTo>
                    <a:pt x="20499" y="9778"/>
                  </a:lnTo>
                  <a:lnTo>
                    <a:pt x="20601" y="9512"/>
                  </a:lnTo>
                  <a:lnTo>
                    <a:pt x="20693" y="9215"/>
                  </a:lnTo>
                  <a:lnTo>
                    <a:pt x="20775" y="8887"/>
                  </a:lnTo>
                  <a:lnTo>
                    <a:pt x="20806" y="8713"/>
                  </a:lnTo>
                  <a:lnTo>
                    <a:pt x="20837" y="8539"/>
                  </a:lnTo>
                  <a:lnTo>
                    <a:pt x="20857" y="8355"/>
                  </a:lnTo>
                  <a:lnTo>
                    <a:pt x="20878" y="8160"/>
                  </a:lnTo>
                  <a:lnTo>
                    <a:pt x="20888" y="7966"/>
                  </a:lnTo>
                  <a:lnTo>
                    <a:pt x="20888" y="7761"/>
                  </a:lnTo>
                  <a:lnTo>
                    <a:pt x="20878" y="7546"/>
                  </a:lnTo>
                  <a:lnTo>
                    <a:pt x="20857" y="7331"/>
                  </a:lnTo>
                  <a:lnTo>
                    <a:pt x="20837" y="7116"/>
                  </a:lnTo>
                  <a:lnTo>
                    <a:pt x="20796" y="6891"/>
                  </a:lnTo>
                  <a:lnTo>
                    <a:pt x="20745" y="6655"/>
                  </a:lnTo>
                  <a:lnTo>
                    <a:pt x="20683" y="6420"/>
                  </a:lnTo>
                  <a:lnTo>
                    <a:pt x="20622" y="6195"/>
                  </a:lnTo>
                  <a:lnTo>
                    <a:pt x="20540" y="5969"/>
                  </a:lnTo>
                  <a:lnTo>
                    <a:pt x="20448" y="5765"/>
                  </a:lnTo>
                  <a:lnTo>
                    <a:pt x="20355" y="5560"/>
                  </a:lnTo>
                  <a:lnTo>
                    <a:pt x="20253" y="5375"/>
                  </a:lnTo>
                  <a:lnTo>
                    <a:pt x="20151" y="5191"/>
                  </a:lnTo>
                  <a:lnTo>
                    <a:pt x="20038" y="5017"/>
                  </a:lnTo>
                  <a:lnTo>
                    <a:pt x="19915" y="4864"/>
                  </a:lnTo>
                  <a:lnTo>
                    <a:pt x="19803" y="4710"/>
                  </a:lnTo>
                  <a:lnTo>
                    <a:pt x="19680" y="4567"/>
                  </a:lnTo>
                  <a:lnTo>
                    <a:pt x="19547" y="4433"/>
                  </a:lnTo>
                  <a:lnTo>
                    <a:pt x="19424" y="4300"/>
                  </a:lnTo>
                  <a:lnTo>
                    <a:pt x="19291" y="4188"/>
                  </a:lnTo>
                  <a:lnTo>
                    <a:pt x="19157" y="4075"/>
                  </a:lnTo>
                  <a:lnTo>
                    <a:pt x="18902" y="3881"/>
                  </a:lnTo>
                  <a:lnTo>
                    <a:pt x="18656" y="3717"/>
                  </a:lnTo>
                  <a:lnTo>
                    <a:pt x="18410" y="3584"/>
                  </a:lnTo>
                  <a:lnTo>
                    <a:pt x="18185" y="3471"/>
                  </a:lnTo>
                  <a:lnTo>
                    <a:pt x="17980" y="3389"/>
                  </a:lnTo>
                  <a:lnTo>
                    <a:pt x="17806" y="3328"/>
                  </a:lnTo>
                  <a:lnTo>
                    <a:pt x="17663" y="3287"/>
                  </a:lnTo>
                  <a:lnTo>
                    <a:pt x="17560" y="3276"/>
                  </a:lnTo>
                  <a:lnTo>
                    <a:pt x="17489" y="3276"/>
                  </a:lnTo>
                  <a:lnTo>
                    <a:pt x="17468" y="3266"/>
                  </a:lnTo>
                  <a:lnTo>
                    <a:pt x="17448" y="3246"/>
                  </a:lnTo>
                  <a:lnTo>
                    <a:pt x="17396" y="3164"/>
                  </a:lnTo>
                  <a:lnTo>
                    <a:pt x="17325" y="3041"/>
                  </a:lnTo>
                  <a:lnTo>
                    <a:pt x="17243" y="2867"/>
                  </a:lnTo>
                  <a:lnTo>
                    <a:pt x="17151" y="2662"/>
                  </a:lnTo>
                  <a:lnTo>
                    <a:pt x="17028" y="2427"/>
                  </a:lnTo>
                  <a:lnTo>
                    <a:pt x="16895" y="2171"/>
                  </a:lnTo>
                  <a:lnTo>
                    <a:pt x="16731" y="1894"/>
                  </a:lnTo>
                  <a:lnTo>
                    <a:pt x="16547" y="1618"/>
                  </a:lnTo>
                  <a:lnTo>
                    <a:pt x="16444" y="1485"/>
                  </a:lnTo>
                  <a:lnTo>
                    <a:pt x="16332" y="1341"/>
                  </a:lnTo>
                  <a:lnTo>
                    <a:pt x="16219" y="1208"/>
                  </a:lnTo>
                  <a:lnTo>
                    <a:pt x="16086" y="1075"/>
                  </a:lnTo>
                  <a:lnTo>
                    <a:pt x="15963" y="952"/>
                  </a:lnTo>
                  <a:lnTo>
                    <a:pt x="15820" y="829"/>
                  </a:lnTo>
                  <a:lnTo>
                    <a:pt x="15666" y="706"/>
                  </a:lnTo>
                  <a:lnTo>
                    <a:pt x="15512" y="594"/>
                  </a:lnTo>
                  <a:lnTo>
                    <a:pt x="15349" y="491"/>
                  </a:lnTo>
                  <a:lnTo>
                    <a:pt x="15175" y="399"/>
                  </a:lnTo>
                  <a:lnTo>
                    <a:pt x="14990" y="317"/>
                  </a:lnTo>
                  <a:lnTo>
                    <a:pt x="14796" y="235"/>
                  </a:lnTo>
                  <a:lnTo>
                    <a:pt x="14591" y="174"/>
                  </a:lnTo>
                  <a:lnTo>
                    <a:pt x="14386" y="123"/>
                  </a:lnTo>
                  <a:lnTo>
                    <a:pt x="14161" y="82"/>
                  </a:lnTo>
                  <a:lnTo>
                    <a:pt x="13956" y="41"/>
                  </a:lnTo>
                  <a:lnTo>
                    <a:pt x="13751" y="20"/>
                  </a:lnTo>
                  <a:lnTo>
                    <a:pt x="13547" y="10"/>
                  </a:lnTo>
                  <a:lnTo>
                    <a:pt x="13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1110306" y="1152954"/>
              <a:ext cx="53153" cy="75173"/>
            </a:xfrm>
            <a:custGeom>
              <a:avLst/>
              <a:gdLst/>
              <a:ahLst/>
              <a:cxnLst/>
              <a:rect l="l" t="t" r="r" b="b"/>
              <a:pathLst>
                <a:path w="2397" h="3390" extrusionOk="0">
                  <a:moveTo>
                    <a:pt x="1526" y="0"/>
                  </a:moveTo>
                  <a:lnTo>
                    <a:pt x="1352" y="31"/>
                  </a:lnTo>
                  <a:lnTo>
                    <a:pt x="1188" y="72"/>
                  </a:lnTo>
                  <a:lnTo>
                    <a:pt x="1034" y="134"/>
                  </a:lnTo>
                  <a:lnTo>
                    <a:pt x="891" y="205"/>
                  </a:lnTo>
                  <a:lnTo>
                    <a:pt x="748" y="287"/>
                  </a:lnTo>
                  <a:lnTo>
                    <a:pt x="615" y="379"/>
                  </a:lnTo>
                  <a:lnTo>
                    <a:pt x="492" y="492"/>
                  </a:lnTo>
                  <a:lnTo>
                    <a:pt x="389" y="615"/>
                  </a:lnTo>
                  <a:lnTo>
                    <a:pt x="287" y="748"/>
                  </a:lnTo>
                  <a:lnTo>
                    <a:pt x="205" y="881"/>
                  </a:lnTo>
                  <a:lnTo>
                    <a:pt x="133" y="1035"/>
                  </a:lnTo>
                  <a:lnTo>
                    <a:pt x="72" y="1188"/>
                  </a:lnTo>
                  <a:lnTo>
                    <a:pt x="31" y="1352"/>
                  </a:lnTo>
                  <a:lnTo>
                    <a:pt x="10" y="1516"/>
                  </a:lnTo>
                  <a:lnTo>
                    <a:pt x="0" y="1690"/>
                  </a:lnTo>
                  <a:lnTo>
                    <a:pt x="10" y="1864"/>
                  </a:lnTo>
                  <a:lnTo>
                    <a:pt x="31" y="2038"/>
                  </a:lnTo>
                  <a:lnTo>
                    <a:pt x="72" y="2192"/>
                  </a:lnTo>
                  <a:lnTo>
                    <a:pt x="133" y="2355"/>
                  </a:lnTo>
                  <a:lnTo>
                    <a:pt x="205" y="2499"/>
                  </a:lnTo>
                  <a:lnTo>
                    <a:pt x="287" y="2642"/>
                  </a:lnTo>
                  <a:lnTo>
                    <a:pt x="389" y="2775"/>
                  </a:lnTo>
                  <a:lnTo>
                    <a:pt x="492" y="2888"/>
                  </a:lnTo>
                  <a:lnTo>
                    <a:pt x="615" y="3000"/>
                  </a:lnTo>
                  <a:lnTo>
                    <a:pt x="748" y="3093"/>
                  </a:lnTo>
                  <a:lnTo>
                    <a:pt x="891" y="3185"/>
                  </a:lnTo>
                  <a:lnTo>
                    <a:pt x="1034" y="3256"/>
                  </a:lnTo>
                  <a:lnTo>
                    <a:pt x="1188" y="3308"/>
                  </a:lnTo>
                  <a:lnTo>
                    <a:pt x="1352" y="3349"/>
                  </a:lnTo>
                  <a:lnTo>
                    <a:pt x="1526" y="3379"/>
                  </a:lnTo>
                  <a:lnTo>
                    <a:pt x="1700" y="3390"/>
                  </a:lnTo>
                  <a:lnTo>
                    <a:pt x="2396" y="3390"/>
                  </a:lnTo>
                  <a:lnTo>
                    <a:pt x="2396" y="0"/>
                  </a:lnTo>
                  <a:close/>
                </a:path>
              </a:pathLst>
            </a:custGeom>
            <a:solidFill>
              <a:srgbClr val="C86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1409104" y="1152954"/>
              <a:ext cx="53153" cy="75173"/>
            </a:xfrm>
            <a:custGeom>
              <a:avLst/>
              <a:gdLst/>
              <a:ahLst/>
              <a:cxnLst/>
              <a:rect l="l" t="t" r="r" b="b"/>
              <a:pathLst>
                <a:path w="2397" h="3390" extrusionOk="0">
                  <a:moveTo>
                    <a:pt x="1" y="0"/>
                  </a:moveTo>
                  <a:lnTo>
                    <a:pt x="1" y="3390"/>
                  </a:lnTo>
                  <a:lnTo>
                    <a:pt x="697" y="3390"/>
                  </a:lnTo>
                  <a:lnTo>
                    <a:pt x="871" y="3379"/>
                  </a:lnTo>
                  <a:lnTo>
                    <a:pt x="1045" y="3349"/>
                  </a:lnTo>
                  <a:lnTo>
                    <a:pt x="1199" y="3308"/>
                  </a:lnTo>
                  <a:lnTo>
                    <a:pt x="1363" y="3256"/>
                  </a:lnTo>
                  <a:lnTo>
                    <a:pt x="1506" y="3185"/>
                  </a:lnTo>
                  <a:lnTo>
                    <a:pt x="1649" y="3093"/>
                  </a:lnTo>
                  <a:lnTo>
                    <a:pt x="1782" y="3000"/>
                  </a:lnTo>
                  <a:lnTo>
                    <a:pt x="1895" y="2888"/>
                  </a:lnTo>
                  <a:lnTo>
                    <a:pt x="2008" y="2775"/>
                  </a:lnTo>
                  <a:lnTo>
                    <a:pt x="2110" y="2642"/>
                  </a:lnTo>
                  <a:lnTo>
                    <a:pt x="2192" y="2499"/>
                  </a:lnTo>
                  <a:lnTo>
                    <a:pt x="2264" y="2355"/>
                  </a:lnTo>
                  <a:lnTo>
                    <a:pt x="2315" y="2192"/>
                  </a:lnTo>
                  <a:lnTo>
                    <a:pt x="2356" y="2038"/>
                  </a:lnTo>
                  <a:lnTo>
                    <a:pt x="2386" y="1864"/>
                  </a:lnTo>
                  <a:lnTo>
                    <a:pt x="2397" y="1690"/>
                  </a:lnTo>
                  <a:lnTo>
                    <a:pt x="2386" y="1516"/>
                  </a:lnTo>
                  <a:lnTo>
                    <a:pt x="2356" y="1352"/>
                  </a:lnTo>
                  <a:lnTo>
                    <a:pt x="2315" y="1188"/>
                  </a:lnTo>
                  <a:lnTo>
                    <a:pt x="2264" y="1035"/>
                  </a:lnTo>
                  <a:lnTo>
                    <a:pt x="2192" y="881"/>
                  </a:lnTo>
                  <a:lnTo>
                    <a:pt x="2110" y="748"/>
                  </a:lnTo>
                  <a:lnTo>
                    <a:pt x="2008" y="615"/>
                  </a:lnTo>
                  <a:lnTo>
                    <a:pt x="1895" y="492"/>
                  </a:lnTo>
                  <a:lnTo>
                    <a:pt x="1782" y="379"/>
                  </a:lnTo>
                  <a:lnTo>
                    <a:pt x="1649" y="287"/>
                  </a:lnTo>
                  <a:lnTo>
                    <a:pt x="1506" y="205"/>
                  </a:lnTo>
                  <a:lnTo>
                    <a:pt x="1363" y="134"/>
                  </a:lnTo>
                  <a:lnTo>
                    <a:pt x="1199" y="72"/>
                  </a:lnTo>
                  <a:lnTo>
                    <a:pt x="1045" y="31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rgbClr val="C86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1682488" y="2226706"/>
              <a:ext cx="173941" cy="911171"/>
            </a:xfrm>
            <a:custGeom>
              <a:avLst/>
              <a:gdLst/>
              <a:ahLst/>
              <a:cxnLst/>
              <a:rect l="l" t="t" r="r" b="b"/>
              <a:pathLst>
                <a:path w="7844" h="41090" extrusionOk="0">
                  <a:moveTo>
                    <a:pt x="7106" y="1"/>
                  </a:moveTo>
                  <a:lnTo>
                    <a:pt x="420" y="1547"/>
                  </a:lnTo>
                  <a:lnTo>
                    <a:pt x="1" y="39052"/>
                  </a:lnTo>
                  <a:lnTo>
                    <a:pt x="134" y="39165"/>
                  </a:lnTo>
                  <a:lnTo>
                    <a:pt x="287" y="39298"/>
                  </a:lnTo>
                  <a:lnTo>
                    <a:pt x="492" y="39451"/>
                  </a:lnTo>
                  <a:lnTo>
                    <a:pt x="738" y="39646"/>
                  </a:lnTo>
                  <a:lnTo>
                    <a:pt x="1035" y="39851"/>
                  </a:lnTo>
                  <a:lnTo>
                    <a:pt x="1362" y="40066"/>
                  </a:lnTo>
                  <a:lnTo>
                    <a:pt x="1721" y="40291"/>
                  </a:lnTo>
                  <a:lnTo>
                    <a:pt x="2110" y="40496"/>
                  </a:lnTo>
                  <a:lnTo>
                    <a:pt x="2315" y="40598"/>
                  </a:lnTo>
                  <a:lnTo>
                    <a:pt x="2519" y="40690"/>
                  </a:lnTo>
                  <a:lnTo>
                    <a:pt x="2724" y="40772"/>
                  </a:lnTo>
                  <a:lnTo>
                    <a:pt x="2939" y="40854"/>
                  </a:lnTo>
                  <a:lnTo>
                    <a:pt x="3144" y="40916"/>
                  </a:lnTo>
                  <a:lnTo>
                    <a:pt x="3359" y="40977"/>
                  </a:lnTo>
                  <a:lnTo>
                    <a:pt x="3584" y="41028"/>
                  </a:lnTo>
                  <a:lnTo>
                    <a:pt x="3799" y="41059"/>
                  </a:lnTo>
                  <a:lnTo>
                    <a:pt x="4014" y="41090"/>
                  </a:lnTo>
                  <a:lnTo>
                    <a:pt x="4444" y="41090"/>
                  </a:lnTo>
                  <a:lnTo>
                    <a:pt x="4649" y="41059"/>
                  </a:lnTo>
                  <a:lnTo>
                    <a:pt x="4864" y="41018"/>
                  </a:lnTo>
                  <a:lnTo>
                    <a:pt x="5069" y="40957"/>
                  </a:lnTo>
                  <a:lnTo>
                    <a:pt x="5263" y="40885"/>
                  </a:lnTo>
                  <a:lnTo>
                    <a:pt x="5448" y="40793"/>
                  </a:lnTo>
                  <a:lnTo>
                    <a:pt x="5622" y="40701"/>
                  </a:lnTo>
                  <a:lnTo>
                    <a:pt x="5786" y="40588"/>
                  </a:lnTo>
                  <a:lnTo>
                    <a:pt x="5939" y="40465"/>
                  </a:lnTo>
                  <a:lnTo>
                    <a:pt x="6093" y="40332"/>
                  </a:lnTo>
                  <a:lnTo>
                    <a:pt x="6226" y="40189"/>
                  </a:lnTo>
                  <a:lnTo>
                    <a:pt x="6359" y="40045"/>
                  </a:lnTo>
                  <a:lnTo>
                    <a:pt x="6472" y="39892"/>
                  </a:lnTo>
                  <a:lnTo>
                    <a:pt x="6584" y="39728"/>
                  </a:lnTo>
                  <a:lnTo>
                    <a:pt x="6697" y="39564"/>
                  </a:lnTo>
                  <a:lnTo>
                    <a:pt x="6789" y="39390"/>
                  </a:lnTo>
                  <a:lnTo>
                    <a:pt x="6881" y="39216"/>
                  </a:lnTo>
                  <a:lnTo>
                    <a:pt x="6963" y="39032"/>
                  </a:lnTo>
                  <a:lnTo>
                    <a:pt x="7045" y="38858"/>
                  </a:lnTo>
                  <a:lnTo>
                    <a:pt x="7117" y="38673"/>
                  </a:lnTo>
                  <a:lnTo>
                    <a:pt x="7250" y="38294"/>
                  </a:lnTo>
                  <a:lnTo>
                    <a:pt x="7362" y="37926"/>
                  </a:lnTo>
                  <a:lnTo>
                    <a:pt x="7454" y="37567"/>
                  </a:lnTo>
                  <a:lnTo>
                    <a:pt x="7536" y="37219"/>
                  </a:lnTo>
                  <a:lnTo>
                    <a:pt x="7680" y="36574"/>
                  </a:lnTo>
                  <a:lnTo>
                    <a:pt x="7741" y="36308"/>
                  </a:lnTo>
                  <a:lnTo>
                    <a:pt x="7803" y="36062"/>
                  </a:lnTo>
                  <a:lnTo>
                    <a:pt x="7823" y="35939"/>
                  </a:lnTo>
                  <a:lnTo>
                    <a:pt x="7844" y="35786"/>
                  </a:lnTo>
                  <a:lnTo>
                    <a:pt x="7844" y="35612"/>
                  </a:lnTo>
                  <a:lnTo>
                    <a:pt x="7844" y="35407"/>
                  </a:lnTo>
                  <a:lnTo>
                    <a:pt x="7823" y="35192"/>
                  </a:lnTo>
                  <a:lnTo>
                    <a:pt x="7803" y="34946"/>
                  </a:lnTo>
                  <a:lnTo>
                    <a:pt x="7731" y="34414"/>
                  </a:lnTo>
                  <a:lnTo>
                    <a:pt x="7639" y="33820"/>
                  </a:lnTo>
                  <a:lnTo>
                    <a:pt x="7526" y="33195"/>
                  </a:lnTo>
                  <a:lnTo>
                    <a:pt x="7403" y="32550"/>
                  </a:lnTo>
                  <a:lnTo>
                    <a:pt x="7260" y="31895"/>
                  </a:lnTo>
                  <a:lnTo>
                    <a:pt x="6984" y="30656"/>
                  </a:lnTo>
                  <a:lnTo>
                    <a:pt x="6728" y="29602"/>
                  </a:lnTo>
                  <a:lnTo>
                    <a:pt x="6472" y="28598"/>
                  </a:lnTo>
                  <a:lnTo>
                    <a:pt x="7106" y="1"/>
                  </a:lnTo>
                  <a:close/>
                </a:path>
              </a:pathLst>
            </a:custGeom>
            <a:solidFill>
              <a:srgbClr val="C86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1682488" y="2788220"/>
              <a:ext cx="173941" cy="349678"/>
            </a:xfrm>
            <a:custGeom>
              <a:avLst/>
              <a:gdLst/>
              <a:ahLst/>
              <a:cxnLst/>
              <a:rect l="l" t="t" r="r" b="b"/>
              <a:pathLst>
                <a:path w="7844" h="15769" extrusionOk="0">
                  <a:moveTo>
                    <a:pt x="154" y="1"/>
                  </a:moveTo>
                  <a:lnTo>
                    <a:pt x="1" y="13731"/>
                  </a:lnTo>
                  <a:lnTo>
                    <a:pt x="134" y="13844"/>
                  </a:lnTo>
                  <a:lnTo>
                    <a:pt x="287" y="13977"/>
                  </a:lnTo>
                  <a:lnTo>
                    <a:pt x="492" y="14130"/>
                  </a:lnTo>
                  <a:lnTo>
                    <a:pt x="738" y="14325"/>
                  </a:lnTo>
                  <a:lnTo>
                    <a:pt x="1035" y="14530"/>
                  </a:lnTo>
                  <a:lnTo>
                    <a:pt x="1362" y="14745"/>
                  </a:lnTo>
                  <a:lnTo>
                    <a:pt x="1721" y="14970"/>
                  </a:lnTo>
                  <a:lnTo>
                    <a:pt x="2110" y="15175"/>
                  </a:lnTo>
                  <a:lnTo>
                    <a:pt x="2315" y="15277"/>
                  </a:lnTo>
                  <a:lnTo>
                    <a:pt x="2519" y="15369"/>
                  </a:lnTo>
                  <a:lnTo>
                    <a:pt x="2724" y="15451"/>
                  </a:lnTo>
                  <a:lnTo>
                    <a:pt x="2939" y="15533"/>
                  </a:lnTo>
                  <a:lnTo>
                    <a:pt x="3144" y="15595"/>
                  </a:lnTo>
                  <a:lnTo>
                    <a:pt x="3359" y="15656"/>
                  </a:lnTo>
                  <a:lnTo>
                    <a:pt x="3584" y="15707"/>
                  </a:lnTo>
                  <a:lnTo>
                    <a:pt x="3799" y="15738"/>
                  </a:lnTo>
                  <a:lnTo>
                    <a:pt x="4014" y="15769"/>
                  </a:lnTo>
                  <a:lnTo>
                    <a:pt x="4444" y="15769"/>
                  </a:lnTo>
                  <a:lnTo>
                    <a:pt x="4649" y="15738"/>
                  </a:lnTo>
                  <a:lnTo>
                    <a:pt x="4864" y="15697"/>
                  </a:lnTo>
                  <a:lnTo>
                    <a:pt x="5069" y="15636"/>
                  </a:lnTo>
                  <a:lnTo>
                    <a:pt x="5263" y="15564"/>
                  </a:lnTo>
                  <a:lnTo>
                    <a:pt x="5448" y="15472"/>
                  </a:lnTo>
                  <a:lnTo>
                    <a:pt x="5622" y="15380"/>
                  </a:lnTo>
                  <a:lnTo>
                    <a:pt x="5786" y="15267"/>
                  </a:lnTo>
                  <a:lnTo>
                    <a:pt x="5939" y="15144"/>
                  </a:lnTo>
                  <a:lnTo>
                    <a:pt x="6093" y="15011"/>
                  </a:lnTo>
                  <a:lnTo>
                    <a:pt x="6226" y="14868"/>
                  </a:lnTo>
                  <a:lnTo>
                    <a:pt x="6359" y="14724"/>
                  </a:lnTo>
                  <a:lnTo>
                    <a:pt x="6472" y="14571"/>
                  </a:lnTo>
                  <a:lnTo>
                    <a:pt x="6584" y="14407"/>
                  </a:lnTo>
                  <a:lnTo>
                    <a:pt x="6697" y="14243"/>
                  </a:lnTo>
                  <a:lnTo>
                    <a:pt x="6789" y="14069"/>
                  </a:lnTo>
                  <a:lnTo>
                    <a:pt x="6881" y="13895"/>
                  </a:lnTo>
                  <a:lnTo>
                    <a:pt x="6963" y="13711"/>
                  </a:lnTo>
                  <a:lnTo>
                    <a:pt x="7045" y="13537"/>
                  </a:lnTo>
                  <a:lnTo>
                    <a:pt x="7117" y="13352"/>
                  </a:lnTo>
                  <a:lnTo>
                    <a:pt x="7250" y="12973"/>
                  </a:lnTo>
                  <a:lnTo>
                    <a:pt x="7362" y="12605"/>
                  </a:lnTo>
                  <a:lnTo>
                    <a:pt x="7454" y="12246"/>
                  </a:lnTo>
                  <a:lnTo>
                    <a:pt x="7536" y="11898"/>
                  </a:lnTo>
                  <a:lnTo>
                    <a:pt x="7680" y="11253"/>
                  </a:lnTo>
                  <a:lnTo>
                    <a:pt x="7741" y="10987"/>
                  </a:lnTo>
                  <a:lnTo>
                    <a:pt x="7803" y="10741"/>
                  </a:lnTo>
                  <a:lnTo>
                    <a:pt x="7823" y="10618"/>
                  </a:lnTo>
                  <a:lnTo>
                    <a:pt x="7844" y="10465"/>
                  </a:lnTo>
                  <a:lnTo>
                    <a:pt x="7844" y="10291"/>
                  </a:lnTo>
                  <a:lnTo>
                    <a:pt x="7844" y="10086"/>
                  </a:lnTo>
                  <a:lnTo>
                    <a:pt x="7823" y="9871"/>
                  </a:lnTo>
                  <a:lnTo>
                    <a:pt x="7803" y="9625"/>
                  </a:lnTo>
                  <a:lnTo>
                    <a:pt x="7731" y="9093"/>
                  </a:lnTo>
                  <a:lnTo>
                    <a:pt x="7639" y="8499"/>
                  </a:lnTo>
                  <a:lnTo>
                    <a:pt x="7526" y="7874"/>
                  </a:lnTo>
                  <a:lnTo>
                    <a:pt x="7403" y="7229"/>
                  </a:lnTo>
                  <a:lnTo>
                    <a:pt x="7260" y="6574"/>
                  </a:lnTo>
                  <a:lnTo>
                    <a:pt x="6984" y="5335"/>
                  </a:lnTo>
                  <a:lnTo>
                    <a:pt x="6728" y="4281"/>
                  </a:lnTo>
                  <a:lnTo>
                    <a:pt x="6472" y="3277"/>
                  </a:lnTo>
                  <a:lnTo>
                    <a:pt x="6543" y="1"/>
                  </a:lnTo>
                  <a:close/>
                </a:path>
              </a:pathLst>
            </a:custGeom>
            <a:solidFill>
              <a:srgbClr val="47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768576" y="4458014"/>
              <a:ext cx="414850" cy="182323"/>
            </a:xfrm>
            <a:custGeom>
              <a:avLst/>
              <a:gdLst/>
              <a:ahLst/>
              <a:cxnLst/>
              <a:rect l="l" t="t" r="r" b="b"/>
              <a:pathLst>
                <a:path w="18708" h="8222" extrusionOk="0">
                  <a:moveTo>
                    <a:pt x="8386" y="0"/>
                  </a:moveTo>
                  <a:lnTo>
                    <a:pt x="8038" y="184"/>
                  </a:lnTo>
                  <a:lnTo>
                    <a:pt x="7117" y="686"/>
                  </a:lnTo>
                  <a:lnTo>
                    <a:pt x="6492" y="1034"/>
                  </a:lnTo>
                  <a:lnTo>
                    <a:pt x="5796" y="1444"/>
                  </a:lnTo>
                  <a:lnTo>
                    <a:pt x="5059" y="1884"/>
                  </a:lnTo>
                  <a:lnTo>
                    <a:pt x="4291" y="2365"/>
                  </a:lnTo>
                  <a:lnTo>
                    <a:pt x="3513" y="2877"/>
                  </a:lnTo>
                  <a:lnTo>
                    <a:pt x="3134" y="3133"/>
                  </a:lnTo>
                  <a:lnTo>
                    <a:pt x="2765" y="3399"/>
                  </a:lnTo>
                  <a:lnTo>
                    <a:pt x="2407" y="3666"/>
                  </a:lnTo>
                  <a:lnTo>
                    <a:pt x="2059" y="3932"/>
                  </a:lnTo>
                  <a:lnTo>
                    <a:pt x="1731" y="4198"/>
                  </a:lnTo>
                  <a:lnTo>
                    <a:pt x="1424" y="4464"/>
                  </a:lnTo>
                  <a:lnTo>
                    <a:pt x="1127" y="4731"/>
                  </a:lnTo>
                  <a:lnTo>
                    <a:pt x="871" y="4986"/>
                  </a:lnTo>
                  <a:lnTo>
                    <a:pt x="635" y="5242"/>
                  </a:lnTo>
                  <a:lnTo>
                    <a:pt x="431" y="5488"/>
                  </a:lnTo>
                  <a:lnTo>
                    <a:pt x="349" y="5611"/>
                  </a:lnTo>
                  <a:lnTo>
                    <a:pt x="267" y="5734"/>
                  </a:lnTo>
                  <a:lnTo>
                    <a:pt x="195" y="5857"/>
                  </a:lnTo>
                  <a:lnTo>
                    <a:pt x="144" y="5969"/>
                  </a:lnTo>
                  <a:lnTo>
                    <a:pt x="93" y="6082"/>
                  </a:lnTo>
                  <a:lnTo>
                    <a:pt x="52" y="6195"/>
                  </a:lnTo>
                  <a:lnTo>
                    <a:pt x="21" y="6307"/>
                  </a:lnTo>
                  <a:lnTo>
                    <a:pt x="1" y="6410"/>
                  </a:lnTo>
                  <a:lnTo>
                    <a:pt x="1" y="6512"/>
                  </a:lnTo>
                  <a:lnTo>
                    <a:pt x="1" y="6614"/>
                  </a:lnTo>
                  <a:lnTo>
                    <a:pt x="11" y="6707"/>
                  </a:lnTo>
                  <a:lnTo>
                    <a:pt x="31" y="6799"/>
                  </a:lnTo>
                  <a:lnTo>
                    <a:pt x="62" y="6891"/>
                  </a:lnTo>
                  <a:lnTo>
                    <a:pt x="103" y="6973"/>
                  </a:lnTo>
                  <a:lnTo>
                    <a:pt x="144" y="7055"/>
                  </a:lnTo>
                  <a:lnTo>
                    <a:pt x="195" y="7137"/>
                  </a:lnTo>
                  <a:lnTo>
                    <a:pt x="267" y="7208"/>
                  </a:lnTo>
                  <a:lnTo>
                    <a:pt x="328" y="7280"/>
                  </a:lnTo>
                  <a:lnTo>
                    <a:pt x="410" y="7352"/>
                  </a:lnTo>
                  <a:lnTo>
                    <a:pt x="492" y="7423"/>
                  </a:lnTo>
                  <a:lnTo>
                    <a:pt x="584" y="7485"/>
                  </a:lnTo>
                  <a:lnTo>
                    <a:pt x="676" y="7546"/>
                  </a:lnTo>
                  <a:lnTo>
                    <a:pt x="891" y="7649"/>
                  </a:lnTo>
                  <a:lnTo>
                    <a:pt x="1137" y="7751"/>
                  </a:lnTo>
                  <a:lnTo>
                    <a:pt x="1393" y="7843"/>
                  </a:lnTo>
                  <a:lnTo>
                    <a:pt x="1669" y="7915"/>
                  </a:lnTo>
                  <a:lnTo>
                    <a:pt x="1966" y="7987"/>
                  </a:lnTo>
                  <a:lnTo>
                    <a:pt x="2284" y="8038"/>
                  </a:lnTo>
                  <a:lnTo>
                    <a:pt x="2611" y="8089"/>
                  </a:lnTo>
                  <a:lnTo>
                    <a:pt x="2960" y="8130"/>
                  </a:lnTo>
                  <a:lnTo>
                    <a:pt x="3308" y="8161"/>
                  </a:lnTo>
                  <a:lnTo>
                    <a:pt x="3666" y="8191"/>
                  </a:lnTo>
                  <a:lnTo>
                    <a:pt x="4035" y="8202"/>
                  </a:lnTo>
                  <a:lnTo>
                    <a:pt x="4414" y="8212"/>
                  </a:lnTo>
                  <a:lnTo>
                    <a:pt x="4792" y="8222"/>
                  </a:lnTo>
                  <a:lnTo>
                    <a:pt x="5540" y="8212"/>
                  </a:lnTo>
                  <a:lnTo>
                    <a:pt x="6287" y="8171"/>
                  </a:lnTo>
                  <a:lnTo>
                    <a:pt x="7014" y="8130"/>
                  </a:lnTo>
                  <a:lnTo>
                    <a:pt x="7700" y="8068"/>
                  </a:lnTo>
                  <a:lnTo>
                    <a:pt x="8335" y="7997"/>
                  </a:lnTo>
                  <a:lnTo>
                    <a:pt x="8898" y="7915"/>
                  </a:lnTo>
                  <a:lnTo>
                    <a:pt x="9154" y="7874"/>
                  </a:lnTo>
                  <a:lnTo>
                    <a:pt x="9400" y="7823"/>
                  </a:lnTo>
                  <a:lnTo>
                    <a:pt x="9646" y="7761"/>
                  </a:lnTo>
                  <a:lnTo>
                    <a:pt x="9871" y="7690"/>
                  </a:lnTo>
                  <a:lnTo>
                    <a:pt x="10106" y="7618"/>
                  </a:lnTo>
                  <a:lnTo>
                    <a:pt x="10321" y="7536"/>
                  </a:lnTo>
                  <a:lnTo>
                    <a:pt x="10536" y="7454"/>
                  </a:lnTo>
                  <a:lnTo>
                    <a:pt x="10741" y="7352"/>
                  </a:lnTo>
                  <a:lnTo>
                    <a:pt x="10946" y="7260"/>
                  </a:lnTo>
                  <a:lnTo>
                    <a:pt x="11141" y="7157"/>
                  </a:lnTo>
                  <a:lnTo>
                    <a:pt x="11519" y="6942"/>
                  </a:lnTo>
                  <a:lnTo>
                    <a:pt x="11878" y="6717"/>
                  </a:lnTo>
                  <a:lnTo>
                    <a:pt x="12226" y="6481"/>
                  </a:lnTo>
                  <a:lnTo>
                    <a:pt x="12881" y="6010"/>
                  </a:lnTo>
                  <a:lnTo>
                    <a:pt x="13209" y="5785"/>
                  </a:lnTo>
                  <a:lnTo>
                    <a:pt x="13516" y="5560"/>
                  </a:lnTo>
                  <a:lnTo>
                    <a:pt x="13833" y="5355"/>
                  </a:lnTo>
                  <a:lnTo>
                    <a:pt x="14161" y="5171"/>
                  </a:lnTo>
                  <a:lnTo>
                    <a:pt x="14315" y="5079"/>
                  </a:lnTo>
                  <a:lnTo>
                    <a:pt x="14478" y="4997"/>
                  </a:lnTo>
                  <a:lnTo>
                    <a:pt x="14642" y="4925"/>
                  </a:lnTo>
                  <a:lnTo>
                    <a:pt x="14816" y="4853"/>
                  </a:lnTo>
                  <a:lnTo>
                    <a:pt x="15144" y="4741"/>
                  </a:lnTo>
                  <a:lnTo>
                    <a:pt x="15451" y="4659"/>
                  </a:lnTo>
                  <a:lnTo>
                    <a:pt x="15748" y="4597"/>
                  </a:lnTo>
                  <a:lnTo>
                    <a:pt x="16025" y="4546"/>
                  </a:lnTo>
                  <a:lnTo>
                    <a:pt x="16281" y="4515"/>
                  </a:lnTo>
                  <a:lnTo>
                    <a:pt x="16526" y="4495"/>
                  </a:lnTo>
                  <a:lnTo>
                    <a:pt x="16977" y="4464"/>
                  </a:lnTo>
                  <a:lnTo>
                    <a:pt x="17182" y="4444"/>
                  </a:lnTo>
                  <a:lnTo>
                    <a:pt x="17376" y="4413"/>
                  </a:lnTo>
                  <a:lnTo>
                    <a:pt x="17550" y="4372"/>
                  </a:lnTo>
                  <a:lnTo>
                    <a:pt x="17724" y="4311"/>
                  </a:lnTo>
                  <a:lnTo>
                    <a:pt x="17796" y="4270"/>
                  </a:lnTo>
                  <a:lnTo>
                    <a:pt x="17878" y="4229"/>
                  </a:lnTo>
                  <a:lnTo>
                    <a:pt x="17949" y="4178"/>
                  </a:lnTo>
                  <a:lnTo>
                    <a:pt x="18031" y="4116"/>
                  </a:lnTo>
                  <a:lnTo>
                    <a:pt x="18103" y="4055"/>
                  </a:lnTo>
                  <a:lnTo>
                    <a:pt x="18165" y="3973"/>
                  </a:lnTo>
                  <a:lnTo>
                    <a:pt x="18236" y="3891"/>
                  </a:lnTo>
                  <a:lnTo>
                    <a:pt x="18298" y="3799"/>
                  </a:lnTo>
                  <a:lnTo>
                    <a:pt x="18359" y="3696"/>
                  </a:lnTo>
                  <a:lnTo>
                    <a:pt x="18420" y="3584"/>
                  </a:lnTo>
                  <a:lnTo>
                    <a:pt x="18461" y="3461"/>
                  </a:lnTo>
                  <a:lnTo>
                    <a:pt x="18513" y="3328"/>
                  </a:lnTo>
                  <a:lnTo>
                    <a:pt x="18554" y="3195"/>
                  </a:lnTo>
                  <a:lnTo>
                    <a:pt x="18584" y="3051"/>
                  </a:lnTo>
                  <a:lnTo>
                    <a:pt x="18636" y="2754"/>
                  </a:lnTo>
                  <a:lnTo>
                    <a:pt x="18676" y="2447"/>
                  </a:lnTo>
                  <a:lnTo>
                    <a:pt x="18697" y="2130"/>
                  </a:lnTo>
                  <a:lnTo>
                    <a:pt x="18707" y="1812"/>
                  </a:lnTo>
                  <a:lnTo>
                    <a:pt x="18707" y="1505"/>
                  </a:lnTo>
                  <a:lnTo>
                    <a:pt x="18707" y="1208"/>
                  </a:lnTo>
                  <a:lnTo>
                    <a:pt x="18697" y="922"/>
                  </a:lnTo>
                  <a:lnTo>
                    <a:pt x="18656" y="451"/>
                  </a:lnTo>
                  <a:lnTo>
                    <a:pt x="18625" y="123"/>
                  </a:lnTo>
                  <a:lnTo>
                    <a:pt x="1861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1525128" y="4458014"/>
              <a:ext cx="415072" cy="182323"/>
            </a:xfrm>
            <a:custGeom>
              <a:avLst/>
              <a:gdLst/>
              <a:ahLst/>
              <a:cxnLst/>
              <a:rect l="l" t="t" r="r" b="b"/>
              <a:pathLst>
                <a:path w="18718" h="8222" extrusionOk="0">
                  <a:moveTo>
                    <a:pt x="103" y="0"/>
                  </a:moveTo>
                  <a:lnTo>
                    <a:pt x="83" y="123"/>
                  </a:lnTo>
                  <a:lnTo>
                    <a:pt x="52" y="451"/>
                  </a:lnTo>
                  <a:lnTo>
                    <a:pt x="21" y="922"/>
                  </a:lnTo>
                  <a:lnTo>
                    <a:pt x="1" y="1208"/>
                  </a:lnTo>
                  <a:lnTo>
                    <a:pt x="1" y="1505"/>
                  </a:lnTo>
                  <a:lnTo>
                    <a:pt x="1" y="1812"/>
                  </a:lnTo>
                  <a:lnTo>
                    <a:pt x="11" y="2130"/>
                  </a:lnTo>
                  <a:lnTo>
                    <a:pt x="32" y="2447"/>
                  </a:lnTo>
                  <a:lnTo>
                    <a:pt x="73" y="2754"/>
                  </a:lnTo>
                  <a:lnTo>
                    <a:pt x="124" y="3051"/>
                  </a:lnTo>
                  <a:lnTo>
                    <a:pt x="165" y="3195"/>
                  </a:lnTo>
                  <a:lnTo>
                    <a:pt x="195" y="3328"/>
                  </a:lnTo>
                  <a:lnTo>
                    <a:pt x="247" y="3461"/>
                  </a:lnTo>
                  <a:lnTo>
                    <a:pt x="298" y="3584"/>
                  </a:lnTo>
                  <a:lnTo>
                    <a:pt x="349" y="3696"/>
                  </a:lnTo>
                  <a:lnTo>
                    <a:pt x="410" y="3799"/>
                  </a:lnTo>
                  <a:lnTo>
                    <a:pt x="472" y="3891"/>
                  </a:lnTo>
                  <a:lnTo>
                    <a:pt x="544" y="3973"/>
                  </a:lnTo>
                  <a:lnTo>
                    <a:pt x="615" y="4055"/>
                  </a:lnTo>
                  <a:lnTo>
                    <a:pt x="687" y="4116"/>
                  </a:lnTo>
                  <a:lnTo>
                    <a:pt x="759" y="4178"/>
                  </a:lnTo>
                  <a:lnTo>
                    <a:pt x="830" y="4229"/>
                  </a:lnTo>
                  <a:lnTo>
                    <a:pt x="912" y="4270"/>
                  </a:lnTo>
                  <a:lnTo>
                    <a:pt x="994" y="4311"/>
                  </a:lnTo>
                  <a:lnTo>
                    <a:pt x="1158" y="4372"/>
                  </a:lnTo>
                  <a:lnTo>
                    <a:pt x="1342" y="4413"/>
                  </a:lnTo>
                  <a:lnTo>
                    <a:pt x="1526" y="4444"/>
                  </a:lnTo>
                  <a:lnTo>
                    <a:pt x="1731" y="4464"/>
                  </a:lnTo>
                  <a:lnTo>
                    <a:pt x="2182" y="4495"/>
                  </a:lnTo>
                  <a:lnTo>
                    <a:pt x="2428" y="4515"/>
                  </a:lnTo>
                  <a:lnTo>
                    <a:pt x="2683" y="4546"/>
                  </a:lnTo>
                  <a:lnTo>
                    <a:pt x="2960" y="4597"/>
                  </a:lnTo>
                  <a:lnTo>
                    <a:pt x="3257" y="4659"/>
                  </a:lnTo>
                  <a:lnTo>
                    <a:pt x="3564" y="4741"/>
                  </a:lnTo>
                  <a:lnTo>
                    <a:pt x="3892" y="4853"/>
                  </a:lnTo>
                  <a:lnTo>
                    <a:pt x="4066" y="4925"/>
                  </a:lnTo>
                  <a:lnTo>
                    <a:pt x="4230" y="4997"/>
                  </a:lnTo>
                  <a:lnTo>
                    <a:pt x="4393" y="5079"/>
                  </a:lnTo>
                  <a:lnTo>
                    <a:pt x="4557" y="5171"/>
                  </a:lnTo>
                  <a:lnTo>
                    <a:pt x="4875" y="5355"/>
                  </a:lnTo>
                  <a:lnTo>
                    <a:pt x="5192" y="5560"/>
                  </a:lnTo>
                  <a:lnTo>
                    <a:pt x="5509" y="5785"/>
                  </a:lnTo>
                  <a:lnTo>
                    <a:pt x="5827" y="6010"/>
                  </a:lnTo>
                  <a:lnTo>
                    <a:pt x="6482" y="6481"/>
                  </a:lnTo>
                  <a:lnTo>
                    <a:pt x="6830" y="6717"/>
                  </a:lnTo>
                  <a:lnTo>
                    <a:pt x="7189" y="6942"/>
                  </a:lnTo>
                  <a:lnTo>
                    <a:pt x="7567" y="7157"/>
                  </a:lnTo>
                  <a:lnTo>
                    <a:pt x="7762" y="7260"/>
                  </a:lnTo>
                  <a:lnTo>
                    <a:pt x="7967" y="7352"/>
                  </a:lnTo>
                  <a:lnTo>
                    <a:pt x="8172" y="7454"/>
                  </a:lnTo>
                  <a:lnTo>
                    <a:pt x="8387" y="7536"/>
                  </a:lnTo>
                  <a:lnTo>
                    <a:pt x="8612" y="7618"/>
                  </a:lnTo>
                  <a:lnTo>
                    <a:pt x="8837" y="7690"/>
                  </a:lnTo>
                  <a:lnTo>
                    <a:pt x="9073" y="7761"/>
                  </a:lnTo>
                  <a:lnTo>
                    <a:pt x="9308" y="7823"/>
                  </a:lnTo>
                  <a:lnTo>
                    <a:pt x="9564" y="7874"/>
                  </a:lnTo>
                  <a:lnTo>
                    <a:pt x="9820" y="7915"/>
                  </a:lnTo>
                  <a:lnTo>
                    <a:pt x="10383" y="7997"/>
                  </a:lnTo>
                  <a:lnTo>
                    <a:pt x="11008" y="8068"/>
                  </a:lnTo>
                  <a:lnTo>
                    <a:pt x="11694" y="8130"/>
                  </a:lnTo>
                  <a:lnTo>
                    <a:pt x="12421" y="8171"/>
                  </a:lnTo>
                  <a:lnTo>
                    <a:pt x="13168" y="8212"/>
                  </a:lnTo>
                  <a:lnTo>
                    <a:pt x="13926" y="8222"/>
                  </a:lnTo>
                  <a:lnTo>
                    <a:pt x="14295" y="8212"/>
                  </a:lnTo>
                  <a:lnTo>
                    <a:pt x="14673" y="8202"/>
                  </a:lnTo>
                  <a:lnTo>
                    <a:pt x="15042" y="8191"/>
                  </a:lnTo>
                  <a:lnTo>
                    <a:pt x="15400" y="8161"/>
                  </a:lnTo>
                  <a:lnTo>
                    <a:pt x="15759" y="8130"/>
                  </a:lnTo>
                  <a:lnTo>
                    <a:pt x="16097" y="8089"/>
                  </a:lnTo>
                  <a:lnTo>
                    <a:pt x="16424" y="8038"/>
                  </a:lnTo>
                  <a:lnTo>
                    <a:pt x="16742" y="7987"/>
                  </a:lnTo>
                  <a:lnTo>
                    <a:pt x="17039" y="7915"/>
                  </a:lnTo>
                  <a:lnTo>
                    <a:pt x="17315" y="7843"/>
                  </a:lnTo>
                  <a:lnTo>
                    <a:pt x="17581" y="7751"/>
                  </a:lnTo>
                  <a:lnTo>
                    <a:pt x="17817" y="7649"/>
                  </a:lnTo>
                  <a:lnTo>
                    <a:pt x="18032" y="7546"/>
                  </a:lnTo>
                  <a:lnTo>
                    <a:pt x="18124" y="7485"/>
                  </a:lnTo>
                  <a:lnTo>
                    <a:pt x="18216" y="7423"/>
                  </a:lnTo>
                  <a:lnTo>
                    <a:pt x="18298" y="7352"/>
                  </a:lnTo>
                  <a:lnTo>
                    <a:pt x="18380" y="7280"/>
                  </a:lnTo>
                  <a:lnTo>
                    <a:pt x="18452" y="7208"/>
                  </a:lnTo>
                  <a:lnTo>
                    <a:pt x="18513" y="7137"/>
                  </a:lnTo>
                  <a:lnTo>
                    <a:pt x="18564" y="7055"/>
                  </a:lnTo>
                  <a:lnTo>
                    <a:pt x="18615" y="6973"/>
                  </a:lnTo>
                  <a:lnTo>
                    <a:pt x="18646" y="6891"/>
                  </a:lnTo>
                  <a:lnTo>
                    <a:pt x="18677" y="6799"/>
                  </a:lnTo>
                  <a:lnTo>
                    <a:pt x="18697" y="6707"/>
                  </a:lnTo>
                  <a:lnTo>
                    <a:pt x="18708" y="6614"/>
                  </a:lnTo>
                  <a:lnTo>
                    <a:pt x="18718" y="6512"/>
                  </a:lnTo>
                  <a:lnTo>
                    <a:pt x="18708" y="6410"/>
                  </a:lnTo>
                  <a:lnTo>
                    <a:pt x="18687" y="6307"/>
                  </a:lnTo>
                  <a:lnTo>
                    <a:pt x="18656" y="6195"/>
                  </a:lnTo>
                  <a:lnTo>
                    <a:pt x="18626" y="6082"/>
                  </a:lnTo>
                  <a:lnTo>
                    <a:pt x="18574" y="5969"/>
                  </a:lnTo>
                  <a:lnTo>
                    <a:pt x="18513" y="5857"/>
                  </a:lnTo>
                  <a:lnTo>
                    <a:pt x="18441" y="5734"/>
                  </a:lnTo>
                  <a:lnTo>
                    <a:pt x="18359" y="5611"/>
                  </a:lnTo>
                  <a:lnTo>
                    <a:pt x="18277" y="5488"/>
                  </a:lnTo>
                  <a:lnTo>
                    <a:pt x="18073" y="5242"/>
                  </a:lnTo>
                  <a:lnTo>
                    <a:pt x="17837" y="4986"/>
                  </a:lnTo>
                  <a:lnTo>
                    <a:pt x="17581" y="4731"/>
                  </a:lnTo>
                  <a:lnTo>
                    <a:pt x="17295" y="4464"/>
                  </a:lnTo>
                  <a:lnTo>
                    <a:pt x="16977" y="4198"/>
                  </a:lnTo>
                  <a:lnTo>
                    <a:pt x="16649" y="3932"/>
                  </a:lnTo>
                  <a:lnTo>
                    <a:pt x="16301" y="3666"/>
                  </a:lnTo>
                  <a:lnTo>
                    <a:pt x="15943" y="3399"/>
                  </a:lnTo>
                  <a:lnTo>
                    <a:pt x="15574" y="3133"/>
                  </a:lnTo>
                  <a:lnTo>
                    <a:pt x="15196" y="2877"/>
                  </a:lnTo>
                  <a:lnTo>
                    <a:pt x="14417" y="2365"/>
                  </a:lnTo>
                  <a:lnTo>
                    <a:pt x="13649" y="1884"/>
                  </a:lnTo>
                  <a:lnTo>
                    <a:pt x="12912" y="1444"/>
                  </a:lnTo>
                  <a:lnTo>
                    <a:pt x="12216" y="1034"/>
                  </a:lnTo>
                  <a:lnTo>
                    <a:pt x="11602" y="686"/>
                  </a:lnTo>
                  <a:lnTo>
                    <a:pt x="10670" y="184"/>
                  </a:lnTo>
                  <a:lnTo>
                    <a:pt x="1032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729302" y="1438600"/>
              <a:ext cx="1126180" cy="1504219"/>
            </a:xfrm>
            <a:custGeom>
              <a:avLst/>
              <a:gdLst/>
              <a:ahLst/>
              <a:cxnLst/>
              <a:rect l="l" t="t" r="r" b="b"/>
              <a:pathLst>
                <a:path w="50786" h="67834" extrusionOk="0">
                  <a:moveTo>
                    <a:pt x="21082" y="0"/>
                  </a:moveTo>
                  <a:lnTo>
                    <a:pt x="20581" y="328"/>
                  </a:lnTo>
                  <a:lnTo>
                    <a:pt x="19229" y="1219"/>
                  </a:lnTo>
                  <a:lnTo>
                    <a:pt x="18318" y="1843"/>
                  </a:lnTo>
                  <a:lnTo>
                    <a:pt x="17284" y="2560"/>
                  </a:lnTo>
                  <a:lnTo>
                    <a:pt x="16157" y="3348"/>
                  </a:lnTo>
                  <a:lnTo>
                    <a:pt x="14980" y="4198"/>
                  </a:lnTo>
                  <a:lnTo>
                    <a:pt x="13772" y="5089"/>
                  </a:lnTo>
                  <a:lnTo>
                    <a:pt x="13168" y="5550"/>
                  </a:lnTo>
                  <a:lnTo>
                    <a:pt x="12563" y="6010"/>
                  </a:lnTo>
                  <a:lnTo>
                    <a:pt x="11970" y="6481"/>
                  </a:lnTo>
                  <a:lnTo>
                    <a:pt x="11386" y="6942"/>
                  </a:lnTo>
                  <a:lnTo>
                    <a:pt x="10823" y="7413"/>
                  </a:lnTo>
                  <a:lnTo>
                    <a:pt x="10280" y="7874"/>
                  </a:lnTo>
                  <a:lnTo>
                    <a:pt x="9758" y="8324"/>
                  </a:lnTo>
                  <a:lnTo>
                    <a:pt x="9266" y="8775"/>
                  </a:lnTo>
                  <a:lnTo>
                    <a:pt x="8806" y="9215"/>
                  </a:lnTo>
                  <a:lnTo>
                    <a:pt x="8376" y="9645"/>
                  </a:lnTo>
                  <a:lnTo>
                    <a:pt x="7987" y="10055"/>
                  </a:lnTo>
                  <a:lnTo>
                    <a:pt x="7649" y="10454"/>
                  </a:lnTo>
                  <a:lnTo>
                    <a:pt x="7495" y="10649"/>
                  </a:lnTo>
                  <a:lnTo>
                    <a:pt x="7352" y="10833"/>
                  </a:lnTo>
                  <a:lnTo>
                    <a:pt x="7219" y="11017"/>
                  </a:lnTo>
                  <a:lnTo>
                    <a:pt x="7096" y="11202"/>
                  </a:lnTo>
                  <a:lnTo>
                    <a:pt x="6983" y="11386"/>
                  </a:lnTo>
                  <a:lnTo>
                    <a:pt x="6871" y="11591"/>
                  </a:lnTo>
                  <a:lnTo>
                    <a:pt x="6748" y="11816"/>
                  </a:lnTo>
                  <a:lnTo>
                    <a:pt x="6625" y="12062"/>
                  </a:lnTo>
                  <a:lnTo>
                    <a:pt x="6379" y="12615"/>
                  </a:lnTo>
                  <a:lnTo>
                    <a:pt x="6113" y="13239"/>
                  </a:lnTo>
                  <a:lnTo>
                    <a:pt x="5847" y="13925"/>
                  </a:lnTo>
                  <a:lnTo>
                    <a:pt x="5570" y="14662"/>
                  </a:lnTo>
                  <a:lnTo>
                    <a:pt x="5284" y="15461"/>
                  </a:lnTo>
                  <a:lnTo>
                    <a:pt x="4997" y="16290"/>
                  </a:lnTo>
                  <a:lnTo>
                    <a:pt x="4700" y="17171"/>
                  </a:lnTo>
                  <a:lnTo>
                    <a:pt x="4403" y="18082"/>
                  </a:lnTo>
                  <a:lnTo>
                    <a:pt x="4106" y="19014"/>
                  </a:lnTo>
                  <a:lnTo>
                    <a:pt x="3819" y="19966"/>
                  </a:lnTo>
                  <a:lnTo>
                    <a:pt x="3236" y="21912"/>
                  </a:lnTo>
                  <a:lnTo>
                    <a:pt x="2662" y="23867"/>
                  </a:lnTo>
                  <a:lnTo>
                    <a:pt x="2130" y="25772"/>
                  </a:lnTo>
                  <a:lnTo>
                    <a:pt x="1628" y="27584"/>
                  </a:lnTo>
                  <a:lnTo>
                    <a:pt x="1178" y="29253"/>
                  </a:lnTo>
                  <a:lnTo>
                    <a:pt x="778" y="30727"/>
                  </a:lnTo>
                  <a:lnTo>
                    <a:pt x="215" y="32908"/>
                  </a:lnTo>
                  <a:lnTo>
                    <a:pt x="0" y="33727"/>
                  </a:lnTo>
                  <a:lnTo>
                    <a:pt x="7598" y="36840"/>
                  </a:lnTo>
                  <a:lnTo>
                    <a:pt x="7598" y="67833"/>
                  </a:lnTo>
                  <a:lnTo>
                    <a:pt x="44069" y="67833"/>
                  </a:lnTo>
                  <a:lnTo>
                    <a:pt x="44560" y="38765"/>
                  </a:lnTo>
                  <a:lnTo>
                    <a:pt x="50786" y="35130"/>
                  </a:lnTo>
                  <a:lnTo>
                    <a:pt x="50693" y="33850"/>
                  </a:lnTo>
                  <a:lnTo>
                    <a:pt x="50591" y="32427"/>
                  </a:lnTo>
                  <a:lnTo>
                    <a:pt x="50448" y="30645"/>
                  </a:lnTo>
                  <a:lnTo>
                    <a:pt x="50263" y="28598"/>
                  </a:lnTo>
                  <a:lnTo>
                    <a:pt x="50048" y="26417"/>
                  </a:lnTo>
                  <a:lnTo>
                    <a:pt x="49936" y="25311"/>
                  </a:lnTo>
                  <a:lnTo>
                    <a:pt x="49813" y="24205"/>
                  </a:lnTo>
                  <a:lnTo>
                    <a:pt x="49680" y="23130"/>
                  </a:lnTo>
                  <a:lnTo>
                    <a:pt x="49536" y="22096"/>
                  </a:lnTo>
                  <a:lnTo>
                    <a:pt x="49465" y="21584"/>
                  </a:lnTo>
                  <a:lnTo>
                    <a:pt x="49362" y="21062"/>
                  </a:lnTo>
                  <a:lnTo>
                    <a:pt x="49240" y="20539"/>
                  </a:lnTo>
                  <a:lnTo>
                    <a:pt x="49096" y="20017"/>
                  </a:lnTo>
                  <a:lnTo>
                    <a:pt x="48943" y="19485"/>
                  </a:lnTo>
                  <a:lnTo>
                    <a:pt x="48769" y="18952"/>
                  </a:lnTo>
                  <a:lnTo>
                    <a:pt x="48584" y="18420"/>
                  </a:lnTo>
                  <a:lnTo>
                    <a:pt x="48379" y="17898"/>
                  </a:lnTo>
                  <a:lnTo>
                    <a:pt x="48164" y="17365"/>
                  </a:lnTo>
                  <a:lnTo>
                    <a:pt x="47929" y="16833"/>
                  </a:lnTo>
                  <a:lnTo>
                    <a:pt x="47683" y="16311"/>
                  </a:lnTo>
                  <a:lnTo>
                    <a:pt x="47427" y="15789"/>
                  </a:lnTo>
                  <a:lnTo>
                    <a:pt x="47161" y="15266"/>
                  </a:lnTo>
                  <a:lnTo>
                    <a:pt x="46885" y="14754"/>
                  </a:lnTo>
                  <a:lnTo>
                    <a:pt x="46598" y="14253"/>
                  </a:lnTo>
                  <a:lnTo>
                    <a:pt x="46301" y="13761"/>
                  </a:lnTo>
                  <a:lnTo>
                    <a:pt x="46004" y="13270"/>
                  </a:lnTo>
                  <a:lnTo>
                    <a:pt x="45697" y="12799"/>
                  </a:lnTo>
                  <a:lnTo>
                    <a:pt x="45379" y="12328"/>
                  </a:lnTo>
                  <a:lnTo>
                    <a:pt x="45062" y="11877"/>
                  </a:lnTo>
                  <a:lnTo>
                    <a:pt x="44745" y="11437"/>
                  </a:lnTo>
                  <a:lnTo>
                    <a:pt x="44417" y="11007"/>
                  </a:lnTo>
                  <a:lnTo>
                    <a:pt x="44089" y="10597"/>
                  </a:lnTo>
                  <a:lnTo>
                    <a:pt x="43762" y="10198"/>
                  </a:lnTo>
                  <a:lnTo>
                    <a:pt x="43434" y="9819"/>
                  </a:lnTo>
                  <a:lnTo>
                    <a:pt x="43106" y="9451"/>
                  </a:lnTo>
                  <a:lnTo>
                    <a:pt x="42779" y="9113"/>
                  </a:lnTo>
                  <a:lnTo>
                    <a:pt x="42461" y="8785"/>
                  </a:lnTo>
                  <a:lnTo>
                    <a:pt x="42134" y="8488"/>
                  </a:lnTo>
                  <a:lnTo>
                    <a:pt x="41816" y="8202"/>
                  </a:lnTo>
                  <a:lnTo>
                    <a:pt x="41509" y="7946"/>
                  </a:lnTo>
                  <a:lnTo>
                    <a:pt x="41202" y="7710"/>
                  </a:lnTo>
                  <a:lnTo>
                    <a:pt x="39799" y="6707"/>
                  </a:lnTo>
                  <a:lnTo>
                    <a:pt x="38099" y="5509"/>
                  </a:lnTo>
                  <a:lnTo>
                    <a:pt x="36267" y="4229"/>
                  </a:lnTo>
                  <a:lnTo>
                    <a:pt x="34434" y="2969"/>
                  </a:lnTo>
                  <a:lnTo>
                    <a:pt x="31372" y="870"/>
                  </a:lnTo>
                  <a:lnTo>
                    <a:pt x="300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099861" y="1500582"/>
              <a:ext cx="387353" cy="394626"/>
            </a:xfrm>
            <a:custGeom>
              <a:avLst/>
              <a:gdLst/>
              <a:ahLst/>
              <a:cxnLst/>
              <a:rect l="l" t="t" r="r" b="b"/>
              <a:pathLst>
                <a:path w="17468" h="17796" extrusionOk="0">
                  <a:moveTo>
                    <a:pt x="17468" y="0"/>
                  </a:moveTo>
                  <a:lnTo>
                    <a:pt x="0" y="164"/>
                  </a:lnTo>
                  <a:lnTo>
                    <a:pt x="9369" y="17796"/>
                  </a:lnTo>
                  <a:lnTo>
                    <a:pt x="1746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1099861" y="1277382"/>
              <a:ext cx="387353" cy="272242"/>
            </a:xfrm>
            <a:custGeom>
              <a:avLst/>
              <a:gdLst/>
              <a:ahLst/>
              <a:cxnLst/>
              <a:rect l="l" t="t" r="r" b="b"/>
              <a:pathLst>
                <a:path w="17468" h="12277" extrusionOk="0">
                  <a:moveTo>
                    <a:pt x="4372" y="0"/>
                  </a:moveTo>
                  <a:lnTo>
                    <a:pt x="4372" y="7270"/>
                  </a:lnTo>
                  <a:lnTo>
                    <a:pt x="0" y="10229"/>
                  </a:lnTo>
                  <a:lnTo>
                    <a:pt x="195" y="10321"/>
                  </a:lnTo>
                  <a:lnTo>
                    <a:pt x="768" y="10547"/>
                  </a:lnTo>
                  <a:lnTo>
                    <a:pt x="1167" y="10700"/>
                  </a:lnTo>
                  <a:lnTo>
                    <a:pt x="1638" y="10874"/>
                  </a:lnTo>
                  <a:lnTo>
                    <a:pt x="2161" y="11059"/>
                  </a:lnTo>
                  <a:lnTo>
                    <a:pt x="2744" y="11253"/>
                  </a:lnTo>
                  <a:lnTo>
                    <a:pt x="3369" y="11437"/>
                  </a:lnTo>
                  <a:lnTo>
                    <a:pt x="4034" y="11622"/>
                  </a:lnTo>
                  <a:lnTo>
                    <a:pt x="4731" y="11796"/>
                  </a:lnTo>
                  <a:lnTo>
                    <a:pt x="5089" y="11878"/>
                  </a:lnTo>
                  <a:lnTo>
                    <a:pt x="5447" y="11949"/>
                  </a:lnTo>
                  <a:lnTo>
                    <a:pt x="5806" y="12021"/>
                  </a:lnTo>
                  <a:lnTo>
                    <a:pt x="6174" y="12082"/>
                  </a:lnTo>
                  <a:lnTo>
                    <a:pt x="6543" y="12144"/>
                  </a:lnTo>
                  <a:lnTo>
                    <a:pt x="6912" y="12185"/>
                  </a:lnTo>
                  <a:lnTo>
                    <a:pt x="7280" y="12226"/>
                  </a:lnTo>
                  <a:lnTo>
                    <a:pt x="7649" y="12246"/>
                  </a:lnTo>
                  <a:lnTo>
                    <a:pt x="8007" y="12267"/>
                  </a:lnTo>
                  <a:lnTo>
                    <a:pt x="8376" y="12277"/>
                  </a:lnTo>
                  <a:lnTo>
                    <a:pt x="8734" y="12267"/>
                  </a:lnTo>
                  <a:lnTo>
                    <a:pt x="9113" y="12246"/>
                  </a:lnTo>
                  <a:lnTo>
                    <a:pt x="9482" y="12216"/>
                  </a:lnTo>
                  <a:lnTo>
                    <a:pt x="9871" y="12175"/>
                  </a:lnTo>
                  <a:lnTo>
                    <a:pt x="10249" y="12123"/>
                  </a:lnTo>
                  <a:lnTo>
                    <a:pt x="10639" y="12072"/>
                  </a:lnTo>
                  <a:lnTo>
                    <a:pt x="11028" y="12000"/>
                  </a:lnTo>
                  <a:lnTo>
                    <a:pt x="11417" y="11929"/>
                  </a:lnTo>
                  <a:lnTo>
                    <a:pt x="11796" y="11847"/>
                  </a:lnTo>
                  <a:lnTo>
                    <a:pt x="12185" y="11765"/>
                  </a:lnTo>
                  <a:lnTo>
                    <a:pt x="12932" y="11570"/>
                  </a:lnTo>
                  <a:lnTo>
                    <a:pt x="13669" y="11376"/>
                  </a:lnTo>
                  <a:lnTo>
                    <a:pt x="14355" y="11171"/>
                  </a:lnTo>
                  <a:lnTo>
                    <a:pt x="15011" y="10966"/>
                  </a:lnTo>
                  <a:lnTo>
                    <a:pt x="15604" y="10762"/>
                  </a:lnTo>
                  <a:lnTo>
                    <a:pt x="16127" y="10577"/>
                  </a:lnTo>
                  <a:lnTo>
                    <a:pt x="16587" y="10413"/>
                  </a:lnTo>
                  <a:lnTo>
                    <a:pt x="17232" y="10157"/>
                  </a:lnTo>
                  <a:lnTo>
                    <a:pt x="17468" y="10065"/>
                  </a:lnTo>
                  <a:lnTo>
                    <a:pt x="13383" y="7270"/>
                  </a:lnTo>
                  <a:lnTo>
                    <a:pt x="13383" y="0"/>
                  </a:lnTo>
                  <a:close/>
                </a:path>
              </a:pathLst>
            </a:custGeom>
            <a:solidFill>
              <a:srgbClr val="C86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196814" y="1277382"/>
              <a:ext cx="199819" cy="114445"/>
            </a:xfrm>
            <a:custGeom>
              <a:avLst/>
              <a:gdLst/>
              <a:ahLst/>
              <a:cxnLst/>
              <a:rect l="l" t="t" r="r" b="b"/>
              <a:pathLst>
                <a:path w="9011" h="5161" extrusionOk="0">
                  <a:moveTo>
                    <a:pt x="0" y="0"/>
                  </a:moveTo>
                  <a:lnTo>
                    <a:pt x="0" y="5120"/>
                  </a:lnTo>
                  <a:lnTo>
                    <a:pt x="441" y="5151"/>
                  </a:lnTo>
                  <a:lnTo>
                    <a:pt x="871" y="5161"/>
                  </a:lnTo>
                  <a:lnTo>
                    <a:pt x="1301" y="5151"/>
                  </a:lnTo>
                  <a:lnTo>
                    <a:pt x="1710" y="5120"/>
                  </a:lnTo>
                  <a:lnTo>
                    <a:pt x="2110" y="5079"/>
                  </a:lnTo>
                  <a:lnTo>
                    <a:pt x="2509" y="5028"/>
                  </a:lnTo>
                  <a:lnTo>
                    <a:pt x="2888" y="4956"/>
                  </a:lnTo>
                  <a:lnTo>
                    <a:pt x="3256" y="4874"/>
                  </a:lnTo>
                  <a:lnTo>
                    <a:pt x="3625" y="4782"/>
                  </a:lnTo>
                  <a:lnTo>
                    <a:pt x="3973" y="4680"/>
                  </a:lnTo>
                  <a:lnTo>
                    <a:pt x="4311" y="4557"/>
                  </a:lnTo>
                  <a:lnTo>
                    <a:pt x="4649" y="4434"/>
                  </a:lnTo>
                  <a:lnTo>
                    <a:pt x="4966" y="4301"/>
                  </a:lnTo>
                  <a:lnTo>
                    <a:pt x="5273" y="4157"/>
                  </a:lnTo>
                  <a:lnTo>
                    <a:pt x="5570" y="4014"/>
                  </a:lnTo>
                  <a:lnTo>
                    <a:pt x="5857" y="3861"/>
                  </a:lnTo>
                  <a:lnTo>
                    <a:pt x="6133" y="3697"/>
                  </a:lnTo>
                  <a:lnTo>
                    <a:pt x="6400" y="3533"/>
                  </a:lnTo>
                  <a:lnTo>
                    <a:pt x="6666" y="3369"/>
                  </a:lnTo>
                  <a:lnTo>
                    <a:pt x="6901" y="3195"/>
                  </a:lnTo>
                  <a:lnTo>
                    <a:pt x="7137" y="3031"/>
                  </a:lnTo>
                  <a:lnTo>
                    <a:pt x="7362" y="2857"/>
                  </a:lnTo>
                  <a:lnTo>
                    <a:pt x="7577" y="2683"/>
                  </a:lnTo>
                  <a:lnTo>
                    <a:pt x="7782" y="2519"/>
                  </a:lnTo>
                  <a:lnTo>
                    <a:pt x="8151" y="2181"/>
                  </a:lnTo>
                  <a:lnTo>
                    <a:pt x="8478" y="1864"/>
                  </a:lnTo>
                  <a:lnTo>
                    <a:pt x="8765" y="1567"/>
                  </a:lnTo>
                  <a:lnTo>
                    <a:pt x="9011" y="1291"/>
                  </a:lnTo>
                  <a:lnTo>
                    <a:pt x="9011" y="0"/>
                  </a:lnTo>
                  <a:close/>
                </a:path>
              </a:pathLst>
            </a:custGeom>
            <a:solidFill>
              <a:srgbClr val="AE3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144124" y="969272"/>
              <a:ext cx="282709" cy="367151"/>
            </a:xfrm>
            <a:custGeom>
              <a:avLst/>
              <a:gdLst/>
              <a:ahLst/>
              <a:cxnLst/>
              <a:rect l="l" t="t" r="r" b="b"/>
              <a:pathLst>
                <a:path w="12749" h="16557" extrusionOk="0">
                  <a:moveTo>
                    <a:pt x="4506" y="0"/>
                  </a:moveTo>
                  <a:lnTo>
                    <a:pt x="4383" y="10"/>
                  </a:lnTo>
                  <a:lnTo>
                    <a:pt x="4240" y="31"/>
                  </a:lnTo>
                  <a:lnTo>
                    <a:pt x="4045" y="62"/>
                  </a:lnTo>
                  <a:lnTo>
                    <a:pt x="3810" y="113"/>
                  </a:lnTo>
                  <a:lnTo>
                    <a:pt x="3544" y="174"/>
                  </a:lnTo>
                  <a:lnTo>
                    <a:pt x="3247" y="266"/>
                  </a:lnTo>
                  <a:lnTo>
                    <a:pt x="2939" y="379"/>
                  </a:lnTo>
                  <a:lnTo>
                    <a:pt x="2786" y="451"/>
                  </a:lnTo>
                  <a:lnTo>
                    <a:pt x="2622" y="522"/>
                  </a:lnTo>
                  <a:lnTo>
                    <a:pt x="2458" y="604"/>
                  </a:lnTo>
                  <a:lnTo>
                    <a:pt x="2294" y="696"/>
                  </a:lnTo>
                  <a:lnTo>
                    <a:pt x="2141" y="789"/>
                  </a:lnTo>
                  <a:lnTo>
                    <a:pt x="1977" y="901"/>
                  </a:lnTo>
                  <a:lnTo>
                    <a:pt x="1823" y="1014"/>
                  </a:lnTo>
                  <a:lnTo>
                    <a:pt x="1680" y="1137"/>
                  </a:lnTo>
                  <a:lnTo>
                    <a:pt x="1526" y="1280"/>
                  </a:lnTo>
                  <a:lnTo>
                    <a:pt x="1393" y="1423"/>
                  </a:lnTo>
                  <a:lnTo>
                    <a:pt x="1250" y="1577"/>
                  </a:lnTo>
                  <a:lnTo>
                    <a:pt x="1127" y="1741"/>
                  </a:lnTo>
                  <a:lnTo>
                    <a:pt x="1014" y="1925"/>
                  </a:lnTo>
                  <a:lnTo>
                    <a:pt x="902" y="2109"/>
                  </a:lnTo>
                  <a:lnTo>
                    <a:pt x="799" y="2314"/>
                  </a:lnTo>
                  <a:lnTo>
                    <a:pt x="718" y="2529"/>
                  </a:lnTo>
                  <a:lnTo>
                    <a:pt x="636" y="2765"/>
                  </a:lnTo>
                  <a:lnTo>
                    <a:pt x="564" y="3021"/>
                  </a:lnTo>
                  <a:lnTo>
                    <a:pt x="492" y="3297"/>
                  </a:lnTo>
                  <a:lnTo>
                    <a:pt x="431" y="3594"/>
                  </a:lnTo>
                  <a:lnTo>
                    <a:pt x="380" y="3911"/>
                  </a:lnTo>
                  <a:lnTo>
                    <a:pt x="318" y="4239"/>
                  </a:lnTo>
                  <a:lnTo>
                    <a:pt x="277" y="4577"/>
                  </a:lnTo>
                  <a:lnTo>
                    <a:pt x="236" y="4935"/>
                  </a:lnTo>
                  <a:lnTo>
                    <a:pt x="154" y="5662"/>
                  </a:lnTo>
                  <a:lnTo>
                    <a:pt x="103" y="6420"/>
                  </a:lnTo>
                  <a:lnTo>
                    <a:pt x="62" y="7188"/>
                  </a:lnTo>
                  <a:lnTo>
                    <a:pt x="32" y="7956"/>
                  </a:lnTo>
                  <a:lnTo>
                    <a:pt x="11" y="8693"/>
                  </a:lnTo>
                  <a:lnTo>
                    <a:pt x="1" y="9399"/>
                  </a:lnTo>
                  <a:lnTo>
                    <a:pt x="11" y="10045"/>
                  </a:lnTo>
                  <a:lnTo>
                    <a:pt x="11" y="10638"/>
                  </a:lnTo>
                  <a:lnTo>
                    <a:pt x="32" y="11140"/>
                  </a:lnTo>
                  <a:lnTo>
                    <a:pt x="52" y="11560"/>
                  </a:lnTo>
                  <a:lnTo>
                    <a:pt x="73" y="11857"/>
                  </a:lnTo>
                  <a:lnTo>
                    <a:pt x="93" y="12031"/>
                  </a:lnTo>
                  <a:lnTo>
                    <a:pt x="113" y="12092"/>
                  </a:lnTo>
                  <a:lnTo>
                    <a:pt x="154" y="12185"/>
                  </a:lnTo>
                  <a:lnTo>
                    <a:pt x="216" y="12277"/>
                  </a:lnTo>
                  <a:lnTo>
                    <a:pt x="288" y="12389"/>
                  </a:lnTo>
                  <a:lnTo>
                    <a:pt x="482" y="12666"/>
                  </a:lnTo>
                  <a:lnTo>
                    <a:pt x="748" y="12983"/>
                  </a:lnTo>
                  <a:lnTo>
                    <a:pt x="1066" y="13342"/>
                  </a:lnTo>
                  <a:lnTo>
                    <a:pt x="1434" y="13720"/>
                  </a:lnTo>
                  <a:lnTo>
                    <a:pt x="1854" y="14109"/>
                  </a:lnTo>
                  <a:lnTo>
                    <a:pt x="2069" y="14314"/>
                  </a:lnTo>
                  <a:lnTo>
                    <a:pt x="2305" y="14509"/>
                  </a:lnTo>
                  <a:lnTo>
                    <a:pt x="2550" y="14714"/>
                  </a:lnTo>
                  <a:lnTo>
                    <a:pt x="2796" y="14908"/>
                  </a:lnTo>
                  <a:lnTo>
                    <a:pt x="3062" y="15092"/>
                  </a:lnTo>
                  <a:lnTo>
                    <a:pt x="3329" y="15277"/>
                  </a:lnTo>
                  <a:lnTo>
                    <a:pt x="3595" y="15451"/>
                  </a:lnTo>
                  <a:lnTo>
                    <a:pt x="3881" y="15625"/>
                  </a:lnTo>
                  <a:lnTo>
                    <a:pt x="4158" y="15778"/>
                  </a:lnTo>
                  <a:lnTo>
                    <a:pt x="4455" y="15932"/>
                  </a:lnTo>
                  <a:lnTo>
                    <a:pt x="4741" y="16065"/>
                  </a:lnTo>
                  <a:lnTo>
                    <a:pt x="5038" y="16188"/>
                  </a:lnTo>
                  <a:lnTo>
                    <a:pt x="5335" y="16290"/>
                  </a:lnTo>
                  <a:lnTo>
                    <a:pt x="5643" y="16382"/>
                  </a:lnTo>
                  <a:lnTo>
                    <a:pt x="5939" y="16454"/>
                  </a:lnTo>
                  <a:lnTo>
                    <a:pt x="6247" y="16516"/>
                  </a:lnTo>
                  <a:lnTo>
                    <a:pt x="6554" y="16546"/>
                  </a:lnTo>
                  <a:lnTo>
                    <a:pt x="6851" y="16557"/>
                  </a:lnTo>
                  <a:lnTo>
                    <a:pt x="7086" y="16546"/>
                  </a:lnTo>
                  <a:lnTo>
                    <a:pt x="7311" y="16526"/>
                  </a:lnTo>
                  <a:lnTo>
                    <a:pt x="7537" y="16495"/>
                  </a:lnTo>
                  <a:lnTo>
                    <a:pt x="7762" y="16444"/>
                  </a:lnTo>
                  <a:lnTo>
                    <a:pt x="7977" y="16382"/>
                  </a:lnTo>
                  <a:lnTo>
                    <a:pt x="8192" y="16311"/>
                  </a:lnTo>
                  <a:lnTo>
                    <a:pt x="8407" y="16219"/>
                  </a:lnTo>
                  <a:lnTo>
                    <a:pt x="8622" y="16127"/>
                  </a:lnTo>
                  <a:lnTo>
                    <a:pt x="8827" y="16024"/>
                  </a:lnTo>
                  <a:lnTo>
                    <a:pt x="9032" y="15911"/>
                  </a:lnTo>
                  <a:lnTo>
                    <a:pt x="9236" y="15789"/>
                  </a:lnTo>
                  <a:lnTo>
                    <a:pt x="9431" y="15666"/>
                  </a:lnTo>
                  <a:lnTo>
                    <a:pt x="9625" y="15533"/>
                  </a:lnTo>
                  <a:lnTo>
                    <a:pt x="9810" y="15389"/>
                  </a:lnTo>
                  <a:lnTo>
                    <a:pt x="9994" y="15246"/>
                  </a:lnTo>
                  <a:lnTo>
                    <a:pt x="10178" y="15092"/>
                  </a:lnTo>
                  <a:lnTo>
                    <a:pt x="10516" y="14785"/>
                  </a:lnTo>
                  <a:lnTo>
                    <a:pt x="10844" y="14468"/>
                  </a:lnTo>
                  <a:lnTo>
                    <a:pt x="11151" y="14150"/>
                  </a:lnTo>
                  <a:lnTo>
                    <a:pt x="11438" y="13833"/>
                  </a:lnTo>
                  <a:lnTo>
                    <a:pt x="11694" y="13516"/>
                  </a:lnTo>
                  <a:lnTo>
                    <a:pt x="11929" y="13219"/>
                  </a:lnTo>
                  <a:lnTo>
                    <a:pt x="12134" y="12952"/>
                  </a:lnTo>
                  <a:lnTo>
                    <a:pt x="12318" y="12696"/>
                  </a:lnTo>
                  <a:lnTo>
                    <a:pt x="12421" y="12543"/>
                  </a:lnTo>
                  <a:lnTo>
                    <a:pt x="12503" y="12379"/>
                  </a:lnTo>
                  <a:lnTo>
                    <a:pt x="12574" y="12205"/>
                  </a:lnTo>
                  <a:lnTo>
                    <a:pt x="12636" y="12031"/>
                  </a:lnTo>
                  <a:lnTo>
                    <a:pt x="12687" y="11857"/>
                  </a:lnTo>
                  <a:lnTo>
                    <a:pt x="12718" y="11673"/>
                  </a:lnTo>
                  <a:lnTo>
                    <a:pt x="12748" y="11488"/>
                  </a:lnTo>
                  <a:lnTo>
                    <a:pt x="12748" y="11304"/>
                  </a:lnTo>
                  <a:lnTo>
                    <a:pt x="12748" y="4700"/>
                  </a:lnTo>
                  <a:lnTo>
                    <a:pt x="12626" y="4628"/>
                  </a:lnTo>
                  <a:lnTo>
                    <a:pt x="12247" y="4382"/>
                  </a:lnTo>
                  <a:lnTo>
                    <a:pt x="11970" y="4188"/>
                  </a:lnTo>
                  <a:lnTo>
                    <a:pt x="11622" y="3942"/>
                  </a:lnTo>
                  <a:lnTo>
                    <a:pt x="11223" y="3635"/>
                  </a:lnTo>
                  <a:lnTo>
                    <a:pt x="10752" y="3277"/>
                  </a:lnTo>
                  <a:lnTo>
                    <a:pt x="10527" y="3082"/>
                  </a:lnTo>
                  <a:lnTo>
                    <a:pt x="10322" y="2898"/>
                  </a:lnTo>
                  <a:lnTo>
                    <a:pt x="10158" y="2713"/>
                  </a:lnTo>
                  <a:lnTo>
                    <a:pt x="10015" y="2529"/>
                  </a:lnTo>
                  <a:lnTo>
                    <a:pt x="9902" y="2355"/>
                  </a:lnTo>
                  <a:lnTo>
                    <a:pt x="9810" y="2191"/>
                  </a:lnTo>
                  <a:lnTo>
                    <a:pt x="9738" y="2038"/>
                  </a:lnTo>
                  <a:lnTo>
                    <a:pt x="9687" y="1894"/>
                  </a:lnTo>
                  <a:lnTo>
                    <a:pt x="9646" y="1761"/>
                  </a:lnTo>
                  <a:lnTo>
                    <a:pt x="9625" y="1649"/>
                  </a:lnTo>
                  <a:lnTo>
                    <a:pt x="9615" y="1546"/>
                  </a:lnTo>
                  <a:lnTo>
                    <a:pt x="9605" y="1454"/>
                  </a:lnTo>
                  <a:lnTo>
                    <a:pt x="9605" y="1331"/>
                  </a:lnTo>
                  <a:lnTo>
                    <a:pt x="9615" y="1290"/>
                  </a:lnTo>
                  <a:lnTo>
                    <a:pt x="9359" y="1321"/>
                  </a:lnTo>
                  <a:lnTo>
                    <a:pt x="9073" y="1341"/>
                  </a:lnTo>
                  <a:lnTo>
                    <a:pt x="8694" y="1372"/>
                  </a:lnTo>
                  <a:lnTo>
                    <a:pt x="8253" y="1382"/>
                  </a:lnTo>
                  <a:lnTo>
                    <a:pt x="7772" y="1382"/>
                  </a:lnTo>
                  <a:lnTo>
                    <a:pt x="7516" y="1372"/>
                  </a:lnTo>
                  <a:lnTo>
                    <a:pt x="7260" y="1352"/>
                  </a:lnTo>
                  <a:lnTo>
                    <a:pt x="7004" y="1321"/>
                  </a:lnTo>
                  <a:lnTo>
                    <a:pt x="6748" y="1290"/>
                  </a:lnTo>
                  <a:lnTo>
                    <a:pt x="6492" y="1239"/>
                  </a:lnTo>
                  <a:lnTo>
                    <a:pt x="6257" y="1178"/>
                  </a:lnTo>
                  <a:lnTo>
                    <a:pt x="6032" y="1096"/>
                  </a:lnTo>
                  <a:lnTo>
                    <a:pt x="5817" y="1004"/>
                  </a:lnTo>
                  <a:lnTo>
                    <a:pt x="5622" y="901"/>
                  </a:lnTo>
                  <a:lnTo>
                    <a:pt x="5438" y="799"/>
                  </a:lnTo>
                  <a:lnTo>
                    <a:pt x="5264" y="686"/>
                  </a:lnTo>
                  <a:lnTo>
                    <a:pt x="5110" y="573"/>
                  </a:lnTo>
                  <a:lnTo>
                    <a:pt x="4977" y="461"/>
                  </a:lnTo>
                  <a:lnTo>
                    <a:pt x="4854" y="358"/>
                  </a:lnTo>
                  <a:lnTo>
                    <a:pt x="4670" y="174"/>
                  </a:lnTo>
                  <a:lnTo>
                    <a:pt x="4547" y="51"/>
                  </a:lnTo>
                  <a:lnTo>
                    <a:pt x="4506" y="0"/>
                  </a:lnTo>
                  <a:close/>
                </a:path>
              </a:pathLst>
            </a:custGeom>
            <a:solidFill>
              <a:srgbClr val="C86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292392" y="1078931"/>
              <a:ext cx="13882" cy="101517"/>
            </a:xfrm>
            <a:custGeom>
              <a:avLst/>
              <a:gdLst/>
              <a:ahLst/>
              <a:cxnLst/>
              <a:rect l="l" t="t" r="r" b="b"/>
              <a:pathLst>
                <a:path w="626" h="4578" fill="none" extrusionOk="0">
                  <a:moveTo>
                    <a:pt x="625" y="1"/>
                  </a:moveTo>
                  <a:lnTo>
                    <a:pt x="1" y="871"/>
                  </a:lnTo>
                  <a:lnTo>
                    <a:pt x="625" y="4577"/>
                  </a:lnTo>
                </a:path>
              </a:pathLst>
            </a:custGeom>
            <a:solidFill>
              <a:schemeClr val="dk1"/>
            </a:solidFill>
            <a:ln w="8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915247" y="2942852"/>
              <a:ext cx="868506" cy="1515129"/>
            </a:xfrm>
            <a:custGeom>
              <a:avLst/>
              <a:gdLst/>
              <a:ahLst/>
              <a:cxnLst/>
              <a:rect l="l" t="t" r="r" b="b"/>
              <a:pathLst>
                <a:path w="39166" h="68326" extrusionOk="0">
                  <a:moveTo>
                    <a:pt x="1" y="0"/>
                  </a:moveTo>
                  <a:lnTo>
                    <a:pt x="1" y="68325"/>
                  </a:lnTo>
                  <a:lnTo>
                    <a:pt x="12277" y="68325"/>
                  </a:lnTo>
                  <a:lnTo>
                    <a:pt x="18749" y="3942"/>
                  </a:lnTo>
                  <a:lnTo>
                    <a:pt x="25793" y="68325"/>
                  </a:lnTo>
                  <a:lnTo>
                    <a:pt x="39165" y="68325"/>
                  </a:lnTo>
                  <a:lnTo>
                    <a:pt x="3568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40386" y="2466028"/>
              <a:ext cx="748140" cy="737940"/>
            </a:xfrm>
            <a:custGeom>
              <a:avLst/>
              <a:gdLst/>
              <a:ahLst/>
              <a:cxnLst/>
              <a:rect l="l" t="t" r="r" b="b"/>
              <a:pathLst>
                <a:path w="33738" h="33278" extrusionOk="0">
                  <a:moveTo>
                    <a:pt x="6256" y="0"/>
                  </a:moveTo>
                  <a:lnTo>
                    <a:pt x="0" y="19598"/>
                  </a:lnTo>
                  <a:lnTo>
                    <a:pt x="27482" y="33277"/>
                  </a:lnTo>
                  <a:lnTo>
                    <a:pt x="33738" y="13680"/>
                  </a:lnTo>
                  <a:lnTo>
                    <a:pt x="62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68576" y="2203998"/>
              <a:ext cx="250910" cy="954989"/>
            </a:xfrm>
            <a:custGeom>
              <a:avLst/>
              <a:gdLst/>
              <a:ahLst/>
              <a:cxnLst/>
              <a:rect l="l" t="t" r="r" b="b"/>
              <a:pathLst>
                <a:path w="11315" h="43066" extrusionOk="0">
                  <a:moveTo>
                    <a:pt x="164" y="1"/>
                  </a:moveTo>
                  <a:lnTo>
                    <a:pt x="164" y="15707"/>
                  </a:lnTo>
                  <a:lnTo>
                    <a:pt x="175" y="16598"/>
                  </a:lnTo>
                  <a:lnTo>
                    <a:pt x="195" y="17581"/>
                  </a:lnTo>
                  <a:lnTo>
                    <a:pt x="226" y="18625"/>
                  </a:lnTo>
                  <a:lnTo>
                    <a:pt x="267" y="19711"/>
                  </a:lnTo>
                  <a:lnTo>
                    <a:pt x="359" y="21933"/>
                  </a:lnTo>
                  <a:lnTo>
                    <a:pt x="482" y="24093"/>
                  </a:lnTo>
                  <a:lnTo>
                    <a:pt x="594" y="26049"/>
                  </a:lnTo>
                  <a:lnTo>
                    <a:pt x="687" y="27636"/>
                  </a:lnTo>
                  <a:lnTo>
                    <a:pt x="789" y="29079"/>
                  </a:lnTo>
                  <a:lnTo>
                    <a:pt x="738" y="29417"/>
                  </a:lnTo>
                  <a:lnTo>
                    <a:pt x="605" y="30308"/>
                  </a:lnTo>
                  <a:lnTo>
                    <a:pt x="431" y="31598"/>
                  </a:lnTo>
                  <a:lnTo>
                    <a:pt x="338" y="32346"/>
                  </a:lnTo>
                  <a:lnTo>
                    <a:pt x="246" y="33134"/>
                  </a:lnTo>
                  <a:lnTo>
                    <a:pt x="164" y="33943"/>
                  </a:lnTo>
                  <a:lnTo>
                    <a:pt x="93" y="34752"/>
                  </a:lnTo>
                  <a:lnTo>
                    <a:pt x="41" y="35550"/>
                  </a:lnTo>
                  <a:lnTo>
                    <a:pt x="1" y="36298"/>
                  </a:lnTo>
                  <a:lnTo>
                    <a:pt x="1" y="36656"/>
                  </a:lnTo>
                  <a:lnTo>
                    <a:pt x="1" y="36994"/>
                  </a:lnTo>
                  <a:lnTo>
                    <a:pt x="1" y="37322"/>
                  </a:lnTo>
                  <a:lnTo>
                    <a:pt x="21" y="37619"/>
                  </a:lnTo>
                  <a:lnTo>
                    <a:pt x="41" y="37895"/>
                  </a:lnTo>
                  <a:lnTo>
                    <a:pt x="72" y="38141"/>
                  </a:lnTo>
                  <a:lnTo>
                    <a:pt x="113" y="38356"/>
                  </a:lnTo>
                  <a:lnTo>
                    <a:pt x="164" y="38540"/>
                  </a:lnTo>
                  <a:lnTo>
                    <a:pt x="236" y="38704"/>
                  </a:lnTo>
                  <a:lnTo>
                    <a:pt x="318" y="38868"/>
                  </a:lnTo>
                  <a:lnTo>
                    <a:pt x="410" y="39032"/>
                  </a:lnTo>
                  <a:lnTo>
                    <a:pt x="523" y="39185"/>
                  </a:lnTo>
                  <a:lnTo>
                    <a:pt x="646" y="39339"/>
                  </a:lnTo>
                  <a:lnTo>
                    <a:pt x="779" y="39482"/>
                  </a:lnTo>
                  <a:lnTo>
                    <a:pt x="922" y="39626"/>
                  </a:lnTo>
                  <a:lnTo>
                    <a:pt x="1076" y="39759"/>
                  </a:lnTo>
                  <a:lnTo>
                    <a:pt x="1229" y="39892"/>
                  </a:lnTo>
                  <a:lnTo>
                    <a:pt x="1403" y="40025"/>
                  </a:lnTo>
                  <a:lnTo>
                    <a:pt x="1577" y="40148"/>
                  </a:lnTo>
                  <a:lnTo>
                    <a:pt x="1762" y="40271"/>
                  </a:lnTo>
                  <a:lnTo>
                    <a:pt x="2130" y="40506"/>
                  </a:lnTo>
                  <a:lnTo>
                    <a:pt x="2509" y="40731"/>
                  </a:lnTo>
                  <a:lnTo>
                    <a:pt x="2898" y="40936"/>
                  </a:lnTo>
                  <a:lnTo>
                    <a:pt x="3277" y="41131"/>
                  </a:lnTo>
                  <a:lnTo>
                    <a:pt x="3973" y="41469"/>
                  </a:lnTo>
                  <a:lnTo>
                    <a:pt x="4291" y="41632"/>
                  </a:lnTo>
                  <a:lnTo>
                    <a:pt x="4557" y="41776"/>
                  </a:lnTo>
                  <a:lnTo>
                    <a:pt x="4782" y="41909"/>
                  </a:lnTo>
                  <a:lnTo>
                    <a:pt x="4874" y="41970"/>
                  </a:lnTo>
                  <a:lnTo>
                    <a:pt x="4956" y="42032"/>
                  </a:lnTo>
                  <a:lnTo>
                    <a:pt x="5110" y="42144"/>
                  </a:lnTo>
                  <a:lnTo>
                    <a:pt x="5294" y="42267"/>
                  </a:lnTo>
                  <a:lnTo>
                    <a:pt x="5509" y="42390"/>
                  </a:lnTo>
                  <a:lnTo>
                    <a:pt x="5734" y="42513"/>
                  </a:lnTo>
                  <a:lnTo>
                    <a:pt x="5980" y="42626"/>
                  </a:lnTo>
                  <a:lnTo>
                    <a:pt x="6236" y="42738"/>
                  </a:lnTo>
                  <a:lnTo>
                    <a:pt x="6492" y="42830"/>
                  </a:lnTo>
                  <a:lnTo>
                    <a:pt x="6748" y="42912"/>
                  </a:lnTo>
                  <a:lnTo>
                    <a:pt x="7004" y="42984"/>
                  </a:lnTo>
                  <a:lnTo>
                    <a:pt x="7260" y="43025"/>
                  </a:lnTo>
                  <a:lnTo>
                    <a:pt x="7495" y="43056"/>
                  </a:lnTo>
                  <a:lnTo>
                    <a:pt x="7608" y="43066"/>
                  </a:lnTo>
                  <a:lnTo>
                    <a:pt x="7710" y="43056"/>
                  </a:lnTo>
                  <a:lnTo>
                    <a:pt x="7813" y="43056"/>
                  </a:lnTo>
                  <a:lnTo>
                    <a:pt x="7905" y="43035"/>
                  </a:lnTo>
                  <a:lnTo>
                    <a:pt x="7997" y="43015"/>
                  </a:lnTo>
                  <a:lnTo>
                    <a:pt x="8079" y="42984"/>
                  </a:lnTo>
                  <a:lnTo>
                    <a:pt x="8151" y="42943"/>
                  </a:lnTo>
                  <a:lnTo>
                    <a:pt x="8212" y="42892"/>
                  </a:lnTo>
                  <a:lnTo>
                    <a:pt x="8274" y="42841"/>
                  </a:lnTo>
                  <a:lnTo>
                    <a:pt x="8315" y="42769"/>
                  </a:lnTo>
                  <a:lnTo>
                    <a:pt x="8356" y="42687"/>
                  </a:lnTo>
                  <a:lnTo>
                    <a:pt x="8386" y="42574"/>
                  </a:lnTo>
                  <a:lnTo>
                    <a:pt x="8417" y="42431"/>
                  </a:lnTo>
                  <a:lnTo>
                    <a:pt x="8437" y="42267"/>
                  </a:lnTo>
                  <a:lnTo>
                    <a:pt x="8478" y="41858"/>
                  </a:lnTo>
                  <a:lnTo>
                    <a:pt x="8499" y="41376"/>
                  </a:lnTo>
                  <a:lnTo>
                    <a:pt x="8509" y="40844"/>
                  </a:lnTo>
                  <a:lnTo>
                    <a:pt x="8509" y="40260"/>
                  </a:lnTo>
                  <a:lnTo>
                    <a:pt x="8499" y="39656"/>
                  </a:lnTo>
                  <a:lnTo>
                    <a:pt x="8478" y="39042"/>
                  </a:lnTo>
                  <a:lnTo>
                    <a:pt x="8427" y="37854"/>
                  </a:lnTo>
                  <a:lnTo>
                    <a:pt x="8376" y="36841"/>
                  </a:lnTo>
                  <a:lnTo>
                    <a:pt x="8315" y="35868"/>
                  </a:lnTo>
                  <a:lnTo>
                    <a:pt x="8315" y="35868"/>
                  </a:lnTo>
                  <a:lnTo>
                    <a:pt x="8407" y="35919"/>
                  </a:lnTo>
                  <a:lnTo>
                    <a:pt x="8663" y="36073"/>
                  </a:lnTo>
                  <a:lnTo>
                    <a:pt x="9031" y="36277"/>
                  </a:lnTo>
                  <a:lnTo>
                    <a:pt x="9246" y="36380"/>
                  </a:lnTo>
                  <a:lnTo>
                    <a:pt x="9461" y="36492"/>
                  </a:lnTo>
                  <a:lnTo>
                    <a:pt x="9697" y="36585"/>
                  </a:lnTo>
                  <a:lnTo>
                    <a:pt x="9922" y="36677"/>
                  </a:lnTo>
                  <a:lnTo>
                    <a:pt x="10147" y="36759"/>
                  </a:lnTo>
                  <a:lnTo>
                    <a:pt x="10362" y="36810"/>
                  </a:lnTo>
                  <a:lnTo>
                    <a:pt x="10557" y="36841"/>
                  </a:lnTo>
                  <a:lnTo>
                    <a:pt x="10649" y="36851"/>
                  </a:lnTo>
                  <a:lnTo>
                    <a:pt x="10731" y="36841"/>
                  </a:lnTo>
                  <a:lnTo>
                    <a:pt x="10813" y="36830"/>
                  </a:lnTo>
                  <a:lnTo>
                    <a:pt x="10874" y="36810"/>
                  </a:lnTo>
                  <a:lnTo>
                    <a:pt x="10936" y="36779"/>
                  </a:lnTo>
                  <a:lnTo>
                    <a:pt x="10987" y="36738"/>
                  </a:lnTo>
                  <a:lnTo>
                    <a:pt x="11151" y="36564"/>
                  </a:lnTo>
                  <a:lnTo>
                    <a:pt x="11212" y="36492"/>
                  </a:lnTo>
                  <a:lnTo>
                    <a:pt x="11253" y="36421"/>
                  </a:lnTo>
                  <a:lnTo>
                    <a:pt x="11294" y="36349"/>
                  </a:lnTo>
                  <a:lnTo>
                    <a:pt x="11304" y="36267"/>
                  </a:lnTo>
                  <a:lnTo>
                    <a:pt x="11315" y="36175"/>
                  </a:lnTo>
                  <a:lnTo>
                    <a:pt x="11304" y="36073"/>
                  </a:lnTo>
                  <a:lnTo>
                    <a:pt x="11274" y="35960"/>
                  </a:lnTo>
                  <a:lnTo>
                    <a:pt x="11233" y="35827"/>
                  </a:lnTo>
                  <a:lnTo>
                    <a:pt x="11110" y="35489"/>
                  </a:lnTo>
                  <a:lnTo>
                    <a:pt x="10926" y="35028"/>
                  </a:lnTo>
                  <a:lnTo>
                    <a:pt x="10680" y="34434"/>
                  </a:lnTo>
                  <a:lnTo>
                    <a:pt x="10516" y="34076"/>
                  </a:lnTo>
                  <a:lnTo>
                    <a:pt x="10321" y="33697"/>
                  </a:lnTo>
                  <a:lnTo>
                    <a:pt x="10096" y="33288"/>
                  </a:lnTo>
                  <a:lnTo>
                    <a:pt x="9840" y="32868"/>
                  </a:lnTo>
                  <a:lnTo>
                    <a:pt x="9574" y="32438"/>
                  </a:lnTo>
                  <a:lnTo>
                    <a:pt x="9287" y="32008"/>
                  </a:lnTo>
                  <a:lnTo>
                    <a:pt x="9001" y="31588"/>
                  </a:lnTo>
                  <a:lnTo>
                    <a:pt x="8724" y="31178"/>
                  </a:lnTo>
                  <a:lnTo>
                    <a:pt x="8181" y="30431"/>
                  </a:lnTo>
                  <a:lnTo>
                    <a:pt x="7741" y="29827"/>
                  </a:lnTo>
                  <a:lnTo>
                    <a:pt x="7321" y="29274"/>
                  </a:lnTo>
                  <a:lnTo>
                    <a:pt x="5827" y="232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C86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144124" y="1162489"/>
              <a:ext cx="282709" cy="173941"/>
            </a:xfrm>
            <a:custGeom>
              <a:avLst/>
              <a:gdLst/>
              <a:ahLst/>
              <a:cxnLst/>
              <a:rect l="l" t="t" r="r" b="b"/>
              <a:pathLst>
                <a:path w="12749" h="7844" extrusionOk="0">
                  <a:moveTo>
                    <a:pt x="11" y="0"/>
                  </a:moveTo>
                  <a:lnTo>
                    <a:pt x="1" y="615"/>
                  </a:lnTo>
                  <a:lnTo>
                    <a:pt x="1" y="1188"/>
                  </a:lnTo>
                  <a:lnTo>
                    <a:pt x="21" y="2192"/>
                  </a:lnTo>
                  <a:lnTo>
                    <a:pt x="32" y="2601"/>
                  </a:lnTo>
                  <a:lnTo>
                    <a:pt x="52" y="2929"/>
                  </a:lnTo>
                  <a:lnTo>
                    <a:pt x="73" y="3175"/>
                  </a:lnTo>
                  <a:lnTo>
                    <a:pt x="93" y="3318"/>
                  </a:lnTo>
                  <a:lnTo>
                    <a:pt x="113" y="3379"/>
                  </a:lnTo>
                  <a:lnTo>
                    <a:pt x="154" y="3472"/>
                  </a:lnTo>
                  <a:lnTo>
                    <a:pt x="216" y="3564"/>
                  </a:lnTo>
                  <a:lnTo>
                    <a:pt x="288" y="3676"/>
                  </a:lnTo>
                  <a:lnTo>
                    <a:pt x="482" y="3953"/>
                  </a:lnTo>
                  <a:lnTo>
                    <a:pt x="748" y="4270"/>
                  </a:lnTo>
                  <a:lnTo>
                    <a:pt x="1066" y="4629"/>
                  </a:lnTo>
                  <a:lnTo>
                    <a:pt x="1434" y="5007"/>
                  </a:lnTo>
                  <a:lnTo>
                    <a:pt x="1854" y="5396"/>
                  </a:lnTo>
                  <a:lnTo>
                    <a:pt x="2069" y="5601"/>
                  </a:lnTo>
                  <a:lnTo>
                    <a:pt x="2305" y="5796"/>
                  </a:lnTo>
                  <a:lnTo>
                    <a:pt x="2550" y="6001"/>
                  </a:lnTo>
                  <a:lnTo>
                    <a:pt x="2796" y="6195"/>
                  </a:lnTo>
                  <a:lnTo>
                    <a:pt x="3062" y="6379"/>
                  </a:lnTo>
                  <a:lnTo>
                    <a:pt x="3329" y="6564"/>
                  </a:lnTo>
                  <a:lnTo>
                    <a:pt x="3595" y="6738"/>
                  </a:lnTo>
                  <a:lnTo>
                    <a:pt x="3881" y="6912"/>
                  </a:lnTo>
                  <a:lnTo>
                    <a:pt x="4158" y="7065"/>
                  </a:lnTo>
                  <a:lnTo>
                    <a:pt x="4455" y="7219"/>
                  </a:lnTo>
                  <a:lnTo>
                    <a:pt x="4741" y="7352"/>
                  </a:lnTo>
                  <a:lnTo>
                    <a:pt x="5038" y="7475"/>
                  </a:lnTo>
                  <a:lnTo>
                    <a:pt x="5335" y="7577"/>
                  </a:lnTo>
                  <a:lnTo>
                    <a:pt x="5643" y="7669"/>
                  </a:lnTo>
                  <a:lnTo>
                    <a:pt x="5939" y="7741"/>
                  </a:lnTo>
                  <a:lnTo>
                    <a:pt x="6247" y="7803"/>
                  </a:lnTo>
                  <a:lnTo>
                    <a:pt x="6554" y="7833"/>
                  </a:lnTo>
                  <a:lnTo>
                    <a:pt x="6851" y="7844"/>
                  </a:lnTo>
                  <a:lnTo>
                    <a:pt x="7086" y="7833"/>
                  </a:lnTo>
                  <a:lnTo>
                    <a:pt x="7311" y="7813"/>
                  </a:lnTo>
                  <a:lnTo>
                    <a:pt x="7537" y="7782"/>
                  </a:lnTo>
                  <a:lnTo>
                    <a:pt x="7762" y="7731"/>
                  </a:lnTo>
                  <a:lnTo>
                    <a:pt x="7977" y="7669"/>
                  </a:lnTo>
                  <a:lnTo>
                    <a:pt x="8192" y="7598"/>
                  </a:lnTo>
                  <a:lnTo>
                    <a:pt x="8407" y="7506"/>
                  </a:lnTo>
                  <a:lnTo>
                    <a:pt x="8622" y="7414"/>
                  </a:lnTo>
                  <a:lnTo>
                    <a:pt x="8827" y="7311"/>
                  </a:lnTo>
                  <a:lnTo>
                    <a:pt x="9032" y="7198"/>
                  </a:lnTo>
                  <a:lnTo>
                    <a:pt x="9236" y="7076"/>
                  </a:lnTo>
                  <a:lnTo>
                    <a:pt x="9431" y="6953"/>
                  </a:lnTo>
                  <a:lnTo>
                    <a:pt x="9625" y="6820"/>
                  </a:lnTo>
                  <a:lnTo>
                    <a:pt x="9810" y="6676"/>
                  </a:lnTo>
                  <a:lnTo>
                    <a:pt x="9994" y="6533"/>
                  </a:lnTo>
                  <a:lnTo>
                    <a:pt x="10178" y="6379"/>
                  </a:lnTo>
                  <a:lnTo>
                    <a:pt x="10516" y="6072"/>
                  </a:lnTo>
                  <a:lnTo>
                    <a:pt x="10844" y="5755"/>
                  </a:lnTo>
                  <a:lnTo>
                    <a:pt x="11151" y="5437"/>
                  </a:lnTo>
                  <a:lnTo>
                    <a:pt x="11438" y="5120"/>
                  </a:lnTo>
                  <a:lnTo>
                    <a:pt x="11694" y="4803"/>
                  </a:lnTo>
                  <a:lnTo>
                    <a:pt x="11929" y="4506"/>
                  </a:lnTo>
                  <a:lnTo>
                    <a:pt x="12134" y="4239"/>
                  </a:lnTo>
                  <a:lnTo>
                    <a:pt x="12318" y="3983"/>
                  </a:lnTo>
                  <a:lnTo>
                    <a:pt x="12421" y="3830"/>
                  </a:lnTo>
                  <a:lnTo>
                    <a:pt x="12503" y="3666"/>
                  </a:lnTo>
                  <a:lnTo>
                    <a:pt x="12574" y="3492"/>
                  </a:lnTo>
                  <a:lnTo>
                    <a:pt x="12636" y="3318"/>
                  </a:lnTo>
                  <a:lnTo>
                    <a:pt x="12687" y="3144"/>
                  </a:lnTo>
                  <a:lnTo>
                    <a:pt x="12718" y="2960"/>
                  </a:lnTo>
                  <a:lnTo>
                    <a:pt x="12748" y="2775"/>
                  </a:lnTo>
                  <a:lnTo>
                    <a:pt x="12748" y="2591"/>
                  </a:lnTo>
                  <a:lnTo>
                    <a:pt x="1274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043778" y="1471066"/>
              <a:ext cx="66547" cy="261576"/>
            </a:xfrm>
            <a:custGeom>
              <a:avLst/>
              <a:gdLst/>
              <a:ahLst/>
              <a:cxnLst/>
              <a:rect l="l" t="t" r="r" b="b"/>
              <a:pathLst>
                <a:path w="3001" h="11796" fill="none" extrusionOk="0">
                  <a:moveTo>
                    <a:pt x="3000" y="0"/>
                  </a:moveTo>
                  <a:lnTo>
                    <a:pt x="3000" y="0"/>
                  </a:lnTo>
                  <a:lnTo>
                    <a:pt x="2816" y="133"/>
                  </a:lnTo>
                  <a:lnTo>
                    <a:pt x="2621" y="297"/>
                  </a:lnTo>
                  <a:lnTo>
                    <a:pt x="2406" y="481"/>
                  </a:lnTo>
                  <a:lnTo>
                    <a:pt x="2181" y="707"/>
                  </a:lnTo>
                  <a:lnTo>
                    <a:pt x="1946" y="952"/>
                  </a:lnTo>
                  <a:lnTo>
                    <a:pt x="1700" y="1219"/>
                  </a:lnTo>
                  <a:lnTo>
                    <a:pt x="1464" y="1505"/>
                  </a:lnTo>
                  <a:lnTo>
                    <a:pt x="1229" y="1823"/>
                  </a:lnTo>
                  <a:lnTo>
                    <a:pt x="1004" y="2150"/>
                  </a:lnTo>
                  <a:lnTo>
                    <a:pt x="799" y="2499"/>
                  </a:lnTo>
                  <a:lnTo>
                    <a:pt x="696" y="2673"/>
                  </a:lnTo>
                  <a:lnTo>
                    <a:pt x="604" y="2857"/>
                  </a:lnTo>
                  <a:lnTo>
                    <a:pt x="512" y="3041"/>
                  </a:lnTo>
                  <a:lnTo>
                    <a:pt x="430" y="3236"/>
                  </a:lnTo>
                  <a:lnTo>
                    <a:pt x="348" y="3420"/>
                  </a:lnTo>
                  <a:lnTo>
                    <a:pt x="287" y="3615"/>
                  </a:lnTo>
                  <a:lnTo>
                    <a:pt x="215" y="3819"/>
                  </a:lnTo>
                  <a:lnTo>
                    <a:pt x="164" y="4014"/>
                  </a:lnTo>
                  <a:lnTo>
                    <a:pt x="123" y="4219"/>
                  </a:lnTo>
                  <a:lnTo>
                    <a:pt x="82" y="4424"/>
                  </a:lnTo>
                  <a:lnTo>
                    <a:pt x="62" y="4628"/>
                  </a:lnTo>
                  <a:lnTo>
                    <a:pt x="41" y="4833"/>
                  </a:lnTo>
                  <a:lnTo>
                    <a:pt x="41" y="4833"/>
                  </a:lnTo>
                  <a:lnTo>
                    <a:pt x="21" y="5263"/>
                  </a:lnTo>
                  <a:lnTo>
                    <a:pt x="10" y="5683"/>
                  </a:lnTo>
                  <a:lnTo>
                    <a:pt x="0" y="6082"/>
                  </a:lnTo>
                  <a:lnTo>
                    <a:pt x="0" y="6471"/>
                  </a:lnTo>
                  <a:lnTo>
                    <a:pt x="21" y="7198"/>
                  </a:lnTo>
                  <a:lnTo>
                    <a:pt x="62" y="7884"/>
                  </a:lnTo>
                  <a:lnTo>
                    <a:pt x="123" y="8509"/>
                  </a:lnTo>
                  <a:lnTo>
                    <a:pt x="195" y="9082"/>
                  </a:lnTo>
                  <a:lnTo>
                    <a:pt x="266" y="9594"/>
                  </a:lnTo>
                  <a:lnTo>
                    <a:pt x="359" y="10055"/>
                  </a:lnTo>
                  <a:lnTo>
                    <a:pt x="451" y="10465"/>
                  </a:lnTo>
                  <a:lnTo>
                    <a:pt x="533" y="10823"/>
                  </a:lnTo>
                  <a:lnTo>
                    <a:pt x="625" y="11120"/>
                  </a:lnTo>
                  <a:lnTo>
                    <a:pt x="696" y="11366"/>
                  </a:lnTo>
                  <a:lnTo>
                    <a:pt x="819" y="11693"/>
                  </a:lnTo>
                  <a:lnTo>
                    <a:pt x="860" y="11796"/>
                  </a:lnTo>
                </a:path>
              </a:pathLst>
            </a:custGeom>
            <a:noFill/>
            <a:ln w="34825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468136" y="1455166"/>
              <a:ext cx="41578" cy="238869"/>
            </a:xfrm>
            <a:custGeom>
              <a:avLst/>
              <a:gdLst/>
              <a:ahLst/>
              <a:cxnLst/>
              <a:rect l="l" t="t" r="r" b="b"/>
              <a:pathLst>
                <a:path w="1875" h="10772" fill="none" extrusionOk="0">
                  <a:moveTo>
                    <a:pt x="1639" y="10772"/>
                  </a:moveTo>
                  <a:lnTo>
                    <a:pt x="1639" y="10772"/>
                  </a:lnTo>
                  <a:lnTo>
                    <a:pt x="1701" y="9830"/>
                  </a:lnTo>
                  <a:lnTo>
                    <a:pt x="1752" y="8816"/>
                  </a:lnTo>
                  <a:lnTo>
                    <a:pt x="1803" y="7608"/>
                  </a:lnTo>
                  <a:lnTo>
                    <a:pt x="1854" y="6308"/>
                  </a:lnTo>
                  <a:lnTo>
                    <a:pt x="1864" y="5663"/>
                  </a:lnTo>
                  <a:lnTo>
                    <a:pt x="1875" y="5038"/>
                  </a:lnTo>
                  <a:lnTo>
                    <a:pt x="1875" y="4454"/>
                  </a:lnTo>
                  <a:lnTo>
                    <a:pt x="1864" y="3922"/>
                  </a:lnTo>
                  <a:lnTo>
                    <a:pt x="1844" y="3451"/>
                  </a:lnTo>
                  <a:lnTo>
                    <a:pt x="1813" y="3062"/>
                  </a:lnTo>
                  <a:lnTo>
                    <a:pt x="1813" y="3062"/>
                  </a:lnTo>
                  <a:lnTo>
                    <a:pt x="1782" y="2806"/>
                  </a:lnTo>
                  <a:lnTo>
                    <a:pt x="1731" y="2550"/>
                  </a:lnTo>
                  <a:lnTo>
                    <a:pt x="1670" y="2304"/>
                  </a:lnTo>
                  <a:lnTo>
                    <a:pt x="1598" y="2079"/>
                  </a:lnTo>
                  <a:lnTo>
                    <a:pt x="1516" y="1854"/>
                  </a:lnTo>
                  <a:lnTo>
                    <a:pt x="1414" y="1639"/>
                  </a:lnTo>
                  <a:lnTo>
                    <a:pt x="1311" y="1434"/>
                  </a:lnTo>
                  <a:lnTo>
                    <a:pt x="1189" y="1239"/>
                  </a:lnTo>
                  <a:lnTo>
                    <a:pt x="1066" y="1055"/>
                  </a:lnTo>
                  <a:lnTo>
                    <a:pt x="933" y="881"/>
                  </a:lnTo>
                  <a:lnTo>
                    <a:pt x="800" y="717"/>
                  </a:lnTo>
                  <a:lnTo>
                    <a:pt x="646" y="553"/>
                  </a:lnTo>
                  <a:lnTo>
                    <a:pt x="492" y="400"/>
                  </a:lnTo>
                  <a:lnTo>
                    <a:pt x="339" y="257"/>
                  </a:lnTo>
                  <a:lnTo>
                    <a:pt x="175" y="123"/>
                  </a:lnTo>
                  <a:lnTo>
                    <a:pt x="1" y="1"/>
                  </a:lnTo>
                </a:path>
              </a:pathLst>
            </a:custGeom>
            <a:noFill/>
            <a:ln w="34825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018343" y="1725356"/>
              <a:ext cx="145335" cy="282709"/>
            </a:xfrm>
            <a:custGeom>
              <a:avLst/>
              <a:gdLst/>
              <a:ahLst/>
              <a:cxnLst/>
              <a:rect l="l" t="t" r="r" b="b"/>
              <a:pathLst>
                <a:path w="6554" h="12749" fill="none" extrusionOk="0">
                  <a:moveTo>
                    <a:pt x="4936" y="11663"/>
                  </a:moveTo>
                  <a:lnTo>
                    <a:pt x="4936" y="11663"/>
                  </a:lnTo>
                  <a:lnTo>
                    <a:pt x="4997" y="11643"/>
                  </a:lnTo>
                  <a:lnTo>
                    <a:pt x="5171" y="11571"/>
                  </a:lnTo>
                  <a:lnTo>
                    <a:pt x="5294" y="11510"/>
                  </a:lnTo>
                  <a:lnTo>
                    <a:pt x="5427" y="11438"/>
                  </a:lnTo>
                  <a:lnTo>
                    <a:pt x="5560" y="11346"/>
                  </a:lnTo>
                  <a:lnTo>
                    <a:pt x="5714" y="11233"/>
                  </a:lnTo>
                  <a:lnTo>
                    <a:pt x="5857" y="11100"/>
                  </a:lnTo>
                  <a:lnTo>
                    <a:pt x="6000" y="10946"/>
                  </a:lnTo>
                  <a:lnTo>
                    <a:pt x="6144" y="10772"/>
                  </a:lnTo>
                  <a:lnTo>
                    <a:pt x="6205" y="10680"/>
                  </a:lnTo>
                  <a:lnTo>
                    <a:pt x="6267" y="10578"/>
                  </a:lnTo>
                  <a:lnTo>
                    <a:pt x="6318" y="10465"/>
                  </a:lnTo>
                  <a:lnTo>
                    <a:pt x="6369" y="10353"/>
                  </a:lnTo>
                  <a:lnTo>
                    <a:pt x="6420" y="10219"/>
                  </a:lnTo>
                  <a:lnTo>
                    <a:pt x="6461" y="10097"/>
                  </a:lnTo>
                  <a:lnTo>
                    <a:pt x="6492" y="9953"/>
                  </a:lnTo>
                  <a:lnTo>
                    <a:pt x="6523" y="9810"/>
                  </a:lnTo>
                  <a:lnTo>
                    <a:pt x="6543" y="9656"/>
                  </a:lnTo>
                  <a:lnTo>
                    <a:pt x="6553" y="9503"/>
                  </a:lnTo>
                  <a:lnTo>
                    <a:pt x="6553" y="9503"/>
                  </a:lnTo>
                  <a:lnTo>
                    <a:pt x="6553" y="9318"/>
                  </a:lnTo>
                  <a:lnTo>
                    <a:pt x="6543" y="9114"/>
                  </a:lnTo>
                  <a:lnTo>
                    <a:pt x="6523" y="8878"/>
                  </a:lnTo>
                  <a:lnTo>
                    <a:pt x="6482" y="8612"/>
                  </a:lnTo>
                  <a:lnTo>
                    <a:pt x="6441" y="8325"/>
                  </a:lnTo>
                  <a:lnTo>
                    <a:pt x="6379" y="8018"/>
                  </a:lnTo>
                  <a:lnTo>
                    <a:pt x="6246" y="7353"/>
                  </a:lnTo>
                  <a:lnTo>
                    <a:pt x="6072" y="6626"/>
                  </a:lnTo>
                  <a:lnTo>
                    <a:pt x="5878" y="5868"/>
                  </a:lnTo>
                  <a:lnTo>
                    <a:pt x="5652" y="5090"/>
                  </a:lnTo>
                  <a:lnTo>
                    <a:pt x="5417" y="4301"/>
                  </a:lnTo>
                  <a:lnTo>
                    <a:pt x="5171" y="3533"/>
                  </a:lnTo>
                  <a:lnTo>
                    <a:pt x="4915" y="2796"/>
                  </a:lnTo>
                  <a:lnTo>
                    <a:pt x="4659" y="2110"/>
                  </a:lnTo>
                  <a:lnTo>
                    <a:pt x="4413" y="1506"/>
                  </a:lnTo>
                  <a:lnTo>
                    <a:pt x="4291" y="1230"/>
                  </a:lnTo>
                  <a:lnTo>
                    <a:pt x="4168" y="984"/>
                  </a:lnTo>
                  <a:lnTo>
                    <a:pt x="4055" y="759"/>
                  </a:lnTo>
                  <a:lnTo>
                    <a:pt x="3942" y="564"/>
                  </a:lnTo>
                  <a:lnTo>
                    <a:pt x="3840" y="400"/>
                  </a:lnTo>
                  <a:lnTo>
                    <a:pt x="3738" y="277"/>
                  </a:lnTo>
                  <a:lnTo>
                    <a:pt x="3646" y="175"/>
                  </a:lnTo>
                  <a:lnTo>
                    <a:pt x="3605" y="144"/>
                  </a:lnTo>
                  <a:lnTo>
                    <a:pt x="3564" y="124"/>
                  </a:lnTo>
                  <a:lnTo>
                    <a:pt x="3564" y="124"/>
                  </a:lnTo>
                  <a:lnTo>
                    <a:pt x="3482" y="93"/>
                  </a:lnTo>
                  <a:lnTo>
                    <a:pt x="3390" y="62"/>
                  </a:lnTo>
                  <a:lnTo>
                    <a:pt x="3185" y="21"/>
                  </a:lnTo>
                  <a:lnTo>
                    <a:pt x="2970" y="1"/>
                  </a:lnTo>
                  <a:lnTo>
                    <a:pt x="2724" y="1"/>
                  </a:lnTo>
                  <a:lnTo>
                    <a:pt x="2478" y="11"/>
                  </a:lnTo>
                  <a:lnTo>
                    <a:pt x="2233" y="42"/>
                  </a:lnTo>
                  <a:lnTo>
                    <a:pt x="1977" y="93"/>
                  </a:lnTo>
                  <a:lnTo>
                    <a:pt x="1731" y="155"/>
                  </a:lnTo>
                  <a:lnTo>
                    <a:pt x="1485" y="236"/>
                  </a:lnTo>
                  <a:lnTo>
                    <a:pt x="1260" y="339"/>
                  </a:lnTo>
                  <a:lnTo>
                    <a:pt x="1055" y="451"/>
                  </a:lnTo>
                  <a:lnTo>
                    <a:pt x="963" y="513"/>
                  </a:lnTo>
                  <a:lnTo>
                    <a:pt x="871" y="574"/>
                  </a:lnTo>
                  <a:lnTo>
                    <a:pt x="789" y="646"/>
                  </a:lnTo>
                  <a:lnTo>
                    <a:pt x="707" y="718"/>
                  </a:lnTo>
                  <a:lnTo>
                    <a:pt x="645" y="789"/>
                  </a:lnTo>
                  <a:lnTo>
                    <a:pt x="584" y="871"/>
                  </a:lnTo>
                  <a:lnTo>
                    <a:pt x="533" y="953"/>
                  </a:lnTo>
                  <a:lnTo>
                    <a:pt x="502" y="1035"/>
                  </a:lnTo>
                  <a:lnTo>
                    <a:pt x="471" y="1127"/>
                  </a:lnTo>
                  <a:lnTo>
                    <a:pt x="451" y="1219"/>
                  </a:lnTo>
                  <a:lnTo>
                    <a:pt x="451" y="1219"/>
                  </a:lnTo>
                  <a:lnTo>
                    <a:pt x="390" y="1926"/>
                  </a:lnTo>
                  <a:lnTo>
                    <a:pt x="287" y="3175"/>
                  </a:lnTo>
                  <a:lnTo>
                    <a:pt x="185" y="4783"/>
                  </a:lnTo>
                  <a:lnTo>
                    <a:pt x="93" y="6564"/>
                  </a:lnTo>
                  <a:lnTo>
                    <a:pt x="52" y="7475"/>
                  </a:lnTo>
                  <a:lnTo>
                    <a:pt x="21" y="8346"/>
                  </a:lnTo>
                  <a:lnTo>
                    <a:pt x="0" y="9175"/>
                  </a:lnTo>
                  <a:lnTo>
                    <a:pt x="0" y="9943"/>
                  </a:lnTo>
                  <a:lnTo>
                    <a:pt x="11" y="10609"/>
                  </a:lnTo>
                  <a:lnTo>
                    <a:pt x="21" y="10895"/>
                  </a:lnTo>
                  <a:lnTo>
                    <a:pt x="41" y="11161"/>
                  </a:lnTo>
                  <a:lnTo>
                    <a:pt x="62" y="11387"/>
                  </a:lnTo>
                  <a:lnTo>
                    <a:pt x="93" y="11571"/>
                  </a:lnTo>
                  <a:lnTo>
                    <a:pt x="123" y="11725"/>
                  </a:lnTo>
                  <a:lnTo>
                    <a:pt x="164" y="11827"/>
                  </a:lnTo>
                  <a:lnTo>
                    <a:pt x="164" y="11827"/>
                  </a:lnTo>
                  <a:lnTo>
                    <a:pt x="256" y="11981"/>
                  </a:lnTo>
                  <a:lnTo>
                    <a:pt x="359" y="12114"/>
                  </a:lnTo>
                  <a:lnTo>
                    <a:pt x="482" y="12237"/>
                  </a:lnTo>
                  <a:lnTo>
                    <a:pt x="605" y="12339"/>
                  </a:lnTo>
                  <a:lnTo>
                    <a:pt x="727" y="12421"/>
                  </a:lnTo>
                  <a:lnTo>
                    <a:pt x="861" y="12503"/>
                  </a:lnTo>
                  <a:lnTo>
                    <a:pt x="994" y="12564"/>
                  </a:lnTo>
                  <a:lnTo>
                    <a:pt x="1127" y="12615"/>
                  </a:lnTo>
                  <a:lnTo>
                    <a:pt x="1250" y="12656"/>
                  </a:lnTo>
                  <a:lnTo>
                    <a:pt x="1362" y="12687"/>
                  </a:lnTo>
                  <a:lnTo>
                    <a:pt x="1557" y="12728"/>
                  </a:lnTo>
                  <a:lnTo>
                    <a:pt x="1690" y="12748"/>
                  </a:lnTo>
                  <a:lnTo>
                    <a:pt x="1741" y="12748"/>
                  </a:lnTo>
                </a:path>
              </a:pathLst>
            </a:custGeom>
            <a:noFill/>
            <a:ln w="34825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444297" y="1661800"/>
              <a:ext cx="108569" cy="108768"/>
            </a:xfrm>
            <a:custGeom>
              <a:avLst/>
              <a:gdLst/>
              <a:ahLst/>
              <a:cxnLst/>
              <a:rect l="l" t="t" r="r" b="b"/>
              <a:pathLst>
                <a:path w="4896" h="4905" extrusionOk="0">
                  <a:moveTo>
                    <a:pt x="2448" y="0"/>
                  </a:moveTo>
                  <a:lnTo>
                    <a:pt x="2315" y="10"/>
                  </a:lnTo>
                  <a:lnTo>
                    <a:pt x="2192" y="20"/>
                  </a:lnTo>
                  <a:lnTo>
                    <a:pt x="2069" y="31"/>
                  </a:lnTo>
                  <a:lnTo>
                    <a:pt x="1956" y="51"/>
                  </a:lnTo>
                  <a:lnTo>
                    <a:pt x="1721" y="113"/>
                  </a:lnTo>
                  <a:lnTo>
                    <a:pt x="1496" y="195"/>
                  </a:lnTo>
                  <a:lnTo>
                    <a:pt x="1281" y="297"/>
                  </a:lnTo>
                  <a:lnTo>
                    <a:pt x="1076" y="420"/>
                  </a:lnTo>
                  <a:lnTo>
                    <a:pt x="892" y="563"/>
                  </a:lnTo>
                  <a:lnTo>
                    <a:pt x="718" y="717"/>
                  </a:lnTo>
                  <a:lnTo>
                    <a:pt x="554" y="891"/>
                  </a:lnTo>
                  <a:lnTo>
                    <a:pt x="421" y="1085"/>
                  </a:lnTo>
                  <a:lnTo>
                    <a:pt x="298" y="1290"/>
                  </a:lnTo>
                  <a:lnTo>
                    <a:pt x="185" y="1495"/>
                  </a:lnTo>
                  <a:lnTo>
                    <a:pt x="103" y="1720"/>
                  </a:lnTo>
                  <a:lnTo>
                    <a:pt x="52" y="1956"/>
                  </a:lnTo>
                  <a:lnTo>
                    <a:pt x="21" y="2079"/>
                  </a:lnTo>
                  <a:lnTo>
                    <a:pt x="11" y="2201"/>
                  </a:lnTo>
                  <a:lnTo>
                    <a:pt x="1" y="2324"/>
                  </a:lnTo>
                  <a:lnTo>
                    <a:pt x="1" y="2447"/>
                  </a:lnTo>
                  <a:lnTo>
                    <a:pt x="1" y="2580"/>
                  </a:lnTo>
                  <a:lnTo>
                    <a:pt x="11" y="2703"/>
                  </a:lnTo>
                  <a:lnTo>
                    <a:pt x="21" y="2826"/>
                  </a:lnTo>
                  <a:lnTo>
                    <a:pt x="52" y="2949"/>
                  </a:lnTo>
                  <a:lnTo>
                    <a:pt x="103" y="3184"/>
                  </a:lnTo>
                  <a:lnTo>
                    <a:pt x="185" y="3410"/>
                  </a:lnTo>
                  <a:lnTo>
                    <a:pt x="298" y="3614"/>
                  </a:lnTo>
                  <a:lnTo>
                    <a:pt x="421" y="3819"/>
                  </a:lnTo>
                  <a:lnTo>
                    <a:pt x="554" y="4014"/>
                  </a:lnTo>
                  <a:lnTo>
                    <a:pt x="718" y="4188"/>
                  </a:lnTo>
                  <a:lnTo>
                    <a:pt x="892" y="4341"/>
                  </a:lnTo>
                  <a:lnTo>
                    <a:pt x="1076" y="4485"/>
                  </a:lnTo>
                  <a:lnTo>
                    <a:pt x="1281" y="4608"/>
                  </a:lnTo>
                  <a:lnTo>
                    <a:pt x="1496" y="4710"/>
                  </a:lnTo>
                  <a:lnTo>
                    <a:pt x="1721" y="4792"/>
                  </a:lnTo>
                  <a:lnTo>
                    <a:pt x="1956" y="4853"/>
                  </a:lnTo>
                  <a:lnTo>
                    <a:pt x="2069" y="4874"/>
                  </a:lnTo>
                  <a:lnTo>
                    <a:pt x="2192" y="4884"/>
                  </a:lnTo>
                  <a:lnTo>
                    <a:pt x="2315" y="4894"/>
                  </a:lnTo>
                  <a:lnTo>
                    <a:pt x="2448" y="4904"/>
                  </a:lnTo>
                  <a:lnTo>
                    <a:pt x="2571" y="4894"/>
                  </a:lnTo>
                  <a:lnTo>
                    <a:pt x="2694" y="4884"/>
                  </a:lnTo>
                  <a:lnTo>
                    <a:pt x="2817" y="4874"/>
                  </a:lnTo>
                  <a:lnTo>
                    <a:pt x="2939" y="4853"/>
                  </a:lnTo>
                  <a:lnTo>
                    <a:pt x="3175" y="4792"/>
                  </a:lnTo>
                  <a:lnTo>
                    <a:pt x="3400" y="4710"/>
                  </a:lnTo>
                  <a:lnTo>
                    <a:pt x="3615" y="4608"/>
                  </a:lnTo>
                  <a:lnTo>
                    <a:pt x="3810" y="4485"/>
                  </a:lnTo>
                  <a:lnTo>
                    <a:pt x="4004" y="4341"/>
                  </a:lnTo>
                  <a:lnTo>
                    <a:pt x="4178" y="4188"/>
                  </a:lnTo>
                  <a:lnTo>
                    <a:pt x="4332" y="4014"/>
                  </a:lnTo>
                  <a:lnTo>
                    <a:pt x="4475" y="3819"/>
                  </a:lnTo>
                  <a:lnTo>
                    <a:pt x="4598" y="3614"/>
                  </a:lnTo>
                  <a:lnTo>
                    <a:pt x="4700" y="3410"/>
                  </a:lnTo>
                  <a:lnTo>
                    <a:pt x="4782" y="3184"/>
                  </a:lnTo>
                  <a:lnTo>
                    <a:pt x="4844" y="2949"/>
                  </a:lnTo>
                  <a:lnTo>
                    <a:pt x="4864" y="2826"/>
                  </a:lnTo>
                  <a:lnTo>
                    <a:pt x="4885" y="2703"/>
                  </a:lnTo>
                  <a:lnTo>
                    <a:pt x="4895" y="2580"/>
                  </a:lnTo>
                  <a:lnTo>
                    <a:pt x="4895" y="2447"/>
                  </a:lnTo>
                  <a:lnTo>
                    <a:pt x="4895" y="2324"/>
                  </a:lnTo>
                  <a:lnTo>
                    <a:pt x="4885" y="2201"/>
                  </a:lnTo>
                  <a:lnTo>
                    <a:pt x="4864" y="2079"/>
                  </a:lnTo>
                  <a:lnTo>
                    <a:pt x="4844" y="1956"/>
                  </a:lnTo>
                  <a:lnTo>
                    <a:pt x="4782" y="1720"/>
                  </a:lnTo>
                  <a:lnTo>
                    <a:pt x="4700" y="1495"/>
                  </a:lnTo>
                  <a:lnTo>
                    <a:pt x="4598" y="1290"/>
                  </a:lnTo>
                  <a:lnTo>
                    <a:pt x="4475" y="1085"/>
                  </a:lnTo>
                  <a:lnTo>
                    <a:pt x="4332" y="891"/>
                  </a:lnTo>
                  <a:lnTo>
                    <a:pt x="4178" y="717"/>
                  </a:lnTo>
                  <a:lnTo>
                    <a:pt x="4004" y="563"/>
                  </a:lnTo>
                  <a:lnTo>
                    <a:pt x="3810" y="420"/>
                  </a:lnTo>
                  <a:lnTo>
                    <a:pt x="3615" y="297"/>
                  </a:lnTo>
                  <a:lnTo>
                    <a:pt x="3400" y="195"/>
                  </a:lnTo>
                  <a:lnTo>
                    <a:pt x="3175" y="113"/>
                  </a:lnTo>
                  <a:lnTo>
                    <a:pt x="2939" y="51"/>
                  </a:lnTo>
                  <a:lnTo>
                    <a:pt x="2817" y="31"/>
                  </a:lnTo>
                  <a:lnTo>
                    <a:pt x="2694" y="20"/>
                  </a:lnTo>
                  <a:lnTo>
                    <a:pt x="2571" y="10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099861" y="1958091"/>
              <a:ext cx="52244" cy="49073"/>
            </a:xfrm>
            <a:custGeom>
              <a:avLst/>
              <a:gdLst/>
              <a:ahLst/>
              <a:cxnLst/>
              <a:rect l="l" t="t" r="r" b="b"/>
              <a:pathLst>
                <a:path w="2356" h="2213" extrusionOk="0">
                  <a:moveTo>
                    <a:pt x="1454" y="1"/>
                  </a:moveTo>
                  <a:lnTo>
                    <a:pt x="1362" y="32"/>
                  </a:lnTo>
                  <a:lnTo>
                    <a:pt x="338" y="421"/>
                  </a:lnTo>
                  <a:lnTo>
                    <a:pt x="236" y="472"/>
                  </a:lnTo>
                  <a:lnTo>
                    <a:pt x="164" y="533"/>
                  </a:lnTo>
                  <a:lnTo>
                    <a:pt x="92" y="605"/>
                  </a:lnTo>
                  <a:lnTo>
                    <a:pt x="51" y="687"/>
                  </a:lnTo>
                  <a:lnTo>
                    <a:pt x="21" y="779"/>
                  </a:lnTo>
                  <a:lnTo>
                    <a:pt x="0" y="881"/>
                  </a:lnTo>
                  <a:lnTo>
                    <a:pt x="10" y="974"/>
                  </a:lnTo>
                  <a:lnTo>
                    <a:pt x="41" y="1076"/>
                  </a:lnTo>
                  <a:lnTo>
                    <a:pt x="338" y="1885"/>
                  </a:lnTo>
                  <a:lnTo>
                    <a:pt x="389" y="1977"/>
                  </a:lnTo>
                  <a:lnTo>
                    <a:pt x="451" y="2049"/>
                  </a:lnTo>
                  <a:lnTo>
                    <a:pt x="522" y="2120"/>
                  </a:lnTo>
                  <a:lnTo>
                    <a:pt x="604" y="2161"/>
                  </a:lnTo>
                  <a:lnTo>
                    <a:pt x="696" y="2192"/>
                  </a:lnTo>
                  <a:lnTo>
                    <a:pt x="799" y="2213"/>
                  </a:lnTo>
                  <a:lnTo>
                    <a:pt x="901" y="2202"/>
                  </a:lnTo>
                  <a:lnTo>
                    <a:pt x="1004" y="2172"/>
                  </a:lnTo>
                  <a:lnTo>
                    <a:pt x="2028" y="1793"/>
                  </a:lnTo>
                  <a:lnTo>
                    <a:pt x="2120" y="1742"/>
                  </a:lnTo>
                  <a:lnTo>
                    <a:pt x="2191" y="1680"/>
                  </a:lnTo>
                  <a:lnTo>
                    <a:pt x="2263" y="1608"/>
                  </a:lnTo>
                  <a:lnTo>
                    <a:pt x="2304" y="1516"/>
                  </a:lnTo>
                  <a:lnTo>
                    <a:pt x="2335" y="1424"/>
                  </a:lnTo>
                  <a:lnTo>
                    <a:pt x="2355" y="1332"/>
                  </a:lnTo>
                  <a:lnTo>
                    <a:pt x="2345" y="1230"/>
                  </a:lnTo>
                  <a:lnTo>
                    <a:pt x="2324" y="1127"/>
                  </a:lnTo>
                  <a:lnTo>
                    <a:pt x="2017" y="329"/>
                  </a:lnTo>
                  <a:lnTo>
                    <a:pt x="1966" y="236"/>
                  </a:lnTo>
                  <a:lnTo>
                    <a:pt x="1905" y="154"/>
                  </a:lnTo>
                  <a:lnTo>
                    <a:pt x="1833" y="93"/>
                  </a:lnTo>
                  <a:lnTo>
                    <a:pt x="1751" y="42"/>
                  </a:lnTo>
                  <a:lnTo>
                    <a:pt x="1659" y="11"/>
                  </a:lnTo>
                  <a:lnTo>
                    <a:pt x="15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047171" y="1984901"/>
              <a:ext cx="49073" cy="44505"/>
            </a:xfrm>
            <a:custGeom>
              <a:avLst/>
              <a:gdLst/>
              <a:ahLst/>
              <a:cxnLst/>
              <a:rect l="l" t="t" r="r" b="b"/>
              <a:pathLst>
                <a:path w="2213" h="2007" extrusionOk="0">
                  <a:moveTo>
                    <a:pt x="1526" y="0"/>
                  </a:moveTo>
                  <a:lnTo>
                    <a:pt x="441" y="143"/>
                  </a:lnTo>
                  <a:lnTo>
                    <a:pt x="339" y="164"/>
                  </a:lnTo>
                  <a:lnTo>
                    <a:pt x="247" y="205"/>
                  </a:lnTo>
                  <a:lnTo>
                    <a:pt x="175" y="266"/>
                  </a:lnTo>
                  <a:lnTo>
                    <a:pt x="103" y="338"/>
                  </a:lnTo>
                  <a:lnTo>
                    <a:pt x="52" y="420"/>
                  </a:lnTo>
                  <a:lnTo>
                    <a:pt x="11" y="512"/>
                  </a:lnTo>
                  <a:lnTo>
                    <a:pt x="1" y="614"/>
                  </a:lnTo>
                  <a:lnTo>
                    <a:pt x="1" y="717"/>
                  </a:lnTo>
                  <a:lnTo>
                    <a:pt x="113" y="1567"/>
                  </a:lnTo>
                  <a:lnTo>
                    <a:pt x="134" y="1659"/>
                  </a:lnTo>
                  <a:lnTo>
                    <a:pt x="175" y="1751"/>
                  </a:lnTo>
                  <a:lnTo>
                    <a:pt x="236" y="1833"/>
                  </a:lnTo>
                  <a:lnTo>
                    <a:pt x="308" y="1905"/>
                  </a:lnTo>
                  <a:lnTo>
                    <a:pt x="390" y="1956"/>
                  </a:lnTo>
                  <a:lnTo>
                    <a:pt x="482" y="1986"/>
                  </a:lnTo>
                  <a:lnTo>
                    <a:pt x="584" y="2007"/>
                  </a:lnTo>
                  <a:lnTo>
                    <a:pt x="687" y="2007"/>
                  </a:lnTo>
                  <a:lnTo>
                    <a:pt x="1772" y="1864"/>
                  </a:lnTo>
                  <a:lnTo>
                    <a:pt x="1875" y="1833"/>
                  </a:lnTo>
                  <a:lnTo>
                    <a:pt x="1967" y="1792"/>
                  </a:lnTo>
                  <a:lnTo>
                    <a:pt x="2038" y="1741"/>
                  </a:lnTo>
                  <a:lnTo>
                    <a:pt x="2110" y="1669"/>
                  </a:lnTo>
                  <a:lnTo>
                    <a:pt x="2161" y="1587"/>
                  </a:lnTo>
                  <a:lnTo>
                    <a:pt x="2202" y="1495"/>
                  </a:lnTo>
                  <a:lnTo>
                    <a:pt x="2212" y="1393"/>
                  </a:lnTo>
                  <a:lnTo>
                    <a:pt x="2212" y="1290"/>
                  </a:lnTo>
                  <a:lnTo>
                    <a:pt x="2100" y="440"/>
                  </a:lnTo>
                  <a:lnTo>
                    <a:pt x="2079" y="338"/>
                  </a:lnTo>
                  <a:lnTo>
                    <a:pt x="2038" y="246"/>
                  </a:lnTo>
                  <a:lnTo>
                    <a:pt x="1977" y="164"/>
                  </a:lnTo>
                  <a:lnTo>
                    <a:pt x="1905" y="102"/>
                  </a:lnTo>
                  <a:lnTo>
                    <a:pt x="1823" y="51"/>
                  </a:lnTo>
                  <a:lnTo>
                    <a:pt x="1731" y="1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468136" y="2422896"/>
              <a:ext cx="214366" cy="59052"/>
            </a:xfrm>
            <a:custGeom>
              <a:avLst/>
              <a:gdLst/>
              <a:ahLst/>
              <a:cxnLst/>
              <a:rect l="l" t="t" r="r" b="b"/>
              <a:pathLst>
                <a:path w="9667" h="2663" extrusionOk="0">
                  <a:moveTo>
                    <a:pt x="1" y="0"/>
                  </a:moveTo>
                  <a:lnTo>
                    <a:pt x="1" y="2662"/>
                  </a:lnTo>
                  <a:lnTo>
                    <a:pt x="9667" y="2662"/>
                  </a:lnTo>
                  <a:lnTo>
                    <a:pt x="96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983837" y="2422896"/>
              <a:ext cx="214344" cy="59052"/>
            </a:xfrm>
            <a:custGeom>
              <a:avLst/>
              <a:gdLst/>
              <a:ahLst/>
              <a:cxnLst/>
              <a:rect l="l" t="t" r="r" b="b"/>
              <a:pathLst>
                <a:path w="9666" h="2663" extrusionOk="0">
                  <a:moveTo>
                    <a:pt x="0" y="0"/>
                  </a:moveTo>
                  <a:lnTo>
                    <a:pt x="0" y="2662"/>
                  </a:lnTo>
                  <a:lnTo>
                    <a:pt x="9666" y="2662"/>
                  </a:lnTo>
                  <a:lnTo>
                    <a:pt x="9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859164" y="1832310"/>
              <a:ext cx="38629" cy="423232"/>
            </a:xfrm>
            <a:custGeom>
              <a:avLst/>
              <a:gdLst/>
              <a:ahLst/>
              <a:cxnLst/>
              <a:rect l="l" t="t" r="r" b="b"/>
              <a:pathLst>
                <a:path w="1742" h="19086" extrusionOk="0">
                  <a:moveTo>
                    <a:pt x="1567" y="0"/>
                  </a:moveTo>
                  <a:lnTo>
                    <a:pt x="1" y="18216"/>
                  </a:lnTo>
                  <a:lnTo>
                    <a:pt x="1742" y="1908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717459" y="1847079"/>
              <a:ext cx="35436" cy="451150"/>
            </a:xfrm>
            <a:custGeom>
              <a:avLst/>
              <a:gdLst/>
              <a:ahLst/>
              <a:cxnLst/>
              <a:rect l="l" t="t" r="r" b="b"/>
              <a:pathLst>
                <a:path w="1598" h="20345" extrusionOk="0">
                  <a:moveTo>
                    <a:pt x="0" y="0"/>
                  </a:moveTo>
                  <a:lnTo>
                    <a:pt x="0" y="20345"/>
                  </a:lnTo>
                  <a:lnTo>
                    <a:pt x="1598" y="19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717459" y="1847079"/>
              <a:ext cx="35436" cy="451150"/>
            </a:xfrm>
            <a:custGeom>
              <a:avLst/>
              <a:gdLst/>
              <a:ahLst/>
              <a:cxnLst/>
              <a:rect l="l" t="t" r="r" b="b"/>
              <a:pathLst>
                <a:path w="1598" h="20345" fill="none" extrusionOk="0">
                  <a:moveTo>
                    <a:pt x="1598" y="19413"/>
                  </a:moveTo>
                  <a:lnTo>
                    <a:pt x="0" y="203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320555" y="1058041"/>
              <a:ext cx="68809" cy="10467"/>
            </a:xfrm>
            <a:custGeom>
              <a:avLst/>
              <a:gdLst/>
              <a:ahLst/>
              <a:cxnLst/>
              <a:rect l="l" t="t" r="r" b="b"/>
              <a:pathLst>
                <a:path w="3103" h="472" fill="none" extrusionOk="0">
                  <a:moveTo>
                    <a:pt x="1" y="390"/>
                  </a:moveTo>
                  <a:lnTo>
                    <a:pt x="1" y="390"/>
                  </a:lnTo>
                  <a:lnTo>
                    <a:pt x="62" y="349"/>
                  </a:lnTo>
                  <a:lnTo>
                    <a:pt x="267" y="257"/>
                  </a:lnTo>
                  <a:lnTo>
                    <a:pt x="410" y="205"/>
                  </a:lnTo>
                  <a:lnTo>
                    <a:pt x="574" y="154"/>
                  </a:lnTo>
                  <a:lnTo>
                    <a:pt x="768" y="103"/>
                  </a:lnTo>
                  <a:lnTo>
                    <a:pt x="973" y="52"/>
                  </a:lnTo>
                  <a:lnTo>
                    <a:pt x="1209" y="21"/>
                  </a:lnTo>
                  <a:lnTo>
                    <a:pt x="1444" y="1"/>
                  </a:lnTo>
                  <a:lnTo>
                    <a:pt x="1710" y="11"/>
                  </a:lnTo>
                  <a:lnTo>
                    <a:pt x="1833" y="21"/>
                  </a:lnTo>
                  <a:lnTo>
                    <a:pt x="1977" y="31"/>
                  </a:lnTo>
                  <a:lnTo>
                    <a:pt x="2110" y="62"/>
                  </a:lnTo>
                  <a:lnTo>
                    <a:pt x="2253" y="93"/>
                  </a:lnTo>
                  <a:lnTo>
                    <a:pt x="2386" y="134"/>
                  </a:lnTo>
                  <a:lnTo>
                    <a:pt x="2530" y="175"/>
                  </a:lnTo>
                  <a:lnTo>
                    <a:pt x="2673" y="236"/>
                  </a:lnTo>
                  <a:lnTo>
                    <a:pt x="2816" y="308"/>
                  </a:lnTo>
                  <a:lnTo>
                    <a:pt x="2960" y="379"/>
                  </a:lnTo>
                  <a:lnTo>
                    <a:pt x="3103" y="472"/>
                  </a:lnTo>
                </a:path>
              </a:pathLst>
            </a:custGeom>
            <a:solidFill>
              <a:schemeClr val="dk1"/>
            </a:solidFill>
            <a:ln w="8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332131" y="1090063"/>
              <a:ext cx="30446" cy="30446"/>
            </a:xfrm>
            <a:custGeom>
              <a:avLst/>
              <a:gdLst/>
              <a:ahLst/>
              <a:cxnLst/>
              <a:rect l="l" t="t" r="r" b="b"/>
              <a:pathLst>
                <a:path w="1373" h="1373" extrusionOk="0">
                  <a:moveTo>
                    <a:pt x="615" y="0"/>
                  </a:moveTo>
                  <a:lnTo>
                    <a:pt x="554" y="10"/>
                  </a:lnTo>
                  <a:lnTo>
                    <a:pt x="482" y="31"/>
                  </a:lnTo>
                  <a:lnTo>
                    <a:pt x="421" y="51"/>
                  </a:lnTo>
                  <a:lnTo>
                    <a:pt x="359" y="82"/>
                  </a:lnTo>
                  <a:lnTo>
                    <a:pt x="308" y="113"/>
                  </a:lnTo>
                  <a:lnTo>
                    <a:pt x="257" y="154"/>
                  </a:lnTo>
                  <a:lnTo>
                    <a:pt x="206" y="205"/>
                  </a:lnTo>
                  <a:lnTo>
                    <a:pt x="154" y="246"/>
                  </a:lnTo>
                  <a:lnTo>
                    <a:pt x="124" y="297"/>
                  </a:lnTo>
                  <a:lnTo>
                    <a:pt x="83" y="359"/>
                  </a:lnTo>
                  <a:lnTo>
                    <a:pt x="52" y="420"/>
                  </a:lnTo>
                  <a:lnTo>
                    <a:pt x="31" y="481"/>
                  </a:lnTo>
                  <a:lnTo>
                    <a:pt x="21" y="543"/>
                  </a:lnTo>
                  <a:lnTo>
                    <a:pt x="11" y="615"/>
                  </a:lnTo>
                  <a:lnTo>
                    <a:pt x="1" y="686"/>
                  </a:lnTo>
                  <a:lnTo>
                    <a:pt x="11" y="758"/>
                  </a:lnTo>
                  <a:lnTo>
                    <a:pt x="21" y="819"/>
                  </a:lnTo>
                  <a:lnTo>
                    <a:pt x="31" y="891"/>
                  </a:lnTo>
                  <a:lnTo>
                    <a:pt x="52" y="952"/>
                  </a:lnTo>
                  <a:lnTo>
                    <a:pt x="83" y="1014"/>
                  </a:lnTo>
                  <a:lnTo>
                    <a:pt x="124" y="1065"/>
                  </a:lnTo>
                  <a:lnTo>
                    <a:pt x="154" y="1116"/>
                  </a:lnTo>
                  <a:lnTo>
                    <a:pt x="206" y="1167"/>
                  </a:lnTo>
                  <a:lnTo>
                    <a:pt x="257" y="1208"/>
                  </a:lnTo>
                  <a:lnTo>
                    <a:pt x="308" y="1249"/>
                  </a:lnTo>
                  <a:lnTo>
                    <a:pt x="359" y="1290"/>
                  </a:lnTo>
                  <a:lnTo>
                    <a:pt x="421" y="1311"/>
                  </a:lnTo>
                  <a:lnTo>
                    <a:pt x="482" y="1342"/>
                  </a:lnTo>
                  <a:lnTo>
                    <a:pt x="554" y="1352"/>
                  </a:lnTo>
                  <a:lnTo>
                    <a:pt x="615" y="1362"/>
                  </a:lnTo>
                  <a:lnTo>
                    <a:pt x="687" y="1372"/>
                  </a:lnTo>
                  <a:lnTo>
                    <a:pt x="758" y="1362"/>
                  </a:lnTo>
                  <a:lnTo>
                    <a:pt x="830" y="1352"/>
                  </a:lnTo>
                  <a:lnTo>
                    <a:pt x="892" y="1342"/>
                  </a:lnTo>
                  <a:lnTo>
                    <a:pt x="953" y="1311"/>
                  </a:lnTo>
                  <a:lnTo>
                    <a:pt x="1014" y="1290"/>
                  </a:lnTo>
                  <a:lnTo>
                    <a:pt x="1066" y="1249"/>
                  </a:lnTo>
                  <a:lnTo>
                    <a:pt x="1127" y="1208"/>
                  </a:lnTo>
                  <a:lnTo>
                    <a:pt x="1168" y="1167"/>
                  </a:lnTo>
                  <a:lnTo>
                    <a:pt x="1219" y="1116"/>
                  </a:lnTo>
                  <a:lnTo>
                    <a:pt x="1260" y="1065"/>
                  </a:lnTo>
                  <a:lnTo>
                    <a:pt x="1291" y="1014"/>
                  </a:lnTo>
                  <a:lnTo>
                    <a:pt x="1322" y="952"/>
                  </a:lnTo>
                  <a:lnTo>
                    <a:pt x="1342" y="891"/>
                  </a:lnTo>
                  <a:lnTo>
                    <a:pt x="1363" y="819"/>
                  </a:lnTo>
                  <a:lnTo>
                    <a:pt x="1373" y="758"/>
                  </a:lnTo>
                  <a:lnTo>
                    <a:pt x="1373" y="686"/>
                  </a:lnTo>
                  <a:lnTo>
                    <a:pt x="1373" y="615"/>
                  </a:lnTo>
                  <a:lnTo>
                    <a:pt x="1363" y="543"/>
                  </a:lnTo>
                  <a:lnTo>
                    <a:pt x="1342" y="481"/>
                  </a:lnTo>
                  <a:lnTo>
                    <a:pt x="1322" y="420"/>
                  </a:lnTo>
                  <a:lnTo>
                    <a:pt x="1291" y="359"/>
                  </a:lnTo>
                  <a:lnTo>
                    <a:pt x="1260" y="297"/>
                  </a:lnTo>
                  <a:lnTo>
                    <a:pt x="1219" y="246"/>
                  </a:lnTo>
                  <a:lnTo>
                    <a:pt x="1168" y="205"/>
                  </a:lnTo>
                  <a:lnTo>
                    <a:pt x="1127" y="154"/>
                  </a:lnTo>
                  <a:lnTo>
                    <a:pt x="1066" y="113"/>
                  </a:lnTo>
                  <a:lnTo>
                    <a:pt x="1014" y="82"/>
                  </a:lnTo>
                  <a:lnTo>
                    <a:pt x="953" y="51"/>
                  </a:lnTo>
                  <a:lnTo>
                    <a:pt x="892" y="31"/>
                  </a:lnTo>
                  <a:lnTo>
                    <a:pt x="830" y="10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181823" y="1058041"/>
              <a:ext cx="68809" cy="10467"/>
            </a:xfrm>
            <a:custGeom>
              <a:avLst/>
              <a:gdLst/>
              <a:ahLst/>
              <a:cxnLst/>
              <a:rect l="l" t="t" r="r" b="b"/>
              <a:pathLst>
                <a:path w="3103" h="472" fill="none" extrusionOk="0">
                  <a:moveTo>
                    <a:pt x="3103" y="390"/>
                  </a:moveTo>
                  <a:lnTo>
                    <a:pt x="3103" y="390"/>
                  </a:lnTo>
                  <a:lnTo>
                    <a:pt x="3031" y="349"/>
                  </a:lnTo>
                  <a:lnTo>
                    <a:pt x="2837" y="257"/>
                  </a:lnTo>
                  <a:lnTo>
                    <a:pt x="2693" y="205"/>
                  </a:lnTo>
                  <a:lnTo>
                    <a:pt x="2519" y="154"/>
                  </a:lnTo>
                  <a:lnTo>
                    <a:pt x="2335" y="103"/>
                  </a:lnTo>
                  <a:lnTo>
                    <a:pt x="2120" y="52"/>
                  </a:lnTo>
                  <a:lnTo>
                    <a:pt x="1895" y="21"/>
                  </a:lnTo>
                  <a:lnTo>
                    <a:pt x="1649" y="1"/>
                  </a:lnTo>
                  <a:lnTo>
                    <a:pt x="1393" y="11"/>
                  </a:lnTo>
                  <a:lnTo>
                    <a:pt x="1260" y="21"/>
                  </a:lnTo>
                  <a:lnTo>
                    <a:pt x="1127" y="31"/>
                  </a:lnTo>
                  <a:lnTo>
                    <a:pt x="994" y="62"/>
                  </a:lnTo>
                  <a:lnTo>
                    <a:pt x="850" y="93"/>
                  </a:lnTo>
                  <a:lnTo>
                    <a:pt x="707" y="134"/>
                  </a:lnTo>
                  <a:lnTo>
                    <a:pt x="574" y="175"/>
                  </a:lnTo>
                  <a:lnTo>
                    <a:pt x="431" y="236"/>
                  </a:lnTo>
                  <a:lnTo>
                    <a:pt x="287" y="308"/>
                  </a:lnTo>
                  <a:lnTo>
                    <a:pt x="144" y="379"/>
                  </a:lnTo>
                  <a:lnTo>
                    <a:pt x="1" y="472"/>
                  </a:lnTo>
                </a:path>
              </a:pathLst>
            </a:custGeom>
            <a:solidFill>
              <a:schemeClr val="dk1"/>
            </a:solidFill>
            <a:ln w="8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208612" y="1090063"/>
              <a:ext cx="30225" cy="30446"/>
            </a:xfrm>
            <a:custGeom>
              <a:avLst/>
              <a:gdLst/>
              <a:ahLst/>
              <a:cxnLst/>
              <a:rect l="l" t="t" r="r" b="b"/>
              <a:pathLst>
                <a:path w="1363" h="1373" extrusionOk="0">
                  <a:moveTo>
                    <a:pt x="615" y="0"/>
                  </a:moveTo>
                  <a:lnTo>
                    <a:pt x="543" y="10"/>
                  </a:lnTo>
                  <a:lnTo>
                    <a:pt x="482" y="31"/>
                  </a:lnTo>
                  <a:lnTo>
                    <a:pt x="410" y="51"/>
                  </a:lnTo>
                  <a:lnTo>
                    <a:pt x="359" y="82"/>
                  </a:lnTo>
                  <a:lnTo>
                    <a:pt x="298" y="113"/>
                  </a:lnTo>
                  <a:lnTo>
                    <a:pt x="246" y="154"/>
                  </a:lnTo>
                  <a:lnTo>
                    <a:pt x="195" y="205"/>
                  </a:lnTo>
                  <a:lnTo>
                    <a:pt x="154" y="246"/>
                  </a:lnTo>
                  <a:lnTo>
                    <a:pt x="113" y="297"/>
                  </a:lnTo>
                  <a:lnTo>
                    <a:pt x="83" y="359"/>
                  </a:lnTo>
                  <a:lnTo>
                    <a:pt x="52" y="420"/>
                  </a:lnTo>
                  <a:lnTo>
                    <a:pt x="31" y="481"/>
                  </a:lnTo>
                  <a:lnTo>
                    <a:pt x="11" y="543"/>
                  </a:lnTo>
                  <a:lnTo>
                    <a:pt x="1" y="615"/>
                  </a:lnTo>
                  <a:lnTo>
                    <a:pt x="1" y="686"/>
                  </a:lnTo>
                  <a:lnTo>
                    <a:pt x="1" y="758"/>
                  </a:lnTo>
                  <a:lnTo>
                    <a:pt x="11" y="819"/>
                  </a:lnTo>
                  <a:lnTo>
                    <a:pt x="31" y="891"/>
                  </a:lnTo>
                  <a:lnTo>
                    <a:pt x="52" y="952"/>
                  </a:lnTo>
                  <a:lnTo>
                    <a:pt x="83" y="1014"/>
                  </a:lnTo>
                  <a:lnTo>
                    <a:pt x="113" y="1065"/>
                  </a:lnTo>
                  <a:lnTo>
                    <a:pt x="154" y="1116"/>
                  </a:lnTo>
                  <a:lnTo>
                    <a:pt x="195" y="1167"/>
                  </a:lnTo>
                  <a:lnTo>
                    <a:pt x="246" y="1208"/>
                  </a:lnTo>
                  <a:lnTo>
                    <a:pt x="298" y="1249"/>
                  </a:lnTo>
                  <a:lnTo>
                    <a:pt x="359" y="1290"/>
                  </a:lnTo>
                  <a:lnTo>
                    <a:pt x="410" y="1311"/>
                  </a:lnTo>
                  <a:lnTo>
                    <a:pt x="482" y="1342"/>
                  </a:lnTo>
                  <a:lnTo>
                    <a:pt x="543" y="1352"/>
                  </a:lnTo>
                  <a:lnTo>
                    <a:pt x="615" y="1362"/>
                  </a:lnTo>
                  <a:lnTo>
                    <a:pt x="676" y="1372"/>
                  </a:lnTo>
                  <a:lnTo>
                    <a:pt x="748" y="1362"/>
                  </a:lnTo>
                  <a:lnTo>
                    <a:pt x="820" y="1352"/>
                  </a:lnTo>
                  <a:lnTo>
                    <a:pt x="881" y="1342"/>
                  </a:lnTo>
                  <a:lnTo>
                    <a:pt x="953" y="1311"/>
                  </a:lnTo>
                  <a:lnTo>
                    <a:pt x="1004" y="1290"/>
                  </a:lnTo>
                  <a:lnTo>
                    <a:pt x="1066" y="1249"/>
                  </a:lnTo>
                  <a:lnTo>
                    <a:pt x="1117" y="1208"/>
                  </a:lnTo>
                  <a:lnTo>
                    <a:pt x="1168" y="1167"/>
                  </a:lnTo>
                  <a:lnTo>
                    <a:pt x="1209" y="1116"/>
                  </a:lnTo>
                  <a:lnTo>
                    <a:pt x="1250" y="1065"/>
                  </a:lnTo>
                  <a:lnTo>
                    <a:pt x="1281" y="1014"/>
                  </a:lnTo>
                  <a:lnTo>
                    <a:pt x="1311" y="952"/>
                  </a:lnTo>
                  <a:lnTo>
                    <a:pt x="1332" y="891"/>
                  </a:lnTo>
                  <a:lnTo>
                    <a:pt x="1352" y="819"/>
                  </a:lnTo>
                  <a:lnTo>
                    <a:pt x="1362" y="758"/>
                  </a:lnTo>
                  <a:lnTo>
                    <a:pt x="1362" y="686"/>
                  </a:lnTo>
                  <a:lnTo>
                    <a:pt x="1362" y="615"/>
                  </a:lnTo>
                  <a:lnTo>
                    <a:pt x="1352" y="543"/>
                  </a:lnTo>
                  <a:lnTo>
                    <a:pt x="1332" y="481"/>
                  </a:lnTo>
                  <a:lnTo>
                    <a:pt x="1311" y="420"/>
                  </a:lnTo>
                  <a:lnTo>
                    <a:pt x="1281" y="359"/>
                  </a:lnTo>
                  <a:lnTo>
                    <a:pt x="1250" y="297"/>
                  </a:lnTo>
                  <a:lnTo>
                    <a:pt x="1209" y="246"/>
                  </a:lnTo>
                  <a:lnTo>
                    <a:pt x="1168" y="205"/>
                  </a:lnTo>
                  <a:lnTo>
                    <a:pt x="1117" y="154"/>
                  </a:lnTo>
                  <a:lnTo>
                    <a:pt x="1066" y="113"/>
                  </a:lnTo>
                  <a:lnTo>
                    <a:pt x="1004" y="82"/>
                  </a:lnTo>
                  <a:lnTo>
                    <a:pt x="953" y="51"/>
                  </a:lnTo>
                  <a:lnTo>
                    <a:pt x="881" y="31"/>
                  </a:lnTo>
                  <a:lnTo>
                    <a:pt x="820" y="10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68576" y="2761875"/>
              <a:ext cx="250910" cy="397132"/>
            </a:xfrm>
            <a:custGeom>
              <a:avLst/>
              <a:gdLst/>
              <a:ahLst/>
              <a:cxnLst/>
              <a:rect l="l" t="t" r="r" b="b"/>
              <a:pathLst>
                <a:path w="11315" h="17909" extrusionOk="0">
                  <a:moveTo>
                    <a:pt x="7096" y="1"/>
                  </a:moveTo>
                  <a:lnTo>
                    <a:pt x="584" y="830"/>
                  </a:lnTo>
                  <a:lnTo>
                    <a:pt x="727" y="3062"/>
                  </a:lnTo>
                  <a:lnTo>
                    <a:pt x="789" y="3922"/>
                  </a:lnTo>
                  <a:lnTo>
                    <a:pt x="738" y="4260"/>
                  </a:lnTo>
                  <a:lnTo>
                    <a:pt x="605" y="5151"/>
                  </a:lnTo>
                  <a:lnTo>
                    <a:pt x="431" y="6441"/>
                  </a:lnTo>
                  <a:lnTo>
                    <a:pt x="338" y="7189"/>
                  </a:lnTo>
                  <a:lnTo>
                    <a:pt x="246" y="7977"/>
                  </a:lnTo>
                  <a:lnTo>
                    <a:pt x="164" y="8786"/>
                  </a:lnTo>
                  <a:lnTo>
                    <a:pt x="93" y="9595"/>
                  </a:lnTo>
                  <a:lnTo>
                    <a:pt x="41" y="10393"/>
                  </a:lnTo>
                  <a:lnTo>
                    <a:pt x="1" y="11141"/>
                  </a:lnTo>
                  <a:lnTo>
                    <a:pt x="1" y="11499"/>
                  </a:lnTo>
                  <a:lnTo>
                    <a:pt x="1" y="11837"/>
                  </a:lnTo>
                  <a:lnTo>
                    <a:pt x="1" y="12165"/>
                  </a:lnTo>
                  <a:lnTo>
                    <a:pt x="21" y="12462"/>
                  </a:lnTo>
                  <a:lnTo>
                    <a:pt x="41" y="12738"/>
                  </a:lnTo>
                  <a:lnTo>
                    <a:pt x="72" y="12984"/>
                  </a:lnTo>
                  <a:lnTo>
                    <a:pt x="113" y="13199"/>
                  </a:lnTo>
                  <a:lnTo>
                    <a:pt x="164" y="13383"/>
                  </a:lnTo>
                  <a:lnTo>
                    <a:pt x="236" y="13547"/>
                  </a:lnTo>
                  <a:lnTo>
                    <a:pt x="318" y="13711"/>
                  </a:lnTo>
                  <a:lnTo>
                    <a:pt x="410" y="13875"/>
                  </a:lnTo>
                  <a:lnTo>
                    <a:pt x="523" y="14028"/>
                  </a:lnTo>
                  <a:lnTo>
                    <a:pt x="646" y="14182"/>
                  </a:lnTo>
                  <a:lnTo>
                    <a:pt x="779" y="14325"/>
                  </a:lnTo>
                  <a:lnTo>
                    <a:pt x="922" y="14469"/>
                  </a:lnTo>
                  <a:lnTo>
                    <a:pt x="1076" y="14602"/>
                  </a:lnTo>
                  <a:lnTo>
                    <a:pt x="1229" y="14735"/>
                  </a:lnTo>
                  <a:lnTo>
                    <a:pt x="1403" y="14868"/>
                  </a:lnTo>
                  <a:lnTo>
                    <a:pt x="1577" y="14991"/>
                  </a:lnTo>
                  <a:lnTo>
                    <a:pt x="1762" y="15114"/>
                  </a:lnTo>
                  <a:lnTo>
                    <a:pt x="2130" y="15349"/>
                  </a:lnTo>
                  <a:lnTo>
                    <a:pt x="2509" y="15574"/>
                  </a:lnTo>
                  <a:lnTo>
                    <a:pt x="2898" y="15779"/>
                  </a:lnTo>
                  <a:lnTo>
                    <a:pt x="3277" y="15974"/>
                  </a:lnTo>
                  <a:lnTo>
                    <a:pt x="3973" y="16312"/>
                  </a:lnTo>
                  <a:lnTo>
                    <a:pt x="4291" y="16475"/>
                  </a:lnTo>
                  <a:lnTo>
                    <a:pt x="4557" y="16619"/>
                  </a:lnTo>
                  <a:lnTo>
                    <a:pt x="4782" y="16752"/>
                  </a:lnTo>
                  <a:lnTo>
                    <a:pt x="4874" y="16813"/>
                  </a:lnTo>
                  <a:lnTo>
                    <a:pt x="4956" y="16875"/>
                  </a:lnTo>
                  <a:lnTo>
                    <a:pt x="5110" y="16987"/>
                  </a:lnTo>
                  <a:lnTo>
                    <a:pt x="5294" y="17110"/>
                  </a:lnTo>
                  <a:lnTo>
                    <a:pt x="5509" y="17233"/>
                  </a:lnTo>
                  <a:lnTo>
                    <a:pt x="5734" y="17356"/>
                  </a:lnTo>
                  <a:lnTo>
                    <a:pt x="5980" y="17469"/>
                  </a:lnTo>
                  <a:lnTo>
                    <a:pt x="6236" y="17581"/>
                  </a:lnTo>
                  <a:lnTo>
                    <a:pt x="6492" y="17673"/>
                  </a:lnTo>
                  <a:lnTo>
                    <a:pt x="6748" y="17755"/>
                  </a:lnTo>
                  <a:lnTo>
                    <a:pt x="7004" y="17827"/>
                  </a:lnTo>
                  <a:lnTo>
                    <a:pt x="7260" y="17868"/>
                  </a:lnTo>
                  <a:lnTo>
                    <a:pt x="7495" y="17899"/>
                  </a:lnTo>
                  <a:lnTo>
                    <a:pt x="7608" y="17909"/>
                  </a:lnTo>
                  <a:lnTo>
                    <a:pt x="7710" y="17899"/>
                  </a:lnTo>
                  <a:lnTo>
                    <a:pt x="7813" y="17899"/>
                  </a:lnTo>
                  <a:lnTo>
                    <a:pt x="7905" y="17878"/>
                  </a:lnTo>
                  <a:lnTo>
                    <a:pt x="7997" y="17858"/>
                  </a:lnTo>
                  <a:lnTo>
                    <a:pt x="8079" y="17827"/>
                  </a:lnTo>
                  <a:lnTo>
                    <a:pt x="8151" y="17786"/>
                  </a:lnTo>
                  <a:lnTo>
                    <a:pt x="8212" y="17735"/>
                  </a:lnTo>
                  <a:lnTo>
                    <a:pt x="8274" y="17684"/>
                  </a:lnTo>
                  <a:lnTo>
                    <a:pt x="8315" y="17612"/>
                  </a:lnTo>
                  <a:lnTo>
                    <a:pt x="8356" y="17530"/>
                  </a:lnTo>
                  <a:lnTo>
                    <a:pt x="8386" y="17417"/>
                  </a:lnTo>
                  <a:lnTo>
                    <a:pt x="8417" y="17274"/>
                  </a:lnTo>
                  <a:lnTo>
                    <a:pt x="8437" y="17110"/>
                  </a:lnTo>
                  <a:lnTo>
                    <a:pt x="8478" y="16701"/>
                  </a:lnTo>
                  <a:lnTo>
                    <a:pt x="8499" y="16219"/>
                  </a:lnTo>
                  <a:lnTo>
                    <a:pt x="8509" y="15687"/>
                  </a:lnTo>
                  <a:lnTo>
                    <a:pt x="8509" y="15103"/>
                  </a:lnTo>
                  <a:lnTo>
                    <a:pt x="8499" y="14499"/>
                  </a:lnTo>
                  <a:lnTo>
                    <a:pt x="8478" y="13885"/>
                  </a:lnTo>
                  <a:lnTo>
                    <a:pt x="8427" y="12697"/>
                  </a:lnTo>
                  <a:lnTo>
                    <a:pt x="8376" y="11684"/>
                  </a:lnTo>
                  <a:lnTo>
                    <a:pt x="8315" y="10711"/>
                  </a:lnTo>
                  <a:lnTo>
                    <a:pt x="8315" y="10711"/>
                  </a:lnTo>
                  <a:lnTo>
                    <a:pt x="8407" y="10762"/>
                  </a:lnTo>
                  <a:lnTo>
                    <a:pt x="8663" y="10916"/>
                  </a:lnTo>
                  <a:lnTo>
                    <a:pt x="9031" y="11120"/>
                  </a:lnTo>
                  <a:lnTo>
                    <a:pt x="9246" y="11223"/>
                  </a:lnTo>
                  <a:lnTo>
                    <a:pt x="9461" y="11335"/>
                  </a:lnTo>
                  <a:lnTo>
                    <a:pt x="9697" y="11428"/>
                  </a:lnTo>
                  <a:lnTo>
                    <a:pt x="9922" y="11520"/>
                  </a:lnTo>
                  <a:lnTo>
                    <a:pt x="10147" y="11602"/>
                  </a:lnTo>
                  <a:lnTo>
                    <a:pt x="10362" y="11653"/>
                  </a:lnTo>
                  <a:lnTo>
                    <a:pt x="10557" y="11684"/>
                  </a:lnTo>
                  <a:lnTo>
                    <a:pt x="10649" y="11694"/>
                  </a:lnTo>
                  <a:lnTo>
                    <a:pt x="10731" y="11684"/>
                  </a:lnTo>
                  <a:lnTo>
                    <a:pt x="10813" y="11673"/>
                  </a:lnTo>
                  <a:lnTo>
                    <a:pt x="10874" y="11653"/>
                  </a:lnTo>
                  <a:lnTo>
                    <a:pt x="10936" y="11622"/>
                  </a:lnTo>
                  <a:lnTo>
                    <a:pt x="10987" y="11581"/>
                  </a:lnTo>
                  <a:lnTo>
                    <a:pt x="11151" y="11407"/>
                  </a:lnTo>
                  <a:lnTo>
                    <a:pt x="11212" y="11335"/>
                  </a:lnTo>
                  <a:lnTo>
                    <a:pt x="11253" y="11264"/>
                  </a:lnTo>
                  <a:lnTo>
                    <a:pt x="11294" y="11192"/>
                  </a:lnTo>
                  <a:lnTo>
                    <a:pt x="11304" y="11110"/>
                  </a:lnTo>
                  <a:lnTo>
                    <a:pt x="11315" y="11018"/>
                  </a:lnTo>
                  <a:lnTo>
                    <a:pt x="11304" y="10916"/>
                  </a:lnTo>
                  <a:lnTo>
                    <a:pt x="11274" y="10803"/>
                  </a:lnTo>
                  <a:lnTo>
                    <a:pt x="11233" y="10670"/>
                  </a:lnTo>
                  <a:lnTo>
                    <a:pt x="11110" y="10332"/>
                  </a:lnTo>
                  <a:lnTo>
                    <a:pt x="10926" y="9871"/>
                  </a:lnTo>
                  <a:lnTo>
                    <a:pt x="10680" y="9277"/>
                  </a:lnTo>
                  <a:lnTo>
                    <a:pt x="10516" y="8919"/>
                  </a:lnTo>
                  <a:lnTo>
                    <a:pt x="10321" y="8540"/>
                  </a:lnTo>
                  <a:lnTo>
                    <a:pt x="10096" y="8131"/>
                  </a:lnTo>
                  <a:lnTo>
                    <a:pt x="9840" y="7711"/>
                  </a:lnTo>
                  <a:lnTo>
                    <a:pt x="9574" y="7281"/>
                  </a:lnTo>
                  <a:lnTo>
                    <a:pt x="9287" y="6851"/>
                  </a:lnTo>
                  <a:lnTo>
                    <a:pt x="9001" y="6431"/>
                  </a:lnTo>
                  <a:lnTo>
                    <a:pt x="8724" y="6021"/>
                  </a:lnTo>
                  <a:lnTo>
                    <a:pt x="8181" y="5274"/>
                  </a:lnTo>
                  <a:lnTo>
                    <a:pt x="7741" y="4670"/>
                  </a:lnTo>
                  <a:lnTo>
                    <a:pt x="7321" y="4117"/>
                  </a:lnTo>
                  <a:lnTo>
                    <a:pt x="7096" y="1"/>
                  </a:lnTo>
                  <a:close/>
                </a:path>
              </a:pathLst>
            </a:custGeom>
            <a:solidFill>
              <a:srgbClr val="47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2696245" y="633058"/>
            <a:ext cx="1609003" cy="4091236"/>
            <a:chOff x="2870593" y="1032384"/>
            <a:chExt cx="1452300" cy="3692784"/>
          </a:xfrm>
        </p:grpSpPr>
        <p:sp>
          <p:nvSpPr>
            <p:cNvPr id="86" name="Google Shape;86;p15"/>
            <p:cNvSpPr/>
            <p:nvPr/>
          </p:nvSpPr>
          <p:spPr>
            <a:xfrm>
              <a:off x="2870593" y="4326768"/>
              <a:ext cx="1452300" cy="3984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041977" y="2338184"/>
              <a:ext cx="134203" cy="168042"/>
            </a:xfrm>
            <a:custGeom>
              <a:avLst/>
              <a:gdLst/>
              <a:ahLst/>
              <a:cxnLst/>
              <a:rect l="l" t="t" r="r" b="b"/>
              <a:pathLst>
                <a:path w="6052" h="7578" extrusionOk="0">
                  <a:moveTo>
                    <a:pt x="6052" y="1"/>
                  </a:moveTo>
                  <a:lnTo>
                    <a:pt x="0" y="339"/>
                  </a:lnTo>
                  <a:lnTo>
                    <a:pt x="72" y="7578"/>
                  </a:lnTo>
                  <a:lnTo>
                    <a:pt x="6052" y="1"/>
                  </a:lnTo>
                  <a:close/>
                </a:path>
              </a:pathLst>
            </a:custGeom>
            <a:solidFill>
              <a:srgbClr val="FF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777418" y="2215352"/>
              <a:ext cx="225941" cy="293597"/>
            </a:xfrm>
            <a:custGeom>
              <a:avLst/>
              <a:gdLst/>
              <a:ahLst/>
              <a:cxnLst/>
              <a:rect l="l" t="t" r="r" b="b"/>
              <a:pathLst>
                <a:path w="10189" h="13240" extrusionOk="0">
                  <a:moveTo>
                    <a:pt x="328" y="1"/>
                  </a:moveTo>
                  <a:lnTo>
                    <a:pt x="308" y="31"/>
                  </a:lnTo>
                  <a:lnTo>
                    <a:pt x="287" y="103"/>
                  </a:lnTo>
                  <a:lnTo>
                    <a:pt x="246" y="369"/>
                  </a:lnTo>
                  <a:lnTo>
                    <a:pt x="195" y="769"/>
                  </a:lnTo>
                  <a:lnTo>
                    <a:pt x="144" y="1301"/>
                  </a:lnTo>
                  <a:lnTo>
                    <a:pt x="93" y="1946"/>
                  </a:lnTo>
                  <a:lnTo>
                    <a:pt x="52" y="2683"/>
                  </a:lnTo>
                  <a:lnTo>
                    <a:pt x="21" y="3482"/>
                  </a:lnTo>
                  <a:lnTo>
                    <a:pt x="0" y="4342"/>
                  </a:lnTo>
                  <a:lnTo>
                    <a:pt x="0" y="5243"/>
                  </a:lnTo>
                  <a:lnTo>
                    <a:pt x="21" y="6154"/>
                  </a:lnTo>
                  <a:lnTo>
                    <a:pt x="31" y="6615"/>
                  </a:lnTo>
                  <a:lnTo>
                    <a:pt x="52" y="7066"/>
                  </a:lnTo>
                  <a:lnTo>
                    <a:pt x="82" y="7526"/>
                  </a:lnTo>
                  <a:lnTo>
                    <a:pt x="123" y="7967"/>
                  </a:lnTo>
                  <a:lnTo>
                    <a:pt x="164" y="8407"/>
                  </a:lnTo>
                  <a:lnTo>
                    <a:pt x="215" y="8827"/>
                  </a:lnTo>
                  <a:lnTo>
                    <a:pt x="277" y="9236"/>
                  </a:lnTo>
                  <a:lnTo>
                    <a:pt x="338" y="9636"/>
                  </a:lnTo>
                  <a:lnTo>
                    <a:pt x="420" y="10014"/>
                  </a:lnTo>
                  <a:lnTo>
                    <a:pt x="502" y="10373"/>
                  </a:lnTo>
                  <a:lnTo>
                    <a:pt x="594" y="10711"/>
                  </a:lnTo>
                  <a:lnTo>
                    <a:pt x="707" y="11018"/>
                  </a:lnTo>
                  <a:lnTo>
                    <a:pt x="820" y="11304"/>
                  </a:lnTo>
                  <a:lnTo>
                    <a:pt x="953" y="11571"/>
                  </a:lnTo>
                  <a:lnTo>
                    <a:pt x="1106" y="11806"/>
                  </a:lnTo>
                  <a:lnTo>
                    <a:pt x="1270" y="12031"/>
                  </a:lnTo>
                  <a:lnTo>
                    <a:pt x="1444" y="12236"/>
                  </a:lnTo>
                  <a:lnTo>
                    <a:pt x="1639" y="12410"/>
                  </a:lnTo>
                  <a:lnTo>
                    <a:pt x="1843" y="12574"/>
                  </a:lnTo>
                  <a:lnTo>
                    <a:pt x="2058" y="12717"/>
                  </a:lnTo>
                  <a:lnTo>
                    <a:pt x="2274" y="12840"/>
                  </a:lnTo>
                  <a:lnTo>
                    <a:pt x="2509" y="12943"/>
                  </a:lnTo>
                  <a:lnTo>
                    <a:pt x="2755" y="13035"/>
                  </a:lnTo>
                  <a:lnTo>
                    <a:pt x="3011" y="13107"/>
                  </a:lnTo>
                  <a:lnTo>
                    <a:pt x="3267" y="13158"/>
                  </a:lnTo>
                  <a:lnTo>
                    <a:pt x="3533" y="13199"/>
                  </a:lnTo>
                  <a:lnTo>
                    <a:pt x="3809" y="13229"/>
                  </a:lnTo>
                  <a:lnTo>
                    <a:pt x="4086" y="13240"/>
                  </a:lnTo>
                  <a:lnTo>
                    <a:pt x="4373" y="13240"/>
                  </a:lnTo>
                  <a:lnTo>
                    <a:pt x="4659" y="13229"/>
                  </a:lnTo>
                  <a:lnTo>
                    <a:pt x="4946" y="13199"/>
                  </a:lnTo>
                  <a:lnTo>
                    <a:pt x="5243" y="13158"/>
                  </a:lnTo>
                  <a:lnTo>
                    <a:pt x="5540" y="13107"/>
                  </a:lnTo>
                  <a:lnTo>
                    <a:pt x="5837" y="13045"/>
                  </a:lnTo>
                  <a:lnTo>
                    <a:pt x="6134" y="12984"/>
                  </a:lnTo>
                  <a:lnTo>
                    <a:pt x="6431" y="12902"/>
                  </a:lnTo>
                  <a:lnTo>
                    <a:pt x="6727" y="12810"/>
                  </a:lnTo>
                  <a:lnTo>
                    <a:pt x="7024" y="12717"/>
                  </a:lnTo>
                  <a:lnTo>
                    <a:pt x="7321" y="12605"/>
                  </a:lnTo>
                  <a:lnTo>
                    <a:pt x="7608" y="12492"/>
                  </a:lnTo>
                  <a:lnTo>
                    <a:pt x="7895" y="12380"/>
                  </a:lnTo>
                  <a:lnTo>
                    <a:pt x="8181" y="12257"/>
                  </a:lnTo>
                  <a:lnTo>
                    <a:pt x="8458" y="12124"/>
                  </a:lnTo>
                  <a:lnTo>
                    <a:pt x="8734" y="11991"/>
                  </a:lnTo>
                  <a:lnTo>
                    <a:pt x="8857" y="11919"/>
                  </a:lnTo>
                  <a:lnTo>
                    <a:pt x="8980" y="11827"/>
                  </a:lnTo>
                  <a:lnTo>
                    <a:pt x="9103" y="11735"/>
                  </a:lnTo>
                  <a:lnTo>
                    <a:pt x="9205" y="11632"/>
                  </a:lnTo>
                  <a:lnTo>
                    <a:pt x="9308" y="11509"/>
                  </a:lnTo>
                  <a:lnTo>
                    <a:pt x="9410" y="11386"/>
                  </a:lnTo>
                  <a:lnTo>
                    <a:pt x="9492" y="11253"/>
                  </a:lnTo>
                  <a:lnTo>
                    <a:pt x="9584" y="11100"/>
                  </a:lnTo>
                  <a:lnTo>
                    <a:pt x="9656" y="10946"/>
                  </a:lnTo>
                  <a:lnTo>
                    <a:pt x="9727" y="10793"/>
                  </a:lnTo>
                  <a:lnTo>
                    <a:pt x="9789" y="10618"/>
                  </a:lnTo>
                  <a:lnTo>
                    <a:pt x="9850" y="10444"/>
                  </a:lnTo>
                  <a:lnTo>
                    <a:pt x="9902" y="10260"/>
                  </a:lnTo>
                  <a:lnTo>
                    <a:pt x="9953" y="10066"/>
                  </a:lnTo>
                  <a:lnTo>
                    <a:pt x="10035" y="9666"/>
                  </a:lnTo>
                  <a:lnTo>
                    <a:pt x="10096" y="9246"/>
                  </a:lnTo>
                  <a:lnTo>
                    <a:pt x="10147" y="8806"/>
                  </a:lnTo>
                  <a:lnTo>
                    <a:pt x="10168" y="8356"/>
                  </a:lnTo>
                  <a:lnTo>
                    <a:pt x="10188" y="7895"/>
                  </a:lnTo>
                  <a:lnTo>
                    <a:pt x="10188" y="7424"/>
                  </a:lnTo>
                  <a:lnTo>
                    <a:pt x="10168" y="6943"/>
                  </a:lnTo>
                  <a:lnTo>
                    <a:pt x="10147" y="6461"/>
                  </a:lnTo>
                  <a:lnTo>
                    <a:pt x="10117" y="5980"/>
                  </a:lnTo>
                  <a:lnTo>
                    <a:pt x="10076" y="5509"/>
                  </a:lnTo>
                  <a:lnTo>
                    <a:pt x="10024" y="5038"/>
                  </a:lnTo>
                  <a:lnTo>
                    <a:pt x="9973" y="4577"/>
                  </a:lnTo>
                  <a:lnTo>
                    <a:pt x="9912" y="4137"/>
                  </a:lnTo>
                  <a:lnTo>
                    <a:pt x="9789" y="3308"/>
                  </a:lnTo>
                  <a:lnTo>
                    <a:pt x="9656" y="2560"/>
                  </a:lnTo>
                  <a:lnTo>
                    <a:pt x="9543" y="1946"/>
                  </a:lnTo>
                  <a:lnTo>
                    <a:pt x="9441" y="1475"/>
                  </a:lnTo>
                  <a:lnTo>
                    <a:pt x="9349" y="1066"/>
                  </a:lnTo>
                  <a:lnTo>
                    <a:pt x="7966" y="891"/>
                  </a:lnTo>
                  <a:lnTo>
                    <a:pt x="4915" y="513"/>
                  </a:lnTo>
                  <a:lnTo>
                    <a:pt x="3267" y="308"/>
                  </a:lnTo>
                  <a:lnTo>
                    <a:pt x="1823" y="144"/>
                  </a:lnTo>
                  <a:lnTo>
                    <a:pt x="768" y="31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FF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200468" y="1032384"/>
              <a:ext cx="509293" cy="561072"/>
            </a:xfrm>
            <a:custGeom>
              <a:avLst/>
              <a:gdLst/>
              <a:ahLst/>
              <a:cxnLst/>
              <a:rect l="l" t="t" r="r" b="b"/>
              <a:pathLst>
                <a:path w="22967" h="25302" extrusionOk="0">
                  <a:moveTo>
                    <a:pt x="12748" y="1"/>
                  </a:moveTo>
                  <a:lnTo>
                    <a:pt x="12451" y="21"/>
                  </a:lnTo>
                  <a:lnTo>
                    <a:pt x="12164" y="52"/>
                  </a:lnTo>
                  <a:lnTo>
                    <a:pt x="11888" y="93"/>
                  </a:lnTo>
                  <a:lnTo>
                    <a:pt x="11621" y="144"/>
                  </a:lnTo>
                  <a:lnTo>
                    <a:pt x="11365" y="205"/>
                  </a:lnTo>
                  <a:lnTo>
                    <a:pt x="11130" y="277"/>
                  </a:lnTo>
                  <a:lnTo>
                    <a:pt x="10905" y="349"/>
                  </a:lnTo>
                  <a:lnTo>
                    <a:pt x="10700" y="420"/>
                  </a:lnTo>
                  <a:lnTo>
                    <a:pt x="10516" y="492"/>
                  </a:lnTo>
                  <a:lnTo>
                    <a:pt x="10198" y="646"/>
                  </a:lnTo>
                  <a:lnTo>
                    <a:pt x="9963" y="768"/>
                  </a:lnTo>
                  <a:lnTo>
                    <a:pt x="9819" y="850"/>
                  </a:lnTo>
                  <a:lnTo>
                    <a:pt x="9768" y="881"/>
                  </a:lnTo>
                  <a:lnTo>
                    <a:pt x="9359" y="830"/>
                  </a:lnTo>
                  <a:lnTo>
                    <a:pt x="8959" y="799"/>
                  </a:lnTo>
                  <a:lnTo>
                    <a:pt x="8580" y="789"/>
                  </a:lnTo>
                  <a:lnTo>
                    <a:pt x="8202" y="789"/>
                  </a:lnTo>
                  <a:lnTo>
                    <a:pt x="7843" y="809"/>
                  </a:lnTo>
                  <a:lnTo>
                    <a:pt x="7485" y="850"/>
                  </a:lnTo>
                  <a:lnTo>
                    <a:pt x="7147" y="902"/>
                  </a:lnTo>
                  <a:lnTo>
                    <a:pt x="6809" y="983"/>
                  </a:lnTo>
                  <a:lnTo>
                    <a:pt x="6492" y="1065"/>
                  </a:lnTo>
                  <a:lnTo>
                    <a:pt x="6185" y="1168"/>
                  </a:lnTo>
                  <a:lnTo>
                    <a:pt x="5877" y="1291"/>
                  </a:lnTo>
                  <a:lnTo>
                    <a:pt x="5591" y="1424"/>
                  </a:lnTo>
                  <a:lnTo>
                    <a:pt x="5314" y="1567"/>
                  </a:lnTo>
                  <a:lnTo>
                    <a:pt x="5038" y="1731"/>
                  </a:lnTo>
                  <a:lnTo>
                    <a:pt x="4782" y="1905"/>
                  </a:lnTo>
                  <a:lnTo>
                    <a:pt x="4526" y="2100"/>
                  </a:lnTo>
                  <a:lnTo>
                    <a:pt x="4280" y="2294"/>
                  </a:lnTo>
                  <a:lnTo>
                    <a:pt x="4045" y="2509"/>
                  </a:lnTo>
                  <a:lnTo>
                    <a:pt x="3819" y="2734"/>
                  </a:lnTo>
                  <a:lnTo>
                    <a:pt x="3604" y="2970"/>
                  </a:lnTo>
                  <a:lnTo>
                    <a:pt x="3389" y="3216"/>
                  </a:lnTo>
                  <a:lnTo>
                    <a:pt x="3195" y="3472"/>
                  </a:lnTo>
                  <a:lnTo>
                    <a:pt x="3000" y="3748"/>
                  </a:lnTo>
                  <a:lnTo>
                    <a:pt x="2816" y="4024"/>
                  </a:lnTo>
                  <a:lnTo>
                    <a:pt x="2642" y="4311"/>
                  </a:lnTo>
                  <a:lnTo>
                    <a:pt x="2468" y="4598"/>
                  </a:lnTo>
                  <a:lnTo>
                    <a:pt x="2304" y="4905"/>
                  </a:lnTo>
                  <a:lnTo>
                    <a:pt x="2150" y="5222"/>
                  </a:lnTo>
                  <a:lnTo>
                    <a:pt x="2007" y="5540"/>
                  </a:lnTo>
                  <a:lnTo>
                    <a:pt x="1864" y="5867"/>
                  </a:lnTo>
                  <a:lnTo>
                    <a:pt x="1731" y="6195"/>
                  </a:lnTo>
                  <a:lnTo>
                    <a:pt x="1608" y="6533"/>
                  </a:lnTo>
                  <a:lnTo>
                    <a:pt x="1485" y="6881"/>
                  </a:lnTo>
                  <a:lnTo>
                    <a:pt x="1372" y="7229"/>
                  </a:lnTo>
                  <a:lnTo>
                    <a:pt x="1260" y="7588"/>
                  </a:lnTo>
                  <a:lnTo>
                    <a:pt x="1157" y="7946"/>
                  </a:lnTo>
                  <a:lnTo>
                    <a:pt x="1055" y="8315"/>
                  </a:lnTo>
                  <a:lnTo>
                    <a:pt x="973" y="8683"/>
                  </a:lnTo>
                  <a:lnTo>
                    <a:pt x="799" y="9420"/>
                  </a:lnTo>
                  <a:lnTo>
                    <a:pt x="655" y="10178"/>
                  </a:lnTo>
                  <a:lnTo>
                    <a:pt x="522" y="10946"/>
                  </a:lnTo>
                  <a:lnTo>
                    <a:pt x="420" y="11714"/>
                  </a:lnTo>
                  <a:lnTo>
                    <a:pt x="328" y="12472"/>
                  </a:lnTo>
                  <a:lnTo>
                    <a:pt x="246" y="13240"/>
                  </a:lnTo>
                  <a:lnTo>
                    <a:pt x="184" y="13997"/>
                  </a:lnTo>
                  <a:lnTo>
                    <a:pt x="123" y="14734"/>
                  </a:lnTo>
                  <a:lnTo>
                    <a:pt x="82" y="15472"/>
                  </a:lnTo>
                  <a:lnTo>
                    <a:pt x="51" y="16188"/>
                  </a:lnTo>
                  <a:lnTo>
                    <a:pt x="31" y="16885"/>
                  </a:lnTo>
                  <a:lnTo>
                    <a:pt x="0" y="18195"/>
                  </a:lnTo>
                  <a:lnTo>
                    <a:pt x="0" y="18513"/>
                  </a:lnTo>
                  <a:lnTo>
                    <a:pt x="10" y="18810"/>
                  </a:lnTo>
                  <a:lnTo>
                    <a:pt x="31" y="19106"/>
                  </a:lnTo>
                  <a:lnTo>
                    <a:pt x="62" y="19393"/>
                  </a:lnTo>
                  <a:lnTo>
                    <a:pt x="103" y="19659"/>
                  </a:lnTo>
                  <a:lnTo>
                    <a:pt x="154" y="19926"/>
                  </a:lnTo>
                  <a:lnTo>
                    <a:pt x="215" y="20192"/>
                  </a:lnTo>
                  <a:lnTo>
                    <a:pt x="287" y="20438"/>
                  </a:lnTo>
                  <a:lnTo>
                    <a:pt x="359" y="20683"/>
                  </a:lnTo>
                  <a:lnTo>
                    <a:pt x="440" y="20919"/>
                  </a:lnTo>
                  <a:lnTo>
                    <a:pt x="533" y="21144"/>
                  </a:lnTo>
                  <a:lnTo>
                    <a:pt x="635" y="21359"/>
                  </a:lnTo>
                  <a:lnTo>
                    <a:pt x="748" y="21574"/>
                  </a:lnTo>
                  <a:lnTo>
                    <a:pt x="860" y="21769"/>
                  </a:lnTo>
                  <a:lnTo>
                    <a:pt x="983" y="21973"/>
                  </a:lnTo>
                  <a:lnTo>
                    <a:pt x="1116" y="22158"/>
                  </a:lnTo>
                  <a:lnTo>
                    <a:pt x="1249" y="22342"/>
                  </a:lnTo>
                  <a:lnTo>
                    <a:pt x="1403" y="22516"/>
                  </a:lnTo>
                  <a:lnTo>
                    <a:pt x="1546" y="22680"/>
                  </a:lnTo>
                  <a:lnTo>
                    <a:pt x="1710" y="22844"/>
                  </a:lnTo>
                  <a:lnTo>
                    <a:pt x="1874" y="22997"/>
                  </a:lnTo>
                  <a:lnTo>
                    <a:pt x="2038" y="23151"/>
                  </a:lnTo>
                  <a:lnTo>
                    <a:pt x="2212" y="23284"/>
                  </a:lnTo>
                  <a:lnTo>
                    <a:pt x="2396" y="23427"/>
                  </a:lnTo>
                  <a:lnTo>
                    <a:pt x="2580" y="23550"/>
                  </a:lnTo>
                  <a:lnTo>
                    <a:pt x="2775" y="23673"/>
                  </a:lnTo>
                  <a:lnTo>
                    <a:pt x="2969" y="23796"/>
                  </a:lnTo>
                  <a:lnTo>
                    <a:pt x="3164" y="23909"/>
                  </a:lnTo>
                  <a:lnTo>
                    <a:pt x="3369" y="24011"/>
                  </a:lnTo>
                  <a:lnTo>
                    <a:pt x="3574" y="24113"/>
                  </a:lnTo>
                  <a:lnTo>
                    <a:pt x="3789" y="24216"/>
                  </a:lnTo>
                  <a:lnTo>
                    <a:pt x="4004" y="24298"/>
                  </a:lnTo>
                  <a:lnTo>
                    <a:pt x="4444" y="24472"/>
                  </a:lnTo>
                  <a:lnTo>
                    <a:pt x="4905" y="24615"/>
                  </a:lnTo>
                  <a:lnTo>
                    <a:pt x="5365" y="24748"/>
                  </a:lnTo>
                  <a:lnTo>
                    <a:pt x="5836" y="24861"/>
                  </a:lnTo>
                  <a:lnTo>
                    <a:pt x="6318" y="24963"/>
                  </a:lnTo>
                  <a:lnTo>
                    <a:pt x="6809" y="25045"/>
                  </a:lnTo>
                  <a:lnTo>
                    <a:pt x="7301" y="25117"/>
                  </a:lnTo>
                  <a:lnTo>
                    <a:pt x="7792" y="25168"/>
                  </a:lnTo>
                  <a:lnTo>
                    <a:pt x="8284" y="25219"/>
                  </a:lnTo>
                  <a:lnTo>
                    <a:pt x="8765" y="25250"/>
                  </a:lnTo>
                  <a:lnTo>
                    <a:pt x="9256" y="25270"/>
                  </a:lnTo>
                  <a:lnTo>
                    <a:pt x="9737" y="25291"/>
                  </a:lnTo>
                  <a:lnTo>
                    <a:pt x="10208" y="25301"/>
                  </a:lnTo>
                  <a:lnTo>
                    <a:pt x="10679" y="25301"/>
                  </a:lnTo>
                  <a:lnTo>
                    <a:pt x="11580" y="25291"/>
                  </a:lnTo>
                  <a:lnTo>
                    <a:pt x="12010" y="25281"/>
                  </a:lnTo>
                  <a:lnTo>
                    <a:pt x="12461" y="25260"/>
                  </a:lnTo>
                  <a:lnTo>
                    <a:pt x="12901" y="25240"/>
                  </a:lnTo>
                  <a:lnTo>
                    <a:pt x="13342" y="25199"/>
                  </a:lnTo>
                  <a:lnTo>
                    <a:pt x="13792" y="25158"/>
                  </a:lnTo>
                  <a:lnTo>
                    <a:pt x="14232" y="25107"/>
                  </a:lnTo>
                  <a:lnTo>
                    <a:pt x="14683" y="25055"/>
                  </a:lnTo>
                  <a:lnTo>
                    <a:pt x="15123" y="24984"/>
                  </a:lnTo>
                  <a:lnTo>
                    <a:pt x="15563" y="24912"/>
                  </a:lnTo>
                  <a:lnTo>
                    <a:pt x="15993" y="24830"/>
                  </a:lnTo>
                  <a:lnTo>
                    <a:pt x="16424" y="24748"/>
                  </a:lnTo>
                  <a:lnTo>
                    <a:pt x="16843" y="24646"/>
                  </a:lnTo>
                  <a:lnTo>
                    <a:pt x="17263" y="24533"/>
                  </a:lnTo>
                  <a:lnTo>
                    <a:pt x="17662" y="24421"/>
                  </a:lnTo>
                  <a:lnTo>
                    <a:pt x="18062" y="24298"/>
                  </a:lnTo>
                  <a:lnTo>
                    <a:pt x="18451" y="24165"/>
                  </a:lnTo>
                  <a:lnTo>
                    <a:pt x="18830" y="24021"/>
                  </a:lnTo>
                  <a:lnTo>
                    <a:pt x="19198" y="23868"/>
                  </a:lnTo>
                  <a:lnTo>
                    <a:pt x="19557" y="23704"/>
                  </a:lnTo>
                  <a:lnTo>
                    <a:pt x="19905" y="23540"/>
                  </a:lnTo>
                  <a:lnTo>
                    <a:pt x="20232" y="23356"/>
                  </a:lnTo>
                  <a:lnTo>
                    <a:pt x="20540" y="23161"/>
                  </a:lnTo>
                  <a:lnTo>
                    <a:pt x="20837" y="22967"/>
                  </a:lnTo>
                  <a:lnTo>
                    <a:pt x="21123" y="22752"/>
                  </a:lnTo>
                  <a:lnTo>
                    <a:pt x="21389" y="22537"/>
                  </a:lnTo>
                  <a:lnTo>
                    <a:pt x="21635" y="22301"/>
                  </a:lnTo>
                  <a:lnTo>
                    <a:pt x="21860" y="22055"/>
                  </a:lnTo>
                  <a:lnTo>
                    <a:pt x="22065" y="21810"/>
                  </a:lnTo>
                  <a:lnTo>
                    <a:pt x="22249" y="21543"/>
                  </a:lnTo>
                  <a:lnTo>
                    <a:pt x="22331" y="21410"/>
                  </a:lnTo>
                  <a:lnTo>
                    <a:pt x="22413" y="21267"/>
                  </a:lnTo>
                  <a:lnTo>
                    <a:pt x="22485" y="21124"/>
                  </a:lnTo>
                  <a:lnTo>
                    <a:pt x="22546" y="20980"/>
                  </a:lnTo>
                  <a:lnTo>
                    <a:pt x="22608" y="20837"/>
                  </a:lnTo>
                  <a:lnTo>
                    <a:pt x="22669" y="20683"/>
                  </a:lnTo>
                  <a:lnTo>
                    <a:pt x="22710" y="20530"/>
                  </a:lnTo>
                  <a:lnTo>
                    <a:pt x="22761" y="20366"/>
                  </a:lnTo>
                  <a:lnTo>
                    <a:pt x="22802" y="20192"/>
                  </a:lnTo>
                  <a:lnTo>
                    <a:pt x="22833" y="20008"/>
                  </a:lnTo>
                  <a:lnTo>
                    <a:pt x="22895" y="19618"/>
                  </a:lnTo>
                  <a:lnTo>
                    <a:pt x="22936" y="19188"/>
                  </a:lnTo>
                  <a:lnTo>
                    <a:pt x="22956" y="18738"/>
                  </a:lnTo>
                  <a:lnTo>
                    <a:pt x="22966" y="18257"/>
                  </a:lnTo>
                  <a:lnTo>
                    <a:pt x="22956" y="17755"/>
                  </a:lnTo>
                  <a:lnTo>
                    <a:pt x="22925" y="17223"/>
                  </a:lnTo>
                  <a:lnTo>
                    <a:pt x="22884" y="16670"/>
                  </a:lnTo>
                  <a:lnTo>
                    <a:pt x="22823" y="16096"/>
                  </a:lnTo>
                  <a:lnTo>
                    <a:pt x="22751" y="15502"/>
                  </a:lnTo>
                  <a:lnTo>
                    <a:pt x="22659" y="14898"/>
                  </a:lnTo>
                  <a:lnTo>
                    <a:pt x="22557" y="14284"/>
                  </a:lnTo>
                  <a:lnTo>
                    <a:pt x="22434" y="13659"/>
                  </a:lnTo>
                  <a:lnTo>
                    <a:pt x="22301" y="13014"/>
                  </a:lnTo>
                  <a:lnTo>
                    <a:pt x="22147" y="12369"/>
                  </a:lnTo>
                  <a:lnTo>
                    <a:pt x="21983" y="11724"/>
                  </a:lnTo>
                  <a:lnTo>
                    <a:pt x="21799" y="11069"/>
                  </a:lnTo>
                  <a:lnTo>
                    <a:pt x="21615" y="10414"/>
                  </a:lnTo>
                  <a:lnTo>
                    <a:pt x="21400" y="9769"/>
                  </a:lnTo>
                  <a:lnTo>
                    <a:pt x="21185" y="9113"/>
                  </a:lnTo>
                  <a:lnTo>
                    <a:pt x="20949" y="8478"/>
                  </a:lnTo>
                  <a:lnTo>
                    <a:pt x="20703" y="7844"/>
                  </a:lnTo>
                  <a:lnTo>
                    <a:pt x="20447" y="7219"/>
                  </a:lnTo>
                  <a:lnTo>
                    <a:pt x="20181" y="6605"/>
                  </a:lnTo>
                  <a:lnTo>
                    <a:pt x="19895" y="6001"/>
                  </a:lnTo>
                  <a:lnTo>
                    <a:pt x="19608" y="5417"/>
                  </a:lnTo>
                  <a:lnTo>
                    <a:pt x="19301" y="4854"/>
                  </a:lnTo>
                  <a:lnTo>
                    <a:pt x="18983" y="4311"/>
                  </a:lnTo>
                  <a:lnTo>
                    <a:pt x="18656" y="3789"/>
                  </a:lnTo>
                  <a:lnTo>
                    <a:pt x="18318" y="3287"/>
                  </a:lnTo>
                  <a:lnTo>
                    <a:pt x="18144" y="3052"/>
                  </a:lnTo>
                  <a:lnTo>
                    <a:pt x="17970" y="2816"/>
                  </a:lnTo>
                  <a:lnTo>
                    <a:pt x="17785" y="2591"/>
                  </a:lnTo>
                  <a:lnTo>
                    <a:pt x="17611" y="2376"/>
                  </a:lnTo>
                  <a:lnTo>
                    <a:pt x="17427" y="2181"/>
                  </a:lnTo>
                  <a:lnTo>
                    <a:pt x="17253" y="1987"/>
                  </a:lnTo>
                  <a:lnTo>
                    <a:pt x="17069" y="1813"/>
                  </a:lnTo>
                  <a:lnTo>
                    <a:pt x="16894" y="1639"/>
                  </a:lnTo>
                  <a:lnTo>
                    <a:pt x="16710" y="1485"/>
                  </a:lnTo>
                  <a:lnTo>
                    <a:pt x="16526" y="1332"/>
                  </a:lnTo>
                  <a:lnTo>
                    <a:pt x="16352" y="1188"/>
                  </a:lnTo>
                  <a:lnTo>
                    <a:pt x="16168" y="1055"/>
                  </a:lnTo>
                  <a:lnTo>
                    <a:pt x="15983" y="932"/>
                  </a:lnTo>
                  <a:lnTo>
                    <a:pt x="15809" y="820"/>
                  </a:lnTo>
                  <a:lnTo>
                    <a:pt x="15625" y="717"/>
                  </a:lnTo>
                  <a:lnTo>
                    <a:pt x="15451" y="625"/>
                  </a:lnTo>
                  <a:lnTo>
                    <a:pt x="15266" y="533"/>
                  </a:lnTo>
                  <a:lnTo>
                    <a:pt x="15092" y="451"/>
                  </a:lnTo>
                  <a:lnTo>
                    <a:pt x="14918" y="379"/>
                  </a:lnTo>
                  <a:lnTo>
                    <a:pt x="14744" y="318"/>
                  </a:lnTo>
                  <a:lnTo>
                    <a:pt x="14560" y="257"/>
                  </a:lnTo>
                  <a:lnTo>
                    <a:pt x="14396" y="205"/>
                  </a:lnTo>
                  <a:lnTo>
                    <a:pt x="14048" y="123"/>
                  </a:lnTo>
                  <a:lnTo>
                    <a:pt x="13710" y="62"/>
                  </a:lnTo>
                  <a:lnTo>
                    <a:pt x="13383" y="21"/>
                  </a:lnTo>
                  <a:lnTo>
                    <a:pt x="130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265843" y="1341870"/>
              <a:ext cx="73821" cy="82890"/>
            </a:xfrm>
            <a:custGeom>
              <a:avLst/>
              <a:gdLst/>
              <a:ahLst/>
              <a:cxnLst/>
              <a:rect l="l" t="t" r="r" b="b"/>
              <a:pathLst>
                <a:path w="3329" h="3738" extrusionOk="0">
                  <a:moveTo>
                    <a:pt x="1680" y="0"/>
                  </a:moveTo>
                  <a:lnTo>
                    <a:pt x="1496" y="31"/>
                  </a:lnTo>
                  <a:lnTo>
                    <a:pt x="1322" y="82"/>
                  </a:lnTo>
                  <a:lnTo>
                    <a:pt x="1148" y="144"/>
                  </a:lnTo>
                  <a:lnTo>
                    <a:pt x="984" y="226"/>
                  </a:lnTo>
                  <a:lnTo>
                    <a:pt x="830" y="318"/>
                  </a:lnTo>
                  <a:lnTo>
                    <a:pt x="687" y="420"/>
                  </a:lnTo>
                  <a:lnTo>
                    <a:pt x="554" y="543"/>
                  </a:lnTo>
                  <a:lnTo>
                    <a:pt x="431" y="676"/>
                  </a:lnTo>
                  <a:lnTo>
                    <a:pt x="318" y="819"/>
                  </a:lnTo>
                  <a:lnTo>
                    <a:pt x="226" y="973"/>
                  </a:lnTo>
                  <a:lnTo>
                    <a:pt x="155" y="1137"/>
                  </a:lnTo>
                  <a:lnTo>
                    <a:pt x="83" y="1311"/>
                  </a:lnTo>
                  <a:lnTo>
                    <a:pt x="42" y="1485"/>
                  </a:lnTo>
                  <a:lnTo>
                    <a:pt x="11" y="1679"/>
                  </a:lnTo>
                  <a:lnTo>
                    <a:pt x="1" y="1864"/>
                  </a:lnTo>
                  <a:lnTo>
                    <a:pt x="11" y="2058"/>
                  </a:lnTo>
                  <a:lnTo>
                    <a:pt x="42" y="2243"/>
                  </a:lnTo>
                  <a:lnTo>
                    <a:pt x="83" y="2427"/>
                  </a:lnTo>
                  <a:lnTo>
                    <a:pt x="155" y="2601"/>
                  </a:lnTo>
                  <a:lnTo>
                    <a:pt x="226" y="2765"/>
                  </a:lnTo>
                  <a:lnTo>
                    <a:pt x="318" y="2918"/>
                  </a:lnTo>
                  <a:lnTo>
                    <a:pt x="431" y="3062"/>
                  </a:lnTo>
                  <a:lnTo>
                    <a:pt x="554" y="3195"/>
                  </a:lnTo>
                  <a:lnTo>
                    <a:pt x="687" y="3307"/>
                  </a:lnTo>
                  <a:lnTo>
                    <a:pt x="830" y="3420"/>
                  </a:lnTo>
                  <a:lnTo>
                    <a:pt x="984" y="3512"/>
                  </a:lnTo>
                  <a:lnTo>
                    <a:pt x="1148" y="3594"/>
                  </a:lnTo>
                  <a:lnTo>
                    <a:pt x="1322" y="3656"/>
                  </a:lnTo>
                  <a:lnTo>
                    <a:pt x="1496" y="3697"/>
                  </a:lnTo>
                  <a:lnTo>
                    <a:pt x="1680" y="3727"/>
                  </a:lnTo>
                  <a:lnTo>
                    <a:pt x="1875" y="3738"/>
                  </a:lnTo>
                  <a:lnTo>
                    <a:pt x="3329" y="3738"/>
                  </a:lnTo>
                  <a:lnTo>
                    <a:pt x="3329" y="0"/>
                  </a:lnTo>
                  <a:close/>
                </a:path>
              </a:pathLst>
            </a:custGeom>
            <a:solidFill>
              <a:srgbClr val="FF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559895" y="1341870"/>
              <a:ext cx="73577" cy="82890"/>
            </a:xfrm>
            <a:custGeom>
              <a:avLst/>
              <a:gdLst/>
              <a:ahLst/>
              <a:cxnLst/>
              <a:rect l="l" t="t" r="r" b="b"/>
              <a:pathLst>
                <a:path w="3318" h="3738" extrusionOk="0">
                  <a:moveTo>
                    <a:pt x="0" y="0"/>
                  </a:moveTo>
                  <a:lnTo>
                    <a:pt x="0" y="3738"/>
                  </a:lnTo>
                  <a:lnTo>
                    <a:pt x="1444" y="3738"/>
                  </a:lnTo>
                  <a:lnTo>
                    <a:pt x="1639" y="3727"/>
                  </a:lnTo>
                  <a:lnTo>
                    <a:pt x="1823" y="3697"/>
                  </a:lnTo>
                  <a:lnTo>
                    <a:pt x="2007" y="3656"/>
                  </a:lnTo>
                  <a:lnTo>
                    <a:pt x="2181" y="3594"/>
                  </a:lnTo>
                  <a:lnTo>
                    <a:pt x="2335" y="3512"/>
                  </a:lnTo>
                  <a:lnTo>
                    <a:pt x="2499" y="3420"/>
                  </a:lnTo>
                  <a:lnTo>
                    <a:pt x="2642" y="3307"/>
                  </a:lnTo>
                  <a:lnTo>
                    <a:pt x="2775" y="3195"/>
                  </a:lnTo>
                  <a:lnTo>
                    <a:pt x="2888" y="3062"/>
                  </a:lnTo>
                  <a:lnTo>
                    <a:pt x="3001" y="2918"/>
                  </a:lnTo>
                  <a:lnTo>
                    <a:pt x="3093" y="2765"/>
                  </a:lnTo>
                  <a:lnTo>
                    <a:pt x="3175" y="2601"/>
                  </a:lnTo>
                  <a:lnTo>
                    <a:pt x="3236" y="2427"/>
                  </a:lnTo>
                  <a:lnTo>
                    <a:pt x="3277" y="2243"/>
                  </a:lnTo>
                  <a:lnTo>
                    <a:pt x="3308" y="2058"/>
                  </a:lnTo>
                  <a:lnTo>
                    <a:pt x="3318" y="1864"/>
                  </a:lnTo>
                  <a:lnTo>
                    <a:pt x="3308" y="1679"/>
                  </a:lnTo>
                  <a:lnTo>
                    <a:pt x="3277" y="1485"/>
                  </a:lnTo>
                  <a:lnTo>
                    <a:pt x="3236" y="1311"/>
                  </a:lnTo>
                  <a:lnTo>
                    <a:pt x="3175" y="1137"/>
                  </a:lnTo>
                  <a:lnTo>
                    <a:pt x="3093" y="973"/>
                  </a:lnTo>
                  <a:lnTo>
                    <a:pt x="3001" y="819"/>
                  </a:lnTo>
                  <a:lnTo>
                    <a:pt x="2888" y="676"/>
                  </a:lnTo>
                  <a:lnTo>
                    <a:pt x="2775" y="543"/>
                  </a:lnTo>
                  <a:lnTo>
                    <a:pt x="2642" y="420"/>
                  </a:lnTo>
                  <a:lnTo>
                    <a:pt x="2499" y="318"/>
                  </a:lnTo>
                  <a:lnTo>
                    <a:pt x="2335" y="226"/>
                  </a:lnTo>
                  <a:lnTo>
                    <a:pt x="2181" y="144"/>
                  </a:lnTo>
                  <a:lnTo>
                    <a:pt x="2007" y="82"/>
                  </a:lnTo>
                  <a:lnTo>
                    <a:pt x="1823" y="31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rgbClr val="FF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148688" y="2904022"/>
              <a:ext cx="727495" cy="1515351"/>
            </a:xfrm>
            <a:custGeom>
              <a:avLst/>
              <a:gdLst/>
              <a:ahLst/>
              <a:cxnLst/>
              <a:rect l="l" t="t" r="r" b="b"/>
              <a:pathLst>
                <a:path w="32807" h="68336" extrusionOk="0">
                  <a:moveTo>
                    <a:pt x="32806" y="0"/>
                  </a:moveTo>
                  <a:lnTo>
                    <a:pt x="1" y="1086"/>
                  </a:lnTo>
                  <a:lnTo>
                    <a:pt x="5796" y="68335"/>
                  </a:lnTo>
                  <a:lnTo>
                    <a:pt x="13905" y="68335"/>
                  </a:lnTo>
                  <a:lnTo>
                    <a:pt x="17468" y="6328"/>
                  </a:lnTo>
                  <a:lnTo>
                    <a:pt x="23397" y="68335"/>
                  </a:lnTo>
                  <a:lnTo>
                    <a:pt x="31383" y="68335"/>
                  </a:lnTo>
                  <a:lnTo>
                    <a:pt x="328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148688" y="2904022"/>
              <a:ext cx="727495" cy="157819"/>
            </a:xfrm>
            <a:custGeom>
              <a:avLst/>
              <a:gdLst/>
              <a:ahLst/>
              <a:cxnLst/>
              <a:rect l="l" t="t" r="r" b="b"/>
              <a:pathLst>
                <a:path w="32807" h="7117" extrusionOk="0">
                  <a:moveTo>
                    <a:pt x="32806" y="0"/>
                  </a:moveTo>
                  <a:lnTo>
                    <a:pt x="1" y="1086"/>
                  </a:lnTo>
                  <a:lnTo>
                    <a:pt x="523" y="7117"/>
                  </a:lnTo>
                  <a:lnTo>
                    <a:pt x="1926" y="6943"/>
                  </a:lnTo>
                  <a:lnTo>
                    <a:pt x="3339" y="6748"/>
                  </a:lnTo>
                  <a:lnTo>
                    <a:pt x="4752" y="6533"/>
                  </a:lnTo>
                  <a:lnTo>
                    <a:pt x="6175" y="6308"/>
                  </a:lnTo>
                  <a:lnTo>
                    <a:pt x="7608" y="6062"/>
                  </a:lnTo>
                  <a:lnTo>
                    <a:pt x="9021" y="5806"/>
                  </a:lnTo>
                  <a:lnTo>
                    <a:pt x="10444" y="5540"/>
                  </a:lnTo>
                  <a:lnTo>
                    <a:pt x="11847" y="5253"/>
                  </a:lnTo>
                  <a:lnTo>
                    <a:pt x="13229" y="4977"/>
                  </a:lnTo>
                  <a:lnTo>
                    <a:pt x="14601" y="4680"/>
                  </a:lnTo>
                  <a:lnTo>
                    <a:pt x="15953" y="4383"/>
                  </a:lnTo>
                  <a:lnTo>
                    <a:pt x="17274" y="4086"/>
                  </a:lnTo>
                  <a:lnTo>
                    <a:pt x="18574" y="3789"/>
                  </a:lnTo>
                  <a:lnTo>
                    <a:pt x="19834" y="3492"/>
                  </a:lnTo>
                  <a:lnTo>
                    <a:pt x="21062" y="3185"/>
                  </a:lnTo>
                  <a:lnTo>
                    <a:pt x="22250" y="2898"/>
                  </a:lnTo>
                  <a:lnTo>
                    <a:pt x="24482" y="2325"/>
                  </a:lnTo>
                  <a:lnTo>
                    <a:pt x="26520" y="1782"/>
                  </a:lnTo>
                  <a:lnTo>
                    <a:pt x="28322" y="1301"/>
                  </a:lnTo>
                  <a:lnTo>
                    <a:pt x="29858" y="861"/>
                  </a:lnTo>
                  <a:lnTo>
                    <a:pt x="31107" y="512"/>
                  </a:lnTo>
                  <a:lnTo>
                    <a:pt x="32028" y="236"/>
                  </a:lnTo>
                  <a:lnTo>
                    <a:pt x="328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733598" y="1707881"/>
              <a:ext cx="269759" cy="564243"/>
            </a:xfrm>
            <a:custGeom>
              <a:avLst/>
              <a:gdLst/>
              <a:ahLst/>
              <a:cxnLst/>
              <a:rect l="l" t="t" r="r" b="b"/>
              <a:pathLst>
                <a:path w="12165" h="25445" extrusionOk="0">
                  <a:moveTo>
                    <a:pt x="0" y="1"/>
                  </a:moveTo>
                  <a:lnTo>
                    <a:pt x="2744" y="25444"/>
                  </a:lnTo>
                  <a:lnTo>
                    <a:pt x="12164" y="24820"/>
                  </a:lnTo>
                  <a:lnTo>
                    <a:pt x="11488" y="22895"/>
                  </a:lnTo>
                  <a:lnTo>
                    <a:pt x="9881" y="18308"/>
                  </a:lnTo>
                  <a:lnTo>
                    <a:pt x="8908" y="15574"/>
                  </a:lnTo>
                  <a:lnTo>
                    <a:pt x="7925" y="12840"/>
                  </a:lnTo>
                  <a:lnTo>
                    <a:pt x="7004" y="10332"/>
                  </a:lnTo>
                  <a:lnTo>
                    <a:pt x="6594" y="9226"/>
                  </a:lnTo>
                  <a:lnTo>
                    <a:pt x="6226" y="8263"/>
                  </a:lnTo>
                  <a:lnTo>
                    <a:pt x="6052" y="7823"/>
                  </a:lnTo>
                  <a:lnTo>
                    <a:pt x="5857" y="7393"/>
                  </a:lnTo>
                  <a:lnTo>
                    <a:pt x="5652" y="6963"/>
                  </a:lnTo>
                  <a:lnTo>
                    <a:pt x="5437" y="6553"/>
                  </a:lnTo>
                  <a:lnTo>
                    <a:pt x="5212" y="6144"/>
                  </a:lnTo>
                  <a:lnTo>
                    <a:pt x="4976" y="5745"/>
                  </a:lnTo>
                  <a:lnTo>
                    <a:pt x="4731" y="5356"/>
                  </a:lnTo>
                  <a:lnTo>
                    <a:pt x="4485" y="4977"/>
                  </a:lnTo>
                  <a:lnTo>
                    <a:pt x="4229" y="4608"/>
                  </a:lnTo>
                  <a:lnTo>
                    <a:pt x="3973" y="4250"/>
                  </a:lnTo>
                  <a:lnTo>
                    <a:pt x="3717" y="3902"/>
                  </a:lnTo>
                  <a:lnTo>
                    <a:pt x="3451" y="3574"/>
                  </a:lnTo>
                  <a:lnTo>
                    <a:pt x="3195" y="3246"/>
                  </a:lnTo>
                  <a:lnTo>
                    <a:pt x="2939" y="2939"/>
                  </a:lnTo>
                  <a:lnTo>
                    <a:pt x="2427" y="2355"/>
                  </a:lnTo>
                  <a:lnTo>
                    <a:pt x="1946" y="1833"/>
                  </a:lnTo>
                  <a:lnTo>
                    <a:pt x="1495" y="1362"/>
                  </a:lnTo>
                  <a:lnTo>
                    <a:pt x="1075" y="963"/>
                  </a:lnTo>
                  <a:lnTo>
                    <a:pt x="717" y="625"/>
                  </a:lnTo>
                  <a:lnTo>
                    <a:pt x="420" y="359"/>
                  </a:lnTo>
                  <a:lnTo>
                    <a:pt x="195" y="1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010643" y="1808249"/>
              <a:ext cx="253638" cy="610544"/>
            </a:xfrm>
            <a:custGeom>
              <a:avLst/>
              <a:gdLst/>
              <a:ahLst/>
              <a:cxnLst/>
              <a:rect l="l" t="t" r="r" b="b"/>
              <a:pathLst>
                <a:path w="11438" h="27533" extrusionOk="0">
                  <a:moveTo>
                    <a:pt x="4475" y="0"/>
                  </a:moveTo>
                  <a:lnTo>
                    <a:pt x="4383" y="144"/>
                  </a:lnTo>
                  <a:lnTo>
                    <a:pt x="4127" y="543"/>
                  </a:lnTo>
                  <a:lnTo>
                    <a:pt x="3953" y="830"/>
                  </a:lnTo>
                  <a:lnTo>
                    <a:pt x="3758" y="1167"/>
                  </a:lnTo>
                  <a:lnTo>
                    <a:pt x="3553" y="1546"/>
                  </a:lnTo>
                  <a:lnTo>
                    <a:pt x="3328" y="1976"/>
                  </a:lnTo>
                  <a:lnTo>
                    <a:pt x="3093" y="2437"/>
                  </a:lnTo>
                  <a:lnTo>
                    <a:pt x="2857" y="2929"/>
                  </a:lnTo>
                  <a:lnTo>
                    <a:pt x="2632" y="3451"/>
                  </a:lnTo>
                  <a:lnTo>
                    <a:pt x="2407" y="3993"/>
                  </a:lnTo>
                  <a:lnTo>
                    <a:pt x="2202" y="4557"/>
                  </a:lnTo>
                  <a:lnTo>
                    <a:pt x="2110" y="4843"/>
                  </a:lnTo>
                  <a:lnTo>
                    <a:pt x="2017" y="5130"/>
                  </a:lnTo>
                  <a:lnTo>
                    <a:pt x="1936" y="5427"/>
                  </a:lnTo>
                  <a:lnTo>
                    <a:pt x="1864" y="5724"/>
                  </a:lnTo>
                  <a:lnTo>
                    <a:pt x="1792" y="6010"/>
                  </a:lnTo>
                  <a:lnTo>
                    <a:pt x="1741" y="6307"/>
                  </a:lnTo>
                  <a:lnTo>
                    <a:pt x="1680" y="6645"/>
                  </a:lnTo>
                  <a:lnTo>
                    <a:pt x="1618" y="7065"/>
                  </a:lnTo>
                  <a:lnTo>
                    <a:pt x="1495" y="8130"/>
                  </a:lnTo>
                  <a:lnTo>
                    <a:pt x="1362" y="9441"/>
                  </a:lnTo>
                  <a:lnTo>
                    <a:pt x="1219" y="10956"/>
                  </a:lnTo>
                  <a:lnTo>
                    <a:pt x="1075" y="12635"/>
                  </a:lnTo>
                  <a:lnTo>
                    <a:pt x="932" y="14417"/>
                  </a:lnTo>
                  <a:lnTo>
                    <a:pt x="656" y="18103"/>
                  </a:lnTo>
                  <a:lnTo>
                    <a:pt x="400" y="21656"/>
                  </a:lnTo>
                  <a:lnTo>
                    <a:pt x="195" y="24666"/>
                  </a:lnTo>
                  <a:lnTo>
                    <a:pt x="0" y="27533"/>
                  </a:lnTo>
                  <a:lnTo>
                    <a:pt x="0" y="27533"/>
                  </a:lnTo>
                  <a:lnTo>
                    <a:pt x="11437" y="26437"/>
                  </a:lnTo>
                  <a:lnTo>
                    <a:pt x="44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109858" y="1606383"/>
              <a:ext cx="797657" cy="1342120"/>
            </a:xfrm>
            <a:custGeom>
              <a:avLst/>
              <a:gdLst/>
              <a:ahLst/>
              <a:cxnLst/>
              <a:rect l="l" t="t" r="r" b="b"/>
              <a:pathLst>
                <a:path w="35971" h="60524" extrusionOk="0">
                  <a:moveTo>
                    <a:pt x="15277" y="1"/>
                  </a:moveTo>
                  <a:lnTo>
                    <a:pt x="14960" y="21"/>
                  </a:lnTo>
                  <a:lnTo>
                    <a:pt x="14632" y="42"/>
                  </a:lnTo>
                  <a:lnTo>
                    <a:pt x="14294" y="72"/>
                  </a:lnTo>
                  <a:lnTo>
                    <a:pt x="13936" y="113"/>
                  </a:lnTo>
                  <a:lnTo>
                    <a:pt x="13567" y="175"/>
                  </a:lnTo>
                  <a:lnTo>
                    <a:pt x="13189" y="236"/>
                  </a:lnTo>
                  <a:lnTo>
                    <a:pt x="12800" y="308"/>
                  </a:lnTo>
                  <a:lnTo>
                    <a:pt x="12390" y="400"/>
                  </a:lnTo>
                  <a:lnTo>
                    <a:pt x="12175" y="451"/>
                  </a:lnTo>
                  <a:lnTo>
                    <a:pt x="11960" y="513"/>
                  </a:lnTo>
                  <a:lnTo>
                    <a:pt x="11745" y="584"/>
                  </a:lnTo>
                  <a:lnTo>
                    <a:pt x="11520" y="656"/>
                  </a:lnTo>
                  <a:lnTo>
                    <a:pt x="11294" y="748"/>
                  </a:lnTo>
                  <a:lnTo>
                    <a:pt x="11059" y="840"/>
                  </a:lnTo>
                  <a:lnTo>
                    <a:pt x="10578" y="1055"/>
                  </a:lnTo>
                  <a:lnTo>
                    <a:pt x="10096" y="1301"/>
                  </a:lnTo>
                  <a:lnTo>
                    <a:pt x="9595" y="1567"/>
                  </a:lnTo>
                  <a:lnTo>
                    <a:pt x="9093" y="1864"/>
                  </a:lnTo>
                  <a:lnTo>
                    <a:pt x="8581" y="2182"/>
                  </a:lnTo>
                  <a:lnTo>
                    <a:pt x="8069" y="2509"/>
                  </a:lnTo>
                  <a:lnTo>
                    <a:pt x="7547" y="2857"/>
                  </a:lnTo>
                  <a:lnTo>
                    <a:pt x="7035" y="3216"/>
                  </a:lnTo>
                  <a:lnTo>
                    <a:pt x="6523" y="3595"/>
                  </a:lnTo>
                  <a:lnTo>
                    <a:pt x="6011" y="3973"/>
                  </a:lnTo>
                  <a:lnTo>
                    <a:pt x="5509" y="4352"/>
                  </a:lnTo>
                  <a:lnTo>
                    <a:pt x="5018" y="4741"/>
                  </a:lnTo>
                  <a:lnTo>
                    <a:pt x="4537" y="5130"/>
                  </a:lnTo>
                  <a:lnTo>
                    <a:pt x="3605" y="5888"/>
                  </a:lnTo>
                  <a:lnTo>
                    <a:pt x="2755" y="6615"/>
                  </a:lnTo>
                  <a:lnTo>
                    <a:pt x="1977" y="7291"/>
                  </a:lnTo>
                  <a:lnTo>
                    <a:pt x="1311" y="7885"/>
                  </a:lnTo>
                  <a:lnTo>
                    <a:pt x="769" y="8386"/>
                  </a:lnTo>
                  <a:lnTo>
                    <a:pt x="349" y="8776"/>
                  </a:lnTo>
                  <a:lnTo>
                    <a:pt x="1" y="9103"/>
                  </a:lnTo>
                  <a:lnTo>
                    <a:pt x="216" y="10352"/>
                  </a:lnTo>
                  <a:lnTo>
                    <a:pt x="462" y="11786"/>
                  </a:lnTo>
                  <a:lnTo>
                    <a:pt x="769" y="13680"/>
                  </a:lnTo>
                  <a:lnTo>
                    <a:pt x="1127" y="15943"/>
                  </a:lnTo>
                  <a:lnTo>
                    <a:pt x="1506" y="18503"/>
                  </a:lnTo>
                  <a:lnTo>
                    <a:pt x="1905" y="21277"/>
                  </a:lnTo>
                  <a:lnTo>
                    <a:pt x="2110" y="22731"/>
                  </a:lnTo>
                  <a:lnTo>
                    <a:pt x="2305" y="24216"/>
                  </a:lnTo>
                  <a:lnTo>
                    <a:pt x="2489" y="25711"/>
                  </a:lnTo>
                  <a:lnTo>
                    <a:pt x="2673" y="27216"/>
                  </a:lnTo>
                  <a:lnTo>
                    <a:pt x="2847" y="28731"/>
                  </a:lnTo>
                  <a:lnTo>
                    <a:pt x="3001" y="30226"/>
                  </a:lnTo>
                  <a:lnTo>
                    <a:pt x="3144" y="31701"/>
                  </a:lnTo>
                  <a:lnTo>
                    <a:pt x="3277" y="33155"/>
                  </a:lnTo>
                  <a:lnTo>
                    <a:pt x="3380" y="34568"/>
                  </a:lnTo>
                  <a:lnTo>
                    <a:pt x="3472" y="35940"/>
                  </a:lnTo>
                  <a:lnTo>
                    <a:pt x="3533" y="37250"/>
                  </a:lnTo>
                  <a:lnTo>
                    <a:pt x="3554" y="37885"/>
                  </a:lnTo>
                  <a:lnTo>
                    <a:pt x="3564" y="38499"/>
                  </a:lnTo>
                  <a:lnTo>
                    <a:pt x="3574" y="39093"/>
                  </a:lnTo>
                  <a:lnTo>
                    <a:pt x="3574" y="39667"/>
                  </a:lnTo>
                  <a:lnTo>
                    <a:pt x="3564" y="40219"/>
                  </a:lnTo>
                  <a:lnTo>
                    <a:pt x="3554" y="40752"/>
                  </a:lnTo>
                  <a:lnTo>
                    <a:pt x="3523" y="41264"/>
                  </a:lnTo>
                  <a:lnTo>
                    <a:pt x="3492" y="41755"/>
                  </a:lnTo>
                  <a:lnTo>
                    <a:pt x="3451" y="42206"/>
                  </a:lnTo>
                  <a:lnTo>
                    <a:pt x="3410" y="42646"/>
                  </a:lnTo>
                  <a:lnTo>
                    <a:pt x="3349" y="43045"/>
                  </a:lnTo>
                  <a:lnTo>
                    <a:pt x="3277" y="43424"/>
                  </a:lnTo>
                  <a:lnTo>
                    <a:pt x="3206" y="43772"/>
                  </a:lnTo>
                  <a:lnTo>
                    <a:pt x="3113" y="44080"/>
                  </a:lnTo>
                  <a:lnTo>
                    <a:pt x="2929" y="44684"/>
                  </a:lnTo>
                  <a:lnTo>
                    <a:pt x="2755" y="45298"/>
                  </a:lnTo>
                  <a:lnTo>
                    <a:pt x="2591" y="45923"/>
                  </a:lnTo>
                  <a:lnTo>
                    <a:pt x="2427" y="46568"/>
                  </a:lnTo>
                  <a:lnTo>
                    <a:pt x="2274" y="47202"/>
                  </a:lnTo>
                  <a:lnTo>
                    <a:pt x="2131" y="47858"/>
                  </a:lnTo>
                  <a:lnTo>
                    <a:pt x="1997" y="48503"/>
                  </a:lnTo>
                  <a:lnTo>
                    <a:pt x="1864" y="49158"/>
                  </a:lnTo>
                  <a:lnTo>
                    <a:pt x="1741" y="49813"/>
                  </a:lnTo>
                  <a:lnTo>
                    <a:pt x="1629" y="50458"/>
                  </a:lnTo>
                  <a:lnTo>
                    <a:pt x="1414" y="51728"/>
                  </a:lnTo>
                  <a:lnTo>
                    <a:pt x="1219" y="52967"/>
                  </a:lnTo>
                  <a:lnTo>
                    <a:pt x="1055" y="54134"/>
                  </a:lnTo>
                  <a:lnTo>
                    <a:pt x="922" y="55240"/>
                  </a:lnTo>
                  <a:lnTo>
                    <a:pt x="799" y="56254"/>
                  </a:lnTo>
                  <a:lnTo>
                    <a:pt x="707" y="57155"/>
                  </a:lnTo>
                  <a:lnTo>
                    <a:pt x="625" y="57933"/>
                  </a:lnTo>
                  <a:lnTo>
                    <a:pt x="533" y="59039"/>
                  </a:lnTo>
                  <a:lnTo>
                    <a:pt x="503" y="59438"/>
                  </a:lnTo>
                  <a:lnTo>
                    <a:pt x="871" y="59489"/>
                  </a:lnTo>
                  <a:lnTo>
                    <a:pt x="1936" y="59622"/>
                  </a:lnTo>
                  <a:lnTo>
                    <a:pt x="2694" y="59714"/>
                  </a:lnTo>
                  <a:lnTo>
                    <a:pt x="3595" y="59807"/>
                  </a:lnTo>
                  <a:lnTo>
                    <a:pt x="4608" y="59909"/>
                  </a:lnTo>
                  <a:lnTo>
                    <a:pt x="5745" y="60022"/>
                  </a:lnTo>
                  <a:lnTo>
                    <a:pt x="6974" y="60124"/>
                  </a:lnTo>
                  <a:lnTo>
                    <a:pt x="8294" y="60226"/>
                  </a:lnTo>
                  <a:lnTo>
                    <a:pt x="9697" y="60319"/>
                  </a:lnTo>
                  <a:lnTo>
                    <a:pt x="11161" y="60390"/>
                  </a:lnTo>
                  <a:lnTo>
                    <a:pt x="12677" y="60462"/>
                  </a:lnTo>
                  <a:lnTo>
                    <a:pt x="14233" y="60503"/>
                  </a:lnTo>
                  <a:lnTo>
                    <a:pt x="15021" y="60513"/>
                  </a:lnTo>
                  <a:lnTo>
                    <a:pt x="15820" y="60523"/>
                  </a:lnTo>
                  <a:lnTo>
                    <a:pt x="16619" y="60513"/>
                  </a:lnTo>
                  <a:lnTo>
                    <a:pt x="17428" y="60513"/>
                  </a:lnTo>
                  <a:lnTo>
                    <a:pt x="18236" y="60493"/>
                  </a:lnTo>
                  <a:lnTo>
                    <a:pt x="19045" y="60472"/>
                  </a:lnTo>
                  <a:lnTo>
                    <a:pt x="19864" y="60431"/>
                  </a:lnTo>
                  <a:lnTo>
                    <a:pt x="20684" y="60390"/>
                  </a:lnTo>
                  <a:lnTo>
                    <a:pt x="21513" y="60339"/>
                  </a:lnTo>
                  <a:lnTo>
                    <a:pt x="22322" y="60278"/>
                  </a:lnTo>
                  <a:lnTo>
                    <a:pt x="23141" y="60216"/>
                  </a:lnTo>
                  <a:lnTo>
                    <a:pt x="23950" y="60144"/>
                  </a:lnTo>
                  <a:lnTo>
                    <a:pt x="25537" y="59991"/>
                  </a:lnTo>
                  <a:lnTo>
                    <a:pt x="27073" y="59827"/>
                  </a:lnTo>
                  <a:lnTo>
                    <a:pt x="28537" y="59653"/>
                  </a:lnTo>
                  <a:lnTo>
                    <a:pt x="29919" y="59469"/>
                  </a:lnTo>
                  <a:lnTo>
                    <a:pt x="31199" y="59284"/>
                  </a:lnTo>
                  <a:lnTo>
                    <a:pt x="32366" y="59121"/>
                  </a:lnTo>
                  <a:lnTo>
                    <a:pt x="33400" y="58957"/>
                  </a:lnTo>
                  <a:lnTo>
                    <a:pt x="34281" y="58813"/>
                  </a:lnTo>
                  <a:lnTo>
                    <a:pt x="35530" y="58598"/>
                  </a:lnTo>
                  <a:lnTo>
                    <a:pt x="35970" y="58516"/>
                  </a:lnTo>
                  <a:lnTo>
                    <a:pt x="35571" y="56428"/>
                  </a:lnTo>
                  <a:lnTo>
                    <a:pt x="35141" y="54216"/>
                  </a:lnTo>
                  <a:lnTo>
                    <a:pt x="34619" y="51585"/>
                  </a:lnTo>
                  <a:lnTo>
                    <a:pt x="34056" y="48800"/>
                  </a:lnTo>
                  <a:lnTo>
                    <a:pt x="33503" y="46127"/>
                  </a:lnTo>
                  <a:lnTo>
                    <a:pt x="33247" y="44919"/>
                  </a:lnTo>
                  <a:lnTo>
                    <a:pt x="33001" y="43844"/>
                  </a:lnTo>
                  <a:lnTo>
                    <a:pt x="32796" y="42933"/>
                  </a:lnTo>
                  <a:lnTo>
                    <a:pt x="32612" y="42216"/>
                  </a:lnTo>
                  <a:lnTo>
                    <a:pt x="32530" y="41878"/>
                  </a:lnTo>
                  <a:lnTo>
                    <a:pt x="32458" y="41469"/>
                  </a:lnTo>
                  <a:lnTo>
                    <a:pt x="32387" y="40987"/>
                  </a:lnTo>
                  <a:lnTo>
                    <a:pt x="32325" y="40455"/>
                  </a:lnTo>
                  <a:lnTo>
                    <a:pt x="32264" y="39861"/>
                  </a:lnTo>
                  <a:lnTo>
                    <a:pt x="32202" y="39226"/>
                  </a:lnTo>
                  <a:lnTo>
                    <a:pt x="32151" y="38540"/>
                  </a:lnTo>
                  <a:lnTo>
                    <a:pt x="32100" y="37813"/>
                  </a:lnTo>
                  <a:lnTo>
                    <a:pt x="32018" y="36247"/>
                  </a:lnTo>
                  <a:lnTo>
                    <a:pt x="31946" y="34578"/>
                  </a:lnTo>
                  <a:lnTo>
                    <a:pt x="31885" y="32837"/>
                  </a:lnTo>
                  <a:lnTo>
                    <a:pt x="31834" y="31056"/>
                  </a:lnTo>
                  <a:lnTo>
                    <a:pt x="31793" y="29284"/>
                  </a:lnTo>
                  <a:lnTo>
                    <a:pt x="31752" y="27564"/>
                  </a:lnTo>
                  <a:lnTo>
                    <a:pt x="31701" y="24380"/>
                  </a:lnTo>
                  <a:lnTo>
                    <a:pt x="31660" y="21820"/>
                  </a:lnTo>
                  <a:lnTo>
                    <a:pt x="31639" y="20868"/>
                  </a:lnTo>
                  <a:lnTo>
                    <a:pt x="31619" y="20182"/>
                  </a:lnTo>
                  <a:lnTo>
                    <a:pt x="31578" y="19557"/>
                  </a:lnTo>
                  <a:lnTo>
                    <a:pt x="31506" y="18779"/>
                  </a:lnTo>
                  <a:lnTo>
                    <a:pt x="31414" y="17857"/>
                  </a:lnTo>
                  <a:lnTo>
                    <a:pt x="31301" y="16823"/>
                  </a:lnTo>
                  <a:lnTo>
                    <a:pt x="31148" y="15707"/>
                  </a:lnTo>
                  <a:lnTo>
                    <a:pt x="30984" y="14530"/>
                  </a:lnTo>
                  <a:lnTo>
                    <a:pt x="30789" y="13301"/>
                  </a:lnTo>
                  <a:lnTo>
                    <a:pt x="30574" y="12072"/>
                  </a:lnTo>
                  <a:lnTo>
                    <a:pt x="30452" y="11458"/>
                  </a:lnTo>
                  <a:lnTo>
                    <a:pt x="30339" y="10844"/>
                  </a:lnTo>
                  <a:lnTo>
                    <a:pt x="30206" y="10250"/>
                  </a:lnTo>
                  <a:lnTo>
                    <a:pt x="30073" y="9656"/>
                  </a:lnTo>
                  <a:lnTo>
                    <a:pt x="29940" y="9083"/>
                  </a:lnTo>
                  <a:lnTo>
                    <a:pt x="29796" y="8520"/>
                  </a:lnTo>
                  <a:lnTo>
                    <a:pt x="29653" y="7987"/>
                  </a:lnTo>
                  <a:lnTo>
                    <a:pt x="29499" y="7475"/>
                  </a:lnTo>
                  <a:lnTo>
                    <a:pt x="29346" y="6984"/>
                  </a:lnTo>
                  <a:lnTo>
                    <a:pt x="29182" y="6533"/>
                  </a:lnTo>
                  <a:lnTo>
                    <a:pt x="29018" y="6103"/>
                  </a:lnTo>
                  <a:lnTo>
                    <a:pt x="28844" y="5714"/>
                  </a:lnTo>
                  <a:lnTo>
                    <a:pt x="28670" y="5366"/>
                  </a:lnTo>
                  <a:lnTo>
                    <a:pt x="28588" y="5202"/>
                  </a:lnTo>
                  <a:lnTo>
                    <a:pt x="28496" y="5059"/>
                  </a:lnTo>
                  <a:lnTo>
                    <a:pt x="28404" y="4915"/>
                  </a:lnTo>
                  <a:lnTo>
                    <a:pt x="28312" y="4793"/>
                  </a:lnTo>
                  <a:lnTo>
                    <a:pt x="28219" y="4680"/>
                  </a:lnTo>
                  <a:lnTo>
                    <a:pt x="28127" y="4578"/>
                  </a:lnTo>
                  <a:lnTo>
                    <a:pt x="27933" y="4383"/>
                  </a:lnTo>
                  <a:lnTo>
                    <a:pt x="27697" y="4199"/>
                  </a:lnTo>
                  <a:lnTo>
                    <a:pt x="27441" y="4004"/>
                  </a:lnTo>
                  <a:lnTo>
                    <a:pt x="27165" y="3820"/>
                  </a:lnTo>
                  <a:lnTo>
                    <a:pt x="26858" y="3636"/>
                  </a:lnTo>
                  <a:lnTo>
                    <a:pt x="26540" y="3451"/>
                  </a:lnTo>
                  <a:lnTo>
                    <a:pt x="26202" y="3267"/>
                  </a:lnTo>
                  <a:lnTo>
                    <a:pt x="25854" y="3093"/>
                  </a:lnTo>
                  <a:lnTo>
                    <a:pt x="25486" y="2919"/>
                  </a:lnTo>
                  <a:lnTo>
                    <a:pt x="25107" y="2745"/>
                  </a:lnTo>
                  <a:lnTo>
                    <a:pt x="24728" y="2581"/>
                  </a:lnTo>
                  <a:lnTo>
                    <a:pt x="24339" y="2417"/>
                  </a:lnTo>
                  <a:lnTo>
                    <a:pt x="23561" y="2100"/>
                  </a:lnTo>
                  <a:lnTo>
                    <a:pt x="22783" y="1813"/>
                  </a:lnTo>
                  <a:lnTo>
                    <a:pt x="22025" y="1547"/>
                  </a:lnTo>
                  <a:lnTo>
                    <a:pt x="21308" y="1311"/>
                  </a:lnTo>
                  <a:lnTo>
                    <a:pt x="20653" y="1096"/>
                  </a:lnTo>
                  <a:lnTo>
                    <a:pt x="20079" y="922"/>
                  </a:lnTo>
                  <a:lnTo>
                    <a:pt x="19230" y="666"/>
                  </a:lnTo>
                  <a:lnTo>
                    <a:pt x="18922" y="584"/>
                  </a:lnTo>
                  <a:lnTo>
                    <a:pt x="18820" y="533"/>
                  </a:lnTo>
                  <a:lnTo>
                    <a:pt x="18697" y="482"/>
                  </a:lnTo>
                  <a:lnTo>
                    <a:pt x="18523" y="410"/>
                  </a:lnTo>
                  <a:lnTo>
                    <a:pt x="18298" y="339"/>
                  </a:lnTo>
                  <a:lnTo>
                    <a:pt x="18021" y="257"/>
                  </a:lnTo>
                  <a:lnTo>
                    <a:pt x="17694" y="185"/>
                  </a:lnTo>
                  <a:lnTo>
                    <a:pt x="17315" y="113"/>
                  </a:lnTo>
                  <a:lnTo>
                    <a:pt x="16885" y="62"/>
                  </a:lnTo>
                  <a:lnTo>
                    <a:pt x="16404" y="21"/>
                  </a:lnTo>
                  <a:lnTo>
                    <a:pt x="161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777418" y="1929728"/>
              <a:ext cx="39538" cy="405292"/>
            </a:xfrm>
            <a:custGeom>
              <a:avLst/>
              <a:gdLst/>
              <a:ahLst/>
              <a:cxnLst/>
              <a:rect l="l" t="t" r="r" b="b"/>
              <a:pathLst>
                <a:path w="1783" h="18277" extrusionOk="0">
                  <a:moveTo>
                    <a:pt x="891" y="0"/>
                  </a:moveTo>
                  <a:lnTo>
                    <a:pt x="0" y="16925"/>
                  </a:lnTo>
                  <a:lnTo>
                    <a:pt x="1782" y="18277"/>
                  </a:lnTo>
                  <a:lnTo>
                    <a:pt x="1669" y="13946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3122808" y="1848875"/>
              <a:ext cx="121497" cy="441637"/>
            </a:xfrm>
            <a:custGeom>
              <a:avLst/>
              <a:gdLst/>
              <a:ahLst/>
              <a:cxnLst/>
              <a:rect l="l" t="t" r="r" b="b"/>
              <a:pathLst>
                <a:path w="5479" h="19916" extrusionOk="0">
                  <a:moveTo>
                    <a:pt x="0" y="1"/>
                  </a:moveTo>
                  <a:lnTo>
                    <a:pt x="3297" y="7342"/>
                  </a:lnTo>
                  <a:lnTo>
                    <a:pt x="3390" y="7557"/>
                  </a:lnTo>
                  <a:lnTo>
                    <a:pt x="3471" y="7762"/>
                  </a:lnTo>
                  <a:lnTo>
                    <a:pt x="3553" y="7977"/>
                  </a:lnTo>
                  <a:lnTo>
                    <a:pt x="3625" y="8192"/>
                  </a:lnTo>
                  <a:lnTo>
                    <a:pt x="3686" y="8417"/>
                  </a:lnTo>
                  <a:lnTo>
                    <a:pt x="3748" y="8632"/>
                  </a:lnTo>
                  <a:lnTo>
                    <a:pt x="3799" y="8858"/>
                  </a:lnTo>
                  <a:lnTo>
                    <a:pt x="3840" y="9083"/>
                  </a:lnTo>
                  <a:lnTo>
                    <a:pt x="3881" y="9308"/>
                  </a:lnTo>
                  <a:lnTo>
                    <a:pt x="3912" y="9533"/>
                  </a:lnTo>
                  <a:lnTo>
                    <a:pt x="3932" y="9759"/>
                  </a:lnTo>
                  <a:lnTo>
                    <a:pt x="3953" y="9984"/>
                  </a:lnTo>
                  <a:lnTo>
                    <a:pt x="3963" y="10219"/>
                  </a:lnTo>
                  <a:lnTo>
                    <a:pt x="3963" y="10445"/>
                  </a:lnTo>
                  <a:lnTo>
                    <a:pt x="3963" y="10670"/>
                  </a:lnTo>
                  <a:lnTo>
                    <a:pt x="3953" y="10905"/>
                  </a:lnTo>
                  <a:lnTo>
                    <a:pt x="3390" y="19916"/>
                  </a:lnTo>
                  <a:lnTo>
                    <a:pt x="5478" y="18830"/>
                  </a:lnTo>
                  <a:lnTo>
                    <a:pt x="5478" y="12605"/>
                  </a:lnTo>
                  <a:lnTo>
                    <a:pt x="5468" y="12083"/>
                  </a:lnTo>
                  <a:lnTo>
                    <a:pt x="5437" y="11571"/>
                  </a:lnTo>
                  <a:lnTo>
                    <a:pt x="5386" y="11049"/>
                  </a:lnTo>
                  <a:lnTo>
                    <a:pt x="5325" y="10537"/>
                  </a:lnTo>
                  <a:lnTo>
                    <a:pt x="5243" y="10025"/>
                  </a:lnTo>
                  <a:lnTo>
                    <a:pt x="5140" y="9523"/>
                  </a:lnTo>
                  <a:lnTo>
                    <a:pt x="5018" y="9021"/>
                  </a:lnTo>
                  <a:lnTo>
                    <a:pt x="4874" y="8520"/>
                  </a:lnTo>
                  <a:lnTo>
                    <a:pt x="4721" y="8039"/>
                  </a:lnTo>
                  <a:lnTo>
                    <a:pt x="4547" y="7547"/>
                  </a:lnTo>
                  <a:lnTo>
                    <a:pt x="4352" y="7066"/>
                  </a:lnTo>
                  <a:lnTo>
                    <a:pt x="4147" y="6595"/>
                  </a:lnTo>
                  <a:lnTo>
                    <a:pt x="3922" y="6134"/>
                  </a:lnTo>
                  <a:lnTo>
                    <a:pt x="3676" y="5673"/>
                  </a:lnTo>
                  <a:lnTo>
                    <a:pt x="3420" y="5223"/>
                  </a:lnTo>
                  <a:lnTo>
                    <a:pt x="3144" y="47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312634" y="1606383"/>
              <a:ext cx="287011" cy="183476"/>
            </a:xfrm>
            <a:custGeom>
              <a:avLst/>
              <a:gdLst/>
              <a:ahLst/>
              <a:cxnLst/>
              <a:rect l="l" t="t" r="r" b="b"/>
              <a:pathLst>
                <a:path w="12943" h="8274" extrusionOk="0">
                  <a:moveTo>
                    <a:pt x="6133" y="1"/>
                  </a:moveTo>
                  <a:lnTo>
                    <a:pt x="5816" y="21"/>
                  </a:lnTo>
                  <a:lnTo>
                    <a:pt x="5488" y="42"/>
                  </a:lnTo>
                  <a:lnTo>
                    <a:pt x="5150" y="72"/>
                  </a:lnTo>
                  <a:lnTo>
                    <a:pt x="4792" y="113"/>
                  </a:lnTo>
                  <a:lnTo>
                    <a:pt x="4423" y="175"/>
                  </a:lnTo>
                  <a:lnTo>
                    <a:pt x="4045" y="236"/>
                  </a:lnTo>
                  <a:lnTo>
                    <a:pt x="3656" y="308"/>
                  </a:lnTo>
                  <a:lnTo>
                    <a:pt x="3246" y="400"/>
                  </a:lnTo>
                  <a:lnTo>
                    <a:pt x="2877" y="492"/>
                  </a:lnTo>
                  <a:lnTo>
                    <a:pt x="2499" y="615"/>
                  </a:lnTo>
                  <a:lnTo>
                    <a:pt x="2099" y="769"/>
                  </a:lnTo>
                  <a:lnTo>
                    <a:pt x="1700" y="932"/>
                  </a:lnTo>
                  <a:lnTo>
                    <a:pt x="1280" y="1137"/>
                  </a:lnTo>
                  <a:lnTo>
                    <a:pt x="860" y="1352"/>
                  </a:lnTo>
                  <a:lnTo>
                    <a:pt x="430" y="1588"/>
                  </a:lnTo>
                  <a:lnTo>
                    <a:pt x="0" y="1833"/>
                  </a:lnTo>
                  <a:lnTo>
                    <a:pt x="72" y="2110"/>
                  </a:lnTo>
                  <a:lnTo>
                    <a:pt x="185" y="2417"/>
                  </a:lnTo>
                  <a:lnTo>
                    <a:pt x="328" y="2827"/>
                  </a:lnTo>
                  <a:lnTo>
                    <a:pt x="533" y="3308"/>
                  </a:lnTo>
                  <a:lnTo>
                    <a:pt x="645" y="3564"/>
                  </a:lnTo>
                  <a:lnTo>
                    <a:pt x="778" y="3840"/>
                  </a:lnTo>
                  <a:lnTo>
                    <a:pt x="922" y="4127"/>
                  </a:lnTo>
                  <a:lnTo>
                    <a:pt x="1075" y="4414"/>
                  </a:lnTo>
                  <a:lnTo>
                    <a:pt x="1249" y="4711"/>
                  </a:lnTo>
                  <a:lnTo>
                    <a:pt x="1434" y="5008"/>
                  </a:lnTo>
                  <a:lnTo>
                    <a:pt x="1628" y="5304"/>
                  </a:lnTo>
                  <a:lnTo>
                    <a:pt x="1843" y="5601"/>
                  </a:lnTo>
                  <a:lnTo>
                    <a:pt x="2068" y="5898"/>
                  </a:lnTo>
                  <a:lnTo>
                    <a:pt x="2314" y="6185"/>
                  </a:lnTo>
                  <a:lnTo>
                    <a:pt x="2570" y="6461"/>
                  </a:lnTo>
                  <a:lnTo>
                    <a:pt x="2847" y="6728"/>
                  </a:lnTo>
                  <a:lnTo>
                    <a:pt x="3133" y="6984"/>
                  </a:lnTo>
                  <a:lnTo>
                    <a:pt x="3441" y="7219"/>
                  </a:lnTo>
                  <a:lnTo>
                    <a:pt x="3604" y="7332"/>
                  </a:lnTo>
                  <a:lnTo>
                    <a:pt x="3758" y="7434"/>
                  </a:lnTo>
                  <a:lnTo>
                    <a:pt x="3932" y="7537"/>
                  </a:lnTo>
                  <a:lnTo>
                    <a:pt x="4106" y="7639"/>
                  </a:lnTo>
                  <a:lnTo>
                    <a:pt x="4280" y="7731"/>
                  </a:lnTo>
                  <a:lnTo>
                    <a:pt x="4454" y="7813"/>
                  </a:lnTo>
                  <a:lnTo>
                    <a:pt x="4649" y="7895"/>
                  </a:lnTo>
                  <a:lnTo>
                    <a:pt x="4833" y="7967"/>
                  </a:lnTo>
                  <a:lnTo>
                    <a:pt x="5028" y="8028"/>
                  </a:lnTo>
                  <a:lnTo>
                    <a:pt x="5222" y="8089"/>
                  </a:lnTo>
                  <a:lnTo>
                    <a:pt x="5427" y="8141"/>
                  </a:lnTo>
                  <a:lnTo>
                    <a:pt x="5632" y="8182"/>
                  </a:lnTo>
                  <a:lnTo>
                    <a:pt x="5847" y="8223"/>
                  </a:lnTo>
                  <a:lnTo>
                    <a:pt x="6062" y="8243"/>
                  </a:lnTo>
                  <a:lnTo>
                    <a:pt x="6287" y="8264"/>
                  </a:lnTo>
                  <a:lnTo>
                    <a:pt x="6512" y="8274"/>
                  </a:lnTo>
                  <a:lnTo>
                    <a:pt x="6871" y="8274"/>
                  </a:lnTo>
                  <a:lnTo>
                    <a:pt x="7045" y="8264"/>
                  </a:lnTo>
                  <a:lnTo>
                    <a:pt x="7219" y="8243"/>
                  </a:lnTo>
                  <a:lnTo>
                    <a:pt x="7383" y="8212"/>
                  </a:lnTo>
                  <a:lnTo>
                    <a:pt x="7546" y="8182"/>
                  </a:lnTo>
                  <a:lnTo>
                    <a:pt x="7710" y="8141"/>
                  </a:lnTo>
                  <a:lnTo>
                    <a:pt x="7874" y="8100"/>
                  </a:lnTo>
                  <a:lnTo>
                    <a:pt x="8038" y="8049"/>
                  </a:lnTo>
                  <a:lnTo>
                    <a:pt x="8191" y="7997"/>
                  </a:lnTo>
                  <a:lnTo>
                    <a:pt x="8488" y="7864"/>
                  </a:lnTo>
                  <a:lnTo>
                    <a:pt x="8785" y="7721"/>
                  </a:lnTo>
                  <a:lnTo>
                    <a:pt x="9062" y="7547"/>
                  </a:lnTo>
                  <a:lnTo>
                    <a:pt x="9338" y="7363"/>
                  </a:lnTo>
                  <a:lnTo>
                    <a:pt x="9594" y="7158"/>
                  </a:lnTo>
                  <a:lnTo>
                    <a:pt x="9850" y="6943"/>
                  </a:lnTo>
                  <a:lnTo>
                    <a:pt x="10086" y="6717"/>
                  </a:lnTo>
                  <a:lnTo>
                    <a:pt x="10321" y="6472"/>
                  </a:lnTo>
                  <a:lnTo>
                    <a:pt x="10536" y="6226"/>
                  </a:lnTo>
                  <a:lnTo>
                    <a:pt x="10751" y="5970"/>
                  </a:lnTo>
                  <a:lnTo>
                    <a:pt x="10946" y="5694"/>
                  </a:lnTo>
                  <a:lnTo>
                    <a:pt x="11140" y="5427"/>
                  </a:lnTo>
                  <a:lnTo>
                    <a:pt x="11325" y="5141"/>
                  </a:lnTo>
                  <a:lnTo>
                    <a:pt x="11499" y="4864"/>
                  </a:lnTo>
                  <a:lnTo>
                    <a:pt x="11662" y="4578"/>
                  </a:lnTo>
                  <a:lnTo>
                    <a:pt x="11816" y="4301"/>
                  </a:lnTo>
                  <a:lnTo>
                    <a:pt x="11959" y="4014"/>
                  </a:lnTo>
                  <a:lnTo>
                    <a:pt x="12092" y="3738"/>
                  </a:lnTo>
                  <a:lnTo>
                    <a:pt x="12226" y="3461"/>
                  </a:lnTo>
                  <a:lnTo>
                    <a:pt x="12451" y="2929"/>
                  </a:lnTo>
                  <a:lnTo>
                    <a:pt x="12645" y="2427"/>
                  </a:lnTo>
                  <a:lnTo>
                    <a:pt x="12809" y="1967"/>
                  </a:lnTo>
                  <a:lnTo>
                    <a:pt x="12942" y="1567"/>
                  </a:lnTo>
                  <a:lnTo>
                    <a:pt x="12307" y="1352"/>
                  </a:lnTo>
                  <a:lnTo>
                    <a:pt x="11714" y="1158"/>
                  </a:lnTo>
                  <a:lnTo>
                    <a:pt x="10700" y="851"/>
                  </a:lnTo>
                  <a:lnTo>
                    <a:pt x="10024" y="646"/>
                  </a:lnTo>
                  <a:lnTo>
                    <a:pt x="9778" y="584"/>
                  </a:lnTo>
                  <a:lnTo>
                    <a:pt x="9676" y="533"/>
                  </a:lnTo>
                  <a:lnTo>
                    <a:pt x="9553" y="482"/>
                  </a:lnTo>
                  <a:lnTo>
                    <a:pt x="9379" y="410"/>
                  </a:lnTo>
                  <a:lnTo>
                    <a:pt x="9154" y="339"/>
                  </a:lnTo>
                  <a:lnTo>
                    <a:pt x="8877" y="257"/>
                  </a:lnTo>
                  <a:lnTo>
                    <a:pt x="8550" y="185"/>
                  </a:lnTo>
                  <a:lnTo>
                    <a:pt x="8171" y="113"/>
                  </a:lnTo>
                  <a:lnTo>
                    <a:pt x="7741" y="62"/>
                  </a:lnTo>
                  <a:lnTo>
                    <a:pt x="7260" y="21"/>
                  </a:lnTo>
                  <a:lnTo>
                    <a:pt x="699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317845" y="1929728"/>
              <a:ext cx="391921" cy="579211"/>
            </a:xfrm>
            <a:custGeom>
              <a:avLst/>
              <a:gdLst/>
              <a:ahLst/>
              <a:cxnLst/>
              <a:rect l="l" t="t" r="r" b="b"/>
              <a:pathLst>
                <a:path w="17674" h="26120" extrusionOk="0">
                  <a:moveTo>
                    <a:pt x="1496" y="0"/>
                  </a:moveTo>
                  <a:lnTo>
                    <a:pt x="1342" y="10"/>
                  </a:lnTo>
                  <a:lnTo>
                    <a:pt x="1188" y="31"/>
                  </a:lnTo>
                  <a:lnTo>
                    <a:pt x="1045" y="72"/>
                  </a:lnTo>
                  <a:lnTo>
                    <a:pt x="912" y="123"/>
                  </a:lnTo>
                  <a:lnTo>
                    <a:pt x="779" y="184"/>
                  </a:lnTo>
                  <a:lnTo>
                    <a:pt x="656" y="256"/>
                  </a:lnTo>
                  <a:lnTo>
                    <a:pt x="543" y="348"/>
                  </a:lnTo>
                  <a:lnTo>
                    <a:pt x="441" y="440"/>
                  </a:lnTo>
                  <a:lnTo>
                    <a:pt x="339" y="543"/>
                  </a:lnTo>
                  <a:lnTo>
                    <a:pt x="257" y="666"/>
                  </a:lnTo>
                  <a:lnTo>
                    <a:pt x="175" y="788"/>
                  </a:lnTo>
                  <a:lnTo>
                    <a:pt x="113" y="911"/>
                  </a:lnTo>
                  <a:lnTo>
                    <a:pt x="62" y="1055"/>
                  </a:lnTo>
                  <a:lnTo>
                    <a:pt x="31" y="1198"/>
                  </a:lnTo>
                  <a:lnTo>
                    <a:pt x="11" y="1341"/>
                  </a:lnTo>
                  <a:lnTo>
                    <a:pt x="1" y="1495"/>
                  </a:lnTo>
                  <a:lnTo>
                    <a:pt x="1" y="24625"/>
                  </a:lnTo>
                  <a:lnTo>
                    <a:pt x="11" y="24778"/>
                  </a:lnTo>
                  <a:lnTo>
                    <a:pt x="31" y="24932"/>
                  </a:lnTo>
                  <a:lnTo>
                    <a:pt x="62" y="25075"/>
                  </a:lnTo>
                  <a:lnTo>
                    <a:pt x="113" y="25208"/>
                  </a:lnTo>
                  <a:lnTo>
                    <a:pt x="175" y="25341"/>
                  </a:lnTo>
                  <a:lnTo>
                    <a:pt x="257" y="25464"/>
                  </a:lnTo>
                  <a:lnTo>
                    <a:pt x="339" y="25577"/>
                  </a:lnTo>
                  <a:lnTo>
                    <a:pt x="441" y="25679"/>
                  </a:lnTo>
                  <a:lnTo>
                    <a:pt x="543" y="25782"/>
                  </a:lnTo>
                  <a:lnTo>
                    <a:pt x="656" y="25864"/>
                  </a:lnTo>
                  <a:lnTo>
                    <a:pt x="779" y="25946"/>
                  </a:lnTo>
                  <a:lnTo>
                    <a:pt x="912" y="26007"/>
                  </a:lnTo>
                  <a:lnTo>
                    <a:pt x="1045" y="26058"/>
                  </a:lnTo>
                  <a:lnTo>
                    <a:pt x="1188" y="26089"/>
                  </a:lnTo>
                  <a:lnTo>
                    <a:pt x="1342" y="26109"/>
                  </a:lnTo>
                  <a:lnTo>
                    <a:pt x="1496" y="26120"/>
                  </a:lnTo>
                  <a:lnTo>
                    <a:pt x="16178" y="26120"/>
                  </a:lnTo>
                  <a:lnTo>
                    <a:pt x="16332" y="26109"/>
                  </a:lnTo>
                  <a:lnTo>
                    <a:pt x="16475" y="26089"/>
                  </a:lnTo>
                  <a:lnTo>
                    <a:pt x="16619" y="26058"/>
                  </a:lnTo>
                  <a:lnTo>
                    <a:pt x="16762" y="26007"/>
                  </a:lnTo>
                  <a:lnTo>
                    <a:pt x="16895" y="25946"/>
                  </a:lnTo>
                  <a:lnTo>
                    <a:pt x="17018" y="25864"/>
                  </a:lnTo>
                  <a:lnTo>
                    <a:pt x="17131" y="25782"/>
                  </a:lnTo>
                  <a:lnTo>
                    <a:pt x="17233" y="25679"/>
                  </a:lnTo>
                  <a:lnTo>
                    <a:pt x="17335" y="25577"/>
                  </a:lnTo>
                  <a:lnTo>
                    <a:pt x="17417" y="25464"/>
                  </a:lnTo>
                  <a:lnTo>
                    <a:pt x="17489" y="25341"/>
                  </a:lnTo>
                  <a:lnTo>
                    <a:pt x="17550" y="25208"/>
                  </a:lnTo>
                  <a:lnTo>
                    <a:pt x="17602" y="25075"/>
                  </a:lnTo>
                  <a:lnTo>
                    <a:pt x="17643" y="24932"/>
                  </a:lnTo>
                  <a:lnTo>
                    <a:pt x="17663" y="24778"/>
                  </a:lnTo>
                  <a:lnTo>
                    <a:pt x="17673" y="24625"/>
                  </a:lnTo>
                  <a:lnTo>
                    <a:pt x="17673" y="1495"/>
                  </a:lnTo>
                  <a:lnTo>
                    <a:pt x="17663" y="1341"/>
                  </a:lnTo>
                  <a:lnTo>
                    <a:pt x="17643" y="1198"/>
                  </a:lnTo>
                  <a:lnTo>
                    <a:pt x="17602" y="1055"/>
                  </a:lnTo>
                  <a:lnTo>
                    <a:pt x="17550" y="911"/>
                  </a:lnTo>
                  <a:lnTo>
                    <a:pt x="17489" y="788"/>
                  </a:lnTo>
                  <a:lnTo>
                    <a:pt x="17417" y="666"/>
                  </a:lnTo>
                  <a:lnTo>
                    <a:pt x="17335" y="543"/>
                  </a:lnTo>
                  <a:lnTo>
                    <a:pt x="17233" y="440"/>
                  </a:lnTo>
                  <a:lnTo>
                    <a:pt x="17131" y="348"/>
                  </a:lnTo>
                  <a:lnTo>
                    <a:pt x="17018" y="256"/>
                  </a:lnTo>
                  <a:lnTo>
                    <a:pt x="16895" y="184"/>
                  </a:lnTo>
                  <a:lnTo>
                    <a:pt x="16762" y="123"/>
                  </a:lnTo>
                  <a:lnTo>
                    <a:pt x="16619" y="72"/>
                  </a:lnTo>
                  <a:lnTo>
                    <a:pt x="16475" y="31"/>
                  </a:lnTo>
                  <a:lnTo>
                    <a:pt x="16332" y="10"/>
                  </a:lnTo>
                  <a:lnTo>
                    <a:pt x="161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422759" y="1900434"/>
              <a:ext cx="182101" cy="88345"/>
            </a:xfrm>
            <a:custGeom>
              <a:avLst/>
              <a:gdLst/>
              <a:ahLst/>
              <a:cxnLst/>
              <a:rect l="l" t="t" r="r" b="b"/>
              <a:pathLst>
                <a:path w="8212" h="3984" extrusionOk="0">
                  <a:moveTo>
                    <a:pt x="707" y="0"/>
                  </a:moveTo>
                  <a:lnTo>
                    <a:pt x="625" y="10"/>
                  </a:lnTo>
                  <a:lnTo>
                    <a:pt x="553" y="31"/>
                  </a:lnTo>
                  <a:lnTo>
                    <a:pt x="481" y="62"/>
                  </a:lnTo>
                  <a:lnTo>
                    <a:pt x="410" y="92"/>
                  </a:lnTo>
                  <a:lnTo>
                    <a:pt x="348" y="133"/>
                  </a:lnTo>
                  <a:lnTo>
                    <a:pt x="287" y="174"/>
                  </a:lnTo>
                  <a:lnTo>
                    <a:pt x="225" y="225"/>
                  </a:lnTo>
                  <a:lnTo>
                    <a:pt x="174" y="287"/>
                  </a:lnTo>
                  <a:lnTo>
                    <a:pt x="133" y="338"/>
                  </a:lnTo>
                  <a:lnTo>
                    <a:pt x="92" y="410"/>
                  </a:lnTo>
                  <a:lnTo>
                    <a:pt x="62" y="481"/>
                  </a:lnTo>
                  <a:lnTo>
                    <a:pt x="31" y="553"/>
                  </a:lnTo>
                  <a:lnTo>
                    <a:pt x="10" y="625"/>
                  </a:lnTo>
                  <a:lnTo>
                    <a:pt x="0" y="707"/>
                  </a:lnTo>
                  <a:lnTo>
                    <a:pt x="0" y="789"/>
                  </a:lnTo>
                  <a:lnTo>
                    <a:pt x="0" y="3195"/>
                  </a:lnTo>
                  <a:lnTo>
                    <a:pt x="0" y="3266"/>
                  </a:lnTo>
                  <a:lnTo>
                    <a:pt x="10" y="3348"/>
                  </a:lnTo>
                  <a:lnTo>
                    <a:pt x="31" y="3420"/>
                  </a:lnTo>
                  <a:lnTo>
                    <a:pt x="62" y="3502"/>
                  </a:lnTo>
                  <a:lnTo>
                    <a:pt x="92" y="3563"/>
                  </a:lnTo>
                  <a:lnTo>
                    <a:pt x="133" y="3635"/>
                  </a:lnTo>
                  <a:lnTo>
                    <a:pt x="174" y="3696"/>
                  </a:lnTo>
                  <a:lnTo>
                    <a:pt x="225" y="3748"/>
                  </a:lnTo>
                  <a:lnTo>
                    <a:pt x="287" y="3799"/>
                  </a:lnTo>
                  <a:lnTo>
                    <a:pt x="348" y="3840"/>
                  </a:lnTo>
                  <a:lnTo>
                    <a:pt x="410" y="3881"/>
                  </a:lnTo>
                  <a:lnTo>
                    <a:pt x="481" y="3911"/>
                  </a:lnTo>
                  <a:lnTo>
                    <a:pt x="553" y="3942"/>
                  </a:lnTo>
                  <a:lnTo>
                    <a:pt x="625" y="3963"/>
                  </a:lnTo>
                  <a:lnTo>
                    <a:pt x="707" y="3973"/>
                  </a:lnTo>
                  <a:lnTo>
                    <a:pt x="789" y="3983"/>
                  </a:lnTo>
                  <a:lnTo>
                    <a:pt x="7423" y="3983"/>
                  </a:lnTo>
                  <a:lnTo>
                    <a:pt x="7505" y="3973"/>
                  </a:lnTo>
                  <a:lnTo>
                    <a:pt x="7587" y="3963"/>
                  </a:lnTo>
                  <a:lnTo>
                    <a:pt x="7659" y="3942"/>
                  </a:lnTo>
                  <a:lnTo>
                    <a:pt x="7731" y="3911"/>
                  </a:lnTo>
                  <a:lnTo>
                    <a:pt x="7802" y="3881"/>
                  </a:lnTo>
                  <a:lnTo>
                    <a:pt x="7864" y="3840"/>
                  </a:lnTo>
                  <a:lnTo>
                    <a:pt x="7925" y="3799"/>
                  </a:lnTo>
                  <a:lnTo>
                    <a:pt x="7976" y="3748"/>
                  </a:lnTo>
                  <a:lnTo>
                    <a:pt x="8028" y="3696"/>
                  </a:lnTo>
                  <a:lnTo>
                    <a:pt x="8079" y="3635"/>
                  </a:lnTo>
                  <a:lnTo>
                    <a:pt x="8120" y="3563"/>
                  </a:lnTo>
                  <a:lnTo>
                    <a:pt x="8150" y="3502"/>
                  </a:lnTo>
                  <a:lnTo>
                    <a:pt x="8181" y="3420"/>
                  </a:lnTo>
                  <a:lnTo>
                    <a:pt x="8191" y="3348"/>
                  </a:lnTo>
                  <a:lnTo>
                    <a:pt x="8212" y="3266"/>
                  </a:lnTo>
                  <a:lnTo>
                    <a:pt x="8212" y="3195"/>
                  </a:lnTo>
                  <a:lnTo>
                    <a:pt x="8212" y="789"/>
                  </a:lnTo>
                  <a:lnTo>
                    <a:pt x="8212" y="707"/>
                  </a:lnTo>
                  <a:lnTo>
                    <a:pt x="8191" y="625"/>
                  </a:lnTo>
                  <a:lnTo>
                    <a:pt x="8181" y="553"/>
                  </a:lnTo>
                  <a:lnTo>
                    <a:pt x="8150" y="481"/>
                  </a:lnTo>
                  <a:lnTo>
                    <a:pt x="8120" y="410"/>
                  </a:lnTo>
                  <a:lnTo>
                    <a:pt x="8079" y="338"/>
                  </a:lnTo>
                  <a:lnTo>
                    <a:pt x="8028" y="287"/>
                  </a:lnTo>
                  <a:lnTo>
                    <a:pt x="7976" y="225"/>
                  </a:lnTo>
                  <a:lnTo>
                    <a:pt x="7925" y="174"/>
                  </a:lnTo>
                  <a:lnTo>
                    <a:pt x="7864" y="133"/>
                  </a:lnTo>
                  <a:lnTo>
                    <a:pt x="7802" y="92"/>
                  </a:lnTo>
                  <a:lnTo>
                    <a:pt x="7731" y="62"/>
                  </a:lnTo>
                  <a:lnTo>
                    <a:pt x="7659" y="31"/>
                  </a:lnTo>
                  <a:lnTo>
                    <a:pt x="7587" y="10"/>
                  </a:lnTo>
                  <a:lnTo>
                    <a:pt x="7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384595" y="1448136"/>
              <a:ext cx="144891" cy="190971"/>
            </a:xfrm>
            <a:custGeom>
              <a:avLst/>
              <a:gdLst/>
              <a:ahLst/>
              <a:cxnLst/>
              <a:rect l="l" t="t" r="r" b="b"/>
              <a:pathLst>
                <a:path w="6534" h="8612" extrusionOk="0">
                  <a:moveTo>
                    <a:pt x="185" y="0"/>
                  </a:moveTo>
                  <a:lnTo>
                    <a:pt x="1" y="7536"/>
                  </a:lnTo>
                  <a:lnTo>
                    <a:pt x="32" y="7567"/>
                  </a:lnTo>
                  <a:lnTo>
                    <a:pt x="155" y="7669"/>
                  </a:lnTo>
                  <a:lnTo>
                    <a:pt x="359" y="7812"/>
                  </a:lnTo>
                  <a:lnTo>
                    <a:pt x="492" y="7905"/>
                  </a:lnTo>
                  <a:lnTo>
                    <a:pt x="646" y="7987"/>
                  </a:lnTo>
                  <a:lnTo>
                    <a:pt x="830" y="8079"/>
                  </a:lnTo>
                  <a:lnTo>
                    <a:pt x="1035" y="8171"/>
                  </a:lnTo>
                  <a:lnTo>
                    <a:pt x="1260" y="8263"/>
                  </a:lnTo>
                  <a:lnTo>
                    <a:pt x="1516" y="8345"/>
                  </a:lnTo>
                  <a:lnTo>
                    <a:pt x="1793" y="8417"/>
                  </a:lnTo>
                  <a:lnTo>
                    <a:pt x="2100" y="8488"/>
                  </a:lnTo>
                  <a:lnTo>
                    <a:pt x="2428" y="8550"/>
                  </a:lnTo>
                  <a:lnTo>
                    <a:pt x="2786" y="8591"/>
                  </a:lnTo>
                  <a:lnTo>
                    <a:pt x="2970" y="8601"/>
                  </a:lnTo>
                  <a:lnTo>
                    <a:pt x="3155" y="8611"/>
                  </a:lnTo>
                  <a:lnTo>
                    <a:pt x="3339" y="8611"/>
                  </a:lnTo>
                  <a:lnTo>
                    <a:pt x="3513" y="8601"/>
                  </a:lnTo>
                  <a:lnTo>
                    <a:pt x="3871" y="8580"/>
                  </a:lnTo>
                  <a:lnTo>
                    <a:pt x="4209" y="8529"/>
                  </a:lnTo>
                  <a:lnTo>
                    <a:pt x="4537" y="8468"/>
                  </a:lnTo>
                  <a:lnTo>
                    <a:pt x="4844" y="8396"/>
                  </a:lnTo>
                  <a:lnTo>
                    <a:pt x="5131" y="8314"/>
                  </a:lnTo>
                  <a:lnTo>
                    <a:pt x="5397" y="8222"/>
                  </a:lnTo>
                  <a:lnTo>
                    <a:pt x="5653" y="8130"/>
                  </a:lnTo>
                  <a:lnTo>
                    <a:pt x="5868" y="8038"/>
                  </a:lnTo>
                  <a:lnTo>
                    <a:pt x="6226" y="7884"/>
                  </a:lnTo>
                  <a:lnTo>
                    <a:pt x="6452" y="7761"/>
                  </a:lnTo>
                  <a:lnTo>
                    <a:pt x="6533" y="7720"/>
                  </a:lnTo>
                  <a:lnTo>
                    <a:pt x="6533" y="0"/>
                  </a:lnTo>
                  <a:close/>
                </a:path>
              </a:pathLst>
            </a:custGeom>
            <a:solidFill>
              <a:srgbClr val="FF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385748" y="1448136"/>
              <a:ext cx="143738" cy="122628"/>
            </a:xfrm>
            <a:custGeom>
              <a:avLst/>
              <a:gdLst/>
              <a:ahLst/>
              <a:cxnLst/>
              <a:rect l="l" t="t" r="r" b="b"/>
              <a:pathLst>
                <a:path w="6482" h="5530" extrusionOk="0">
                  <a:moveTo>
                    <a:pt x="133" y="0"/>
                  </a:moveTo>
                  <a:lnTo>
                    <a:pt x="0" y="5529"/>
                  </a:lnTo>
                  <a:lnTo>
                    <a:pt x="328" y="5488"/>
                  </a:lnTo>
                  <a:lnTo>
                    <a:pt x="645" y="5447"/>
                  </a:lnTo>
                  <a:lnTo>
                    <a:pt x="963" y="5396"/>
                  </a:lnTo>
                  <a:lnTo>
                    <a:pt x="1270" y="5345"/>
                  </a:lnTo>
                  <a:lnTo>
                    <a:pt x="1843" y="5232"/>
                  </a:lnTo>
                  <a:lnTo>
                    <a:pt x="2386" y="5099"/>
                  </a:lnTo>
                  <a:lnTo>
                    <a:pt x="2898" y="4956"/>
                  </a:lnTo>
                  <a:lnTo>
                    <a:pt x="3379" y="4792"/>
                  </a:lnTo>
                  <a:lnTo>
                    <a:pt x="3819" y="4628"/>
                  </a:lnTo>
                  <a:lnTo>
                    <a:pt x="4229" y="4444"/>
                  </a:lnTo>
                  <a:lnTo>
                    <a:pt x="4608" y="4260"/>
                  </a:lnTo>
                  <a:lnTo>
                    <a:pt x="4956" y="4075"/>
                  </a:lnTo>
                  <a:lnTo>
                    <a:pt x="5283" y="3881"/>
                  </a:lnTo>
                  <a:lnTo>
                    <a:pt x="5570" y="3686"/>
                  </a:lnTo>
                  <a:lnTo>
                    <a:pt x="5836" y="3502"/>
                  </a:lnTo>
                  <a:lnTo>
                    <a:pt x="6082" y="3307"/>
                  </a:lnTo>
                  <a:lnTo>
                    <a:pt x="6287" y="3123"/>
                  </a:lnTo>
                  <a:lnTo>
                    <a:pt x="6481" y="2949"/>
                  </a:lnTo>
                  <a:lnTo>
                    <a:pt x="6481" y="0"/>
                  </a:lnTo>
                  <a:close/>
                </a:path>
              </a:pathLst>
            </a:custGeom>
            <a:solidFill>
              <a:srgbClr val="FFA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311725" y="1154994"/>
              <a:ext cx="267475" cy="362850"/>
            </a:xfrm>
            <a:custGeom>
              <a:avLst/>
              <a:gdLst/>
              <a:ahLst/>
              <a:cxnLst/>
              <a:rect l="l" t="t" r="r" b="b"/>
              <a:pathLst>
                <a:path w="12062" h="16363" extrusionOk="0">
                  <a:moveTo>
                    <a:pt x="5529" y="1"/>
                  </a:moveTo>
                  <a:lnTo>
                    <a:pt x="5273" y="11"/>
                  </a:lnTo>
                  <a:lnTo>
                    <a:pt x="5028" y="21"/>
                  </a:lnTo>
                  <a:lnTo>
                    <a:pt x="4782" y="42"/>
                  </a:lnTo>
                  <a:lnTo>
                    <a:pt x="4546" y="72"/>
                  </a:lnTo>
                  <a:lnTo>
                    <a:pt x="4321" y="103"/>
                  </a:lnTo>
                  <a:lnTo>
                    <a:pt x="4096" y="144"/>
                  </a:lnTo>
                  <a:lnTo>
                    <a:pt x="3881" y="195"/>
                  </a:lnTo>
                  <a:lnTo>
                    <a:pt x="3676" y="246"/>
                  </a:lnTo>
                  <a:lnTo>
                    <a:pt x="3482" y="318"/>
                  </a:lnTo>
                  <a:lnTo>
                    <a:pt x="3297" y="379"/>
                  </a:lnTo>
                  <a:lnTo>
                    <a:pt x="3113" y="461"/>
                  </a:lnTo>
                  <a:lnTo>
                    <a:pt x="2929" y="543"/>
                  </a:lnTo>
                  <a:lnTo>
                    <a:pt x="2765" y="625"/>
                  </a:lnTo>
                  <a:lnTo>
                    <a:pt x="2601" y="728"/>
                  </a:lnTo>
                  <a:lnTo>
                    <a:pt x="2447" y="820"/>
                  </a:lnTo>
                  <a:lnTo>
                    <a:pt x="2294" y="922"/>
                  </a:lnTo>
                  <a:lnTo>
                    <a:pt x="2150" y="1035"/>
                  </a:lnTo>
                  <a:lnTo>
                    <a:pt x="2007" y="1147"/>
                  </a:lnTo>
                  <a:lnTo>
                    <a:pt x="1874" y="1270"/>
                  </a:lnTo>
                  <a:lnTo>
                    <a:pt x="1751" y="1393"/>
                  </a:lnTo>
                  <a:lnTo>
                    <a:pt x="1628" y="1526"/>
                  </a:lnTo>
                  <a:lnTo>
                    <a:pt x="1516" y="1659"/>
                  </a:lnTo>
                  <a:lnTo>
                    <a:pt x="1403" y="1792"/>
                  </a:lnTo>
                  <a:lnTo>
                    <a:pt x="1301" y="1936"/>
                  </a:lnTo>
                  <a:lnTo>
                    <a:pt x="1208" y="2079"/>
                  </a:lnTo>
                  <a:lnTo>
                    <a:pt x="1106" y="2222"/>
                  </a:lnTo>
                  <a:lnTo>
                    <a:pt x="942" y="2530"/>
                  </a:lnTo>
                  <a:lnTo>
                    <a:pt x="778" y="2847"/>
                  </a:lnTo>
                  <a:lnTo>
                    <a:pt x="645" y="3175"/>
                  </a:lnTo>
                  <a:lnTo>
                    <a:pt x="522" y="3502"/>
                  </a:lnTo>
                  <a:lnTo>
                    <a:pt x="420" y="3850"/>
                  </a:lnTo>
                  <a:lnTo>
                    <a:pt x="328" y="4188"/>
                  </a:lnTo>
                  <a:lnTo>
                    <a:pt x="256" y="4547"/>
                  </a:lnTo>
                  <a:lnTo>
                    <a:pt x="185" y="4895"/>
                  </a:lnTo>
                  <a:lnTo>
                    <a:pt x="133" y="5243"/>
                  </a:lnTo>
                  <a:lnTo>
                    <a:pt x="92" y="5601"/>
                  </a:lnTo>
                  <a:lnTo>
                    <a:pt x="62" y="5949"/>
                  </a:lnTo>
                  <a:lnTo>
                    <a:pt x="31" y="6298"/>
                  </a:lnTo>
                  <a:lnTo>
                    <a:pt x="21" y="6635"/>
                  </a:lnTo>
                  <a:lnTo>
                    <a:pt x="0" y="7291"/>
                  </a:lnTo>
                  <a:lnTo>
                    <a:pt x="0" y="7915"/>
                  </a:lnTo>
                  <a:lnTo>
                    <a:pt x="10" y="8478"/>
                  </a:lnTo>
                  <a:lnTo>
                    <a:pt x="10" y="8755"/>
                  </a:lnTo>
                  <a:lnTo>
                    <a:pt x="31" y="9052"/>
                  </a:lnTo>
                  <a:lnTo>
                    <a:pt x="51" y="9349"/>
                  </a:lnTo>
                  <a:lnTo>
                    <a:pt x="82" y="9666"/>
                  </a:lnTo>
                  <a:lnTo>
                    <a:pt x="113" y="10004"/>
                  </a:lnTo>
                  <a:lnTo>
                    <a:pt x="164" y="10342"/>
                  </a:lnTo>
                  <a:lnTo>
                    <a:pt x="226" y="10680"/>
                  </a:lnTo>
                  <a:lnTo>
                    <a:pt x="297" y="11028"/>
                  </a:lnTo>
                  <a:lnTo>
                    <a:pt x="379" y="11386"/>
                  </a:lnTo>
                  <a:lnTo>
                    <a:pt x="471" y="11734"/>
                  </a:lnTo>
                  <a:lnTo>
                    <a:pt x="574" y="12093"/>
                  </a:lnTo>
                  <a:lnTo>
                    <a:pt x="697" y="12441"/>
                  </a:lnTo>
                  <a:lnTo>
                    <a:pt x="830" y="12789"/>
                  </a:lnTo>
                  <a:lnTo>
                    <a:pt x="983" y="13127"/>
                  </a:lnTo>
                  <a:lnTo>
                    <a:pt x="1147" y="13465"/>
                  </a:lnTo>
                  <a:lnTo>
                    <a:pt x="1342" y="13793"/>
                  </a:lnTo>
                  <a:lnTo>
                    <a:pt x="1536" y="14100"/>
                  </a:lnTo>
                  <a:lnTo>
                    <a:pt x="1761" y="14407"/>
                  </a:lnTo>
                  <a:lnTo>
                    <a:pt x="1874" y="14550"/>
                  </a:lnTo>
                  <a:lnTo>
                    <a:pt x="1997" y="14683"/>
                  </a:lnTo>
                  <a:lnTo>
                    <a:pt x="2130" y="14827"/>
                  </a:lnTo>
                  <a:lnTo>
                    <a:pt x="2263" y="14960"/>
                  </a:lnTo>
                  <a:lnTo>
                    <a:pt x="2396" y="15083"/>
                  </a:lnTo>
                  <a:lnTo>
                    <a:pt x="2540" y="15205"/>
                  </a:lnTo>
                  <a:lnTo>
                    <a:pt x="2683" y="15328"/>
                  </a:lnTo>
                  <a:lnTo>
                    <a:pt x="2836" y="15441"/>
                  </a:lnTo>
                  <a:lnTo>
                    <a:pt x="3000" y="15554"/>
                  </a:lnTo>
                  <a:lnTo>
                    <a:pt x="3164" y="15656"/>
                  </a:lnTo>
                  <a:lnTo>
                    <a:pt x="3338" y="15748"/>
                  </a:lnTo>
                  <a:lnTo>
                    <a:pt x="3512" y="15840"/>
                  </a:lnTo>
                  <a:lnTo>
                    <a:pt x="3697" y="15922"/>
                  </a:lnTo>
                  <a:lnTo>
                    <a:pt x="3881" y="15994"/>
                  </a:lnTo>
                  <a:lnTo>
                    <a:pt x="4075" y="16066"/>
                  </a:lnTo>
                  <a:lnTo>
                    <a:pt x="4280" y="16127"/>
                  </a:lnTo>
                  <a:lnTo>
                    <a:pt x="4485" y="16188"/>
                  </a:lnTo>
                  <a:lnTo>
                    <a:pt x="4690" y="16240"/>
                  </a:lnTo>
                  <a:lnTo>
                    <a:pt x="4915" y="16281"/>
                  </a:lnTo>
                  <a:lnTo>
                    <a:pt x="5140" y="16311"/>
                  </a:lnTo>
                  <a:lnTo>
                    <a:pt x="5376" y="16332"/>
                  </a:lnTo>
                  <a:lnTo>
                    <a:pt x="5611" y="16352"/>
                  </a:lnTo>
                  <a:lnTo>
                    <a:pt x="5857" y="16362"/>
                  </a:lnTo>
                  <a:lnTo>
                    <a:pt x="6113" y="16362"/>
                  </a:lnTo>
                  <a:lnTo>
                    <a:pt x="6369" y="16352"/>
                  </a:lnTo>
                  <a:lnTo>
                    <a:pt x="6635" y="16332"/>
                  </a:lnTo>
                  <a:lnTo>
                    <a:pt x="6912" y="16301"/>
                  </a:lnTo>
                  <a:lnTo>
                    <a:pt x="7188" y="16260"/>
                  </a:lnTo>
                  <a:lnTo>
                    <a:pt x="7475" y="16219"/>
                  </a:lnTo>
                  <a:lnTo>
                    <a:pt x="7741" y="16158"/>
                  </a:lnTo>
                  <a:lnTo>
                    <a:pt x="7997" y="16086"/>
                  </a:lnTo>
                  <a:lnTo>
                    <a:pt x="8243" y="16014"/>
                  </a:lnTo>
                  <a:lnTo>
                    <a:pt x="8488" y="15932"/>
                  </a:lnTo>
                  <a:lnTo>
                    <a:pt x="8714" y="15830"/>
                  </a:lnTo>
                  <a:lnTo>
                    <a:pt x="8929" y="15728"/>
                  </a:lnTo>
                  <a:lnTo>
                    <a:pt x="9144" y="15625"/>
                  </a:lnTo>
                  <a:lnTo>
                    <a:pt x="9338" y="15502"/>
                  </a:lnTo>
                  <a:lnTo>
                    <a:pt x="9533" y="15380"/>
                  </a:lnTo>
                  <a:lnTo>
                    <a:pt x="9717" y="15246"/>
                  </a:lnTo>
                  <a:lnTo>
                    <a:pt x="9891" y="15113"/>
                  </a:lnTo>
                  <a:lnTo>
                    <a:pt x="10055" y="14970"/>
                  </a:lnTo>
                  <a:lnTo>
                    <a:pt x="10209" y="14816"/>
                  </a:lnTo>
                  <a:lnTo>
                    <a:pt x="10362" y="14663"/>
                  </a:lnTo>
                  <a:lnTo>
                    <a:pt x="10495" y="14509"/>
                  </a:lnTo>
                  <a:lnTo>
                    <a:pt x="10628" y="14345"/>
                  </a:lnTo>
                  <a:lnTo>
                    <a:pt x="10761" y="14171"/>
                  </a:lnTo>
                  <a:lnTo>
                    <a:pt x="10874" y="13997"/>
                  </a:lnTo>
                  <a:lnTo>
                    <a:pt x="10987" y="13823"/>
                  </a:lnTo>
                  <a:lnTo>
                    <a:pt x="11089" y="13649"/>
                  </a:lnTo>
                  <a:lnTo>
                    <a:pt x="11191" y="13465"/>
                  </a:lnTo>
                  <a:lnTo>
                    <a:pt x="11284" y="13281"/>
                  </a:lnTo>
                  <a:lnTo>
                    <a:pt x="11366" y="13086"/>
                  </a:lnTo>
                  <a:lnTo>
                    <a:pt x="11447" y="12902"/>
                  </a:lnTo>
                  <a:lnTo>
                    <a:pt x="11519" y="12707"/>
                  </a:lnTo>
                  <a:lnTo>
                    <a:pt x="11642" y="12318"/>
                  </a:lnTo>
                  <a:lnTo>
                    <a:pt x="11755" y="11929"/>
                  </a:lnTo>
                  <a:lnTo>
                    <a:pt x="11847" y="11540"/>
                  </a:lnTo>
                  <a:lnTo>
                    <a:pt x="11918" y="11151"/>
                  </a:lnTo>
                  <a:lnTo>
                    <a:pt x="11970" y="10772"/>
                  </a:lnTo>
                  <a:lnTo>
                    <a:pt x="12011" y="10403"/>
                  </a:lnTo>
                  <a:lnTo>
                    <a:pt x="12041" y="10035"/>
                  </a:lnTo>
                  <a:lnTo>
                    <a:pt x="12052" y="9687"/>
                  </a:lnTo>
                  <a:lnTo>
                    <a:pt x="12062" y="9359"/>
                  </a:lnTo>
                  <a:lnTo>
                    <a:pt x="12062" y="9042"/>
                  </a:lnTo>
                  <a:lnTo>
                    <a:pt x="12052" y="8745"/>
                  </a:lnTo>
                  <a:lnTo>
                    <a:pt x="12021" y="8243"/>
                  </a:lnTo>
                  <a:lnTo>
                    <a:pt x="11980" y="7854"/>
                  </a:lnTo>
                  <a:lnTo>
                    <a:pt x="11949" y="7598"/>
                  </a:lnTo>
                  <a:lnTo>
                    <a:pt x="11939" y="7516"/>
                  </a:lnTo>
                  <a:lnTo>
                    <a:pt x="11550" y="7219"/>
                  </a:lnTo>
                  <a:lnTo>
                    <a:pt x="11110" y="6881"/>
                  </a:lnTo>
                  <a:lnTo>
                    <a:pt x="10557" y="6451"/>
                  </a:lnTo>
                  <a:lnTo>
                    <a:pt x="9912" y="5929"/>
                  </a:lnTo>
                  <a:lnTo>
                    <a:pt x="9215" y="5356"/>
                  </a:lnTo>
                  <a:lnTo>
                    <a:pt x="8499" y="4741"/>
                  </a:lnTo>
                  <a:lnTo>
                    <a:pt x="8140" y="4424"/>
                  </a:lnTo>
                  <a:lnTo>
                    <a:pt x="7792" y="4106"/>
                  </a:lnTo>
                  <a:lnTo>
                    <a:pt x="7618" y="3943"/>
                  </a:lnTo>
                  <a:lnTo>
                    <a:pt x="7464" y="3779"/>
                  </a:lnTo>
                  <a:lnTo>
                    <a:pt x="7311" y="3605"/>
                  </a:lnTo>
                  <a:lnTo>
                    <a:pt x="7168" y="3441"/>
                  </a:lnTo>
                  <a:lnTo>
                    <a:pt x="7024" y="3267"/>
                  </a:lnTo>
                  <a:lnTo>
                    <a:pt x="6901" y="3093"/>
                  </a:lnTo>
                  <a:lnTo>
                    <a:pt x="6666" y="2745"/>
                  </a:lnTo>
                  <a:lnTo>
                    <a:pt x="6451" y="2397"/>
                  </a:lnTo>
                  <a:lnTo>
                    <a:pt x="6267" y="2059"/>
                  </a:lnTo>
                  <a:lnTo>
                    <a:pt x="6103" y="1731"/>
                  </a:lnTo>
                  <a:lnTo>
                    <a:pt x="5970" y="1414"/>
                  </a:lnTo>
                  <a:lnTo>
                    <a:pt x="5857" y="1117"/>
                  </a:lnTo>
                  <a:lnTo>
                    <a:pt x="5765" y="850"/>
                  </a:lnTo>
                  <a:lnTo>
                    <a:pt x="5683" y="615"/>
                  </a:lnTo>
                  <a:lnTo>
                    <a:pt x="5632" y="400"/>
                  </a:lnTo>
                  <a:lnTo>
                    <a:pt x="5560" y="113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rgbClr val="FF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457487" y="1282594"/>
              <a:ext cx="11376" cy="100608"/>
            </a:xfrm>
            <a:custGeom>
              <a:avLst/>
              <a:gdLst/>
              <a:ahLst/>
              <a:cxnLst/>
              <a:rect l="l" t="t" r="r" b="b"/>
              <a:pathLst>
                <a:path w="513" h="4537" fill="none" extrusionOk="0">
                  <a:moveTo>
                    <a:pt x="513" y="1"/>
                  </a:moveTo>
                  <a:lnTo>
                    <a:pt x="1" y="1178"/>
                  </a:lnTo>
                  <a:lnTo>
                    <a:pt x="513" y="4537"/>
                  </a:lnTo>
                </a:path>
              </a:pathLst>
            </a:custGeom>
            <a:solidFill>
              <a:schemeClr val="dk1"/>
            </a:solidFill>
            <a:ln w="8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546035" y="2260990"/>
              <a:ext cx="376709" cy="245233"/>
            </a:xfrm>
            <a:custGeom>
              <a:avLst/>
              <a:gdLst/>
              <a:ahLst/>
              <a:cxnLst/>
              <a:rect l="l" t="t" r="r" b="b"/>
              <a:pathLst>
                <a:path w="16988" h="11059" extrusionOk="0">
                  <a:moveTo>
                    <a:pt x="933" y="1"/>
                  </a:moveTo>
                  <a:lnTo>
                    <a:pt x="1" y="5223"/>
                  </a:lnTo>
                  <a:lnTo>
                    <a:pt x="13496" y="11059"/>
                  </a:lnTo>
                  <a:lnTo>
                    <a:pt x="16987" y="2816"/>
                  </a:lnTo>
                  <a:lnTo>
                    <a:pt x="16854" y="2816"/>
                  </a:lnTo>
                  <a:lnTo>
                    <a:pt x="16475" y="2806"/>
                  </a:lnTo>
                  <a:lnTo>
                    <a:pt x="15882" y="2775"/>
                  </a:lnTo>
                  <a:lnTo>
                    <a:pt x="15513" y="2745"/>
                  </a:lnTo>
                  <a:lnTo>
                    <a:pt x="15103" y="2704"/>
                  </a:lnTo>
                  <a:lnTo>
                    <a:pt x="14653" y="2653"/>
                  </a:lnTo>
                  <a:lnTo>
                    <a:pt x="14172" y="2591"/>
                  </a:lnTo>
                  <a:lnTo>
                    <a:pt x="13649" y="2509"/>
                  </a:lnTo>
                  <a:lnTo>
                    <a:pt x="13097" y="2417"/>
                  </a:lnTo>
                  <a:lnTo>
                    <a:pt x="12533" y="2304"/>
                  </a:lnTo>
                  <a:lnTo>
                    <a:pt x="11940" y="2182"/>
                  </a:lnTo>
                  <a:lnTo>
                    <a:pt x="11325" y="2038"/>
                  </a:lnTo>
                  <a:lnTo>
                    <a:pt x="10701" y="1864"/>
                  </a:lnTo>
                  <a:lnTo>
                    <a:pt x="10056" y="1690"/>
                  </a:lnTo>
                  <a:lnTo>
                    <a:pt x="9339" y="1516"/>
                  </a:lnTo>
                  <a:lnTo>
                    <a:pt x="8581" y="1352"/>
                  </a:lnTo>
                  <a:lnTo>
                    <a:pt x="7793" y="1188"/>
                  </a:lnTo>
                  <a:lnTo>
                    <a:pt x="6984" y="1025"/>
                  </a:lnTo>
                  <a:lnTo>
                    <a:pt x="6175" y="871"/>
                  </a:lnTo>
                  <a:lnTo>
                    <a:pt x="4588" y="584"/>
                  </a:lnTo>
                  <a:lnTo>
                    <a:pt x="3165" y="349"/>
                  </a:lnTo>
                  <a:lnTo>
                    <a:pt x="1998" y="165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rgbClr val="FF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042199" y="2186524"/>
              <a:ext cx="311980" cy="361475"/>
            </a:xfrm>
            <a:custGeom>
              <a:avLst/>
              <a:gdLst/>
              <a:ahLst/>
              <a:cxnLst/>
              <a:rect l="l" t="t" r="r" b="b"/>
              <a:pathLst>
                <a:path w="14069" h="16301" extrusionOk="0">
                  <a:moveTo>
                    <a:pt x="12011" y="0"/>
                  </a:moveTo>
                  <a:lnTo>
                    <a:pt x="11345" y="604"/>
                  </a:lnTo>
                  <a:lnTo>
                    <a:pt x="10598" y="1280"/>
                  </a:lnTo>
                  <a:lnTo>
                    <a:pt x="9666" y="2120"/>
                  </a:lnTo>
                  <a:lnTo>
                    <a:pt x="8591" y="3072"/>
                  </a:lnTo>
                  <a:lnTo>
                    <a:pt x="7455" y="4055"/>
                  </a:lnTo>
                  <a:lnTo>
                    <a:pt x="6308" y="5028"/>
                  </a:lnTo>
                  <a:lnTo>
                    <a:pt x="5745" y="5499"/>
                  </a:lnTo>
                  <a:lnTo>
                    <a:pt x="5212" y="5929"/>
                  </a:lnTo>
                  <a:lnTo>
                    <a:pt x="4946" y="6144"/>
                  </a:lnTo>
                  <a:lnTo>
                    <a:pt x="4680" y="6369"/>
                  </a:lnTo>
                  <a:lnTo>
                    <a:pt x="4424" y="6604"/>
                  </a:lnTo>
                  <a:lnTo>
                    <a:pt x="4158" y="6840"/>
                  </a:lnTo>
                  <a:lnTo>
                    <a:pt x="3902" y="7086"/>
                  </a:lnTo>
                  <a:lnTo>
                    <a:pt x="3646" y="7342"/>
                  </a:lnTo>
                  <a:lnTo>
                    <a:pt x="3390" y="7598"/>
                  </a:lnTo>
                  <a:lnTo>
                    <a:pt x="3144" y="7864"/>
                  </a:lnTo>
                  <a:lnTo>
                    <a:pt x="2898" y="8140"/>
                  </a:lnTo>
                  <a:lnTo>
                    <a:pt x="2663" y="8407"/>
                  </a:lnTo>
                  <a:lnTo>
                    <a:pt x="2427" y="8693"/>
                  </a:lnTo>
                  <a:lnTo>
                    <a:pt x="2202" y="8970"/>
                  </a:lnTo>
                  <a:lnTo>
                    <a:pt x="1987" y="9256"/>
                  </a:lnTo>
                  <a:lnTo>
                    <a:pt x="1772" y="9543"/>
                  </a:lnTo>
                  <a:lnTo>
                    <a:pt x="1567" y="9830"/>
                  </a:lnTo>
                  <a:lnTo>
                    <a:pt x="1373" y="10116"/>
                  </a:lnTo>
                  <a:lnTo>
                    <a:pt x="1188" y="10413"/>
                  </a:lnTo>
                  <a:lnTo>
                    <a:pt x="1014" y="10700"/>
                  </a:lnTo>
                  <a:lnTo>
                    <a:pt x="861" y="10987"/>
                  </a:lnTo>
                  <a:lnTo>
                    <a:pt x="707" y="11273"/>
                  </a:lnTo>
                  <a:lnTo>
                    <a:pt x="574" y="11560"/>
                  </a:lnTo>
                  <a:lnTo>
                    <a:pt x="441" y="11847"/>
                  </a:lnTo>
                  <a:lnTo>
                    <a:pt x="338" y="12123"/>
                  </a:lnTo>
                  <a:lnTo>
                    <a:pt x="236" y="12400"/>
                  </a:lnTo>
                  <a:lnTo>
                    <a:pt x="154" y="12676"/>
                  </a:lnTo>
                  <a:lnTo>
                    <a:pt x="93" y="12942"/>
                  </a:lnTo>
                  <a:lnTo>
                    <a:pt x="42" y="13198"/>
                  </a:lnTo>
                  <a:lnTo>
                    <a:pt x="11" y="13454"/>
                  </a:lnTo>
                  <a:lnTo>
                    <a:pt x="1" y="13710"/>
                  </a:lnTo>
                  <a:lnTo>
                    <a:pt x="1" y="13956"/>
                  </a:lnTo>
                  <a:lnTo>
                    <a:pt x="21" y="14192"/>
                  </a:lnTo>
                  <a:lnTo>
                    <a:pt x="62" y="14417"/>
                  </a:lnTo>
                  <a:lnTo>
                    <a:pt x="123" y="14632"/>
                  </a:lnTo>
                  <a:lnTo>
                    <a:pt x="205" y="14837"/>
                  </a:lnTo>
                  <a:lnTo>
                    <a:pt x="297" y="15031"/>
                  </a:lnTo>
                  <a:lnTo>
                    <a:pt x="410" y="15205"/>
                  </a:lnTo>
                  <a:lnTo>
                    <a:pt x="533" y="15369"/>
                  </a:lnTo>
                  <a:lnTo>
                    <a:pt x="676" y="15523"/>
                  </a:lnTo>
                  <a:lnTo>
                    <a:pt x="830" y="15666"/>
                  </a:lnTo>
                  <a:lnTo>
                    <a:pt x="994" y="15789"/>
                  </a:lnTo>
                  <a:lnTo>
                    <a:pt x="1168" y="15901"/>
                  </a:lnTo>
                  <a:lnTo>
                    <a:pt x="1362" y="16004"/>
                  </a:lnTo>
                  <a:lnTo>
                    <a:pt x="1557" y="16086"/>
                  </a:lnTo>
                  <a:lnTo>
                    <a:pt x="1772" y="16157"/>
                  </a:lnTo>
                  <a:lnTo>
                    <a:pt x="1997" y="16209"/>
                  </a:lnTo>
                  <a:lnTo>
                    <a:pt x="2222" y="16260"/>
                  </a:lnTo>
                  <a:lnTo>
                    <a:pt x="2458" y="16280"/>
                  </a:lnTo>
                  <a:lnTo>
                    <a:pt x="2714" y="16301"/>
                  </a:lnTo>
                  <a:lnTo>
                    <a:pt x="2960" y="16301"/>
                  </a:lnTo>
                  <a:lnTo>
                    <a:pt x="3226" y="16291"/>
                  </a:lnTo>
                  <a:lnTo>
                    <a:pt x="3492" y="16260"/>
                  </a:lnTo>
                  <a:lnTo>
                    <a:pt x="3769" y="16219"/>
                  </a:lnTo>
                  <a:lnTo>
                    <a:pt x="4045" y="16157"/>
                  </a:lnTo>
                  <a:lnTo>
                    <a:pt x="4321" y="16086"/>
                  </a:lnTo>
                  <a:lnTo>
                    <a:pt x="4608" y="16004"/>
                  </a:lnTo>
                  <a:lnTo>
                    <a:pt x="4895" y="15901"/>
                  </a:lnTo>
                  <a:lnTo>
                    <a:pt x="5182" y="15789"/>
                  </a:lnTo>
                  <a:lnTo>
                    <a:pt x="5478" y="15656"/>
                  </a:lnTo>
                  <a:lnTo>
                    <a:pt x="5765" y="15502"/>
                  </a:lnTo>
                  <a:lnTo>
                    <a:pt x="6062" y="15349"/>
                  </a:lnTo>
                  <a:lnTo>
                    <a:pt x="6349" y="15164"/>
                  </a:lnTo>
                  <a:lnTo>
                    <a:pt x="6646" y="14970"/>
                  </a:lnTo>
                  <a:lnTo>
                    <a:pt x="6932" y="14765"/>
                  </a:lnTo>
                  <a:lnTo>
                    <a:pt x="7219" y="14540"/>
                  </a:lnTo>
                  <a:lnTo>
                    <a:pt x="7506" y="14294"/>
                  </a:lnTo>
                  <a:lnTo>
                    <a:pt x="7803" y="14017"/>
                  </a:lnTo>
                  <a:lnTo>
                    <a:pt x="8100" y="13700"/>
                  </a:lnTo>
                  <a:lnTo>
                    <a:pt x="8386" y="13362"/>
                  </a:lnTo>
                  <a:lnTo>
                    <a:pt x="8693" y="13004"/>
                  </a:lnTo>
                  <a:lnTo>
                    <a:pt x="8990" y="12625"/>
                  </a:lnTo>
                  <a:lnTo>
                    <a:pt x="9287" y="12215"/>
                  </a:lnTo>
                  <a:lnTo>
                    <a:pt x="9574" y="11796"/>
                  </a:lnTo>
                  <a:lnTo>
                    <a:pt x="9871" y="11366"/>
                  </a:lnTo>
                  <a:lnTo>
                    <a:pt x="10158" y="10925"/>
                  </a:lnTo>
                  <a:lnTo>
                    <a:pt x="10444" y="10475"/>
                  </a:lnTo>
                  <a:lnTo>
                    <a:pt x="10731" y="10014"/>
                  </a:lnTo>
                  <a:lnTo>
                    <a:pt x="11274" y="9093"/>
                  </a:lnTo>
                  <a:lnTo>
                    <a:pt x="11786" y="8181"/>
                  </a:lnTo>
                  <a:lnTo>
                    <a:pt x="12267" y="7290"/>
                  </a:lnTo>
                  <a:lnTo>
                    <a:pt x="12707" y="6461"/>
                  </a:lnTo>
                  <a:lnTo>
                    <a:pt x="13096" y="5693"/>
                  </a:lnTo>
                  <a:lnTo>
                    <a:pt x="13424" y="5017"/>
                  </a:lnTo>
                  <a:lnTo>
                    <a:pt x="13895" y="4034"/>
                  </a:lnTo>
                  <a:lnTo>
                    <a:pt x="14069" y="3666"/>
                  </a:lnTo>
                  <a:lnTo>
                    <a:pt x="12011" y="0"/>
                  </a:lnTo>
                  <a:close/>
                </a:path>
              </a:pathLst>
            </a:custGeom>
            <a:solidFill>
              <a:srgbClr val="FF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269036" y="2136783"/>
              <a:ext cx="297677" cy="242750"/>
            </a:xfrm>
            <a:custGeom>
              <a:avLst/>
              <a:gdLst/>
              <a:ahLst/>
              <a:cxnLst/>
              <a:rect l="l" t="t" r="r" b="b"/>
              <a:pathLst>
                <a:path w="13424" h="10947" extrusionOk="0">
                  <a:moveTo>
                    <a:pt x="533" y="1"/>
                  </a:moveTo>
                  <a:lnTo>
                    <a:pt x="420" y="21"/>
                  </a:lnTo>
                  <a:lnTo>
                    <a:pt x="369" y="32"/>
                  </a:lnTo>
                  <a:lnTo>
                    <a:pt x="328" y="62"/>
                  </a:lnTo>
                  <a:lnTo>
                    <a:pt x="277" y="103"/>
                  </a:lnTo>
                  <a:lnTo>
                    <a:pt x="246" y="144"/>
                  </a:lnTo>
                  <a:lnTo>
                    <a:pt x="205" y="206"/>
                  </a:lnTo>
                  <a:lnTo>
                    <a:pt x="174" y="267"/>
                  </a:lnTo>
                  <a:lnTo>
                    <a:pt x="123" y="411"/>
                  </a:lnTo>
                  <a:lnTo>
                    <a:pt x="72" y="595"/>
                  </a:lnTo>
                  <a:lnTo>
                    <a:pt x="41" y="800"/>
                  </a:lnTo>
                  <a:lnTo>
                    <a:pt x="21" y="1025"/>
                  </a:lnTo>
                  <a:lnTo>
                    <a:pt x="11" y="1281"/>
                  </a:lnTo>
                  <a:lnTo>
                    <a:pt x="0" y="1557"/>
                  </a:lnTo>
                  <a:lnTo>
                    <a:pt x="11" y="1844"/>
                  </a:lnTo>
                  <a:lnTo>
                    <a:pt x="21" y="2151"/>
                  </a:lnTo>
                  <a:lnTo>
                    <a:pt x="41" y="2479"/>
                  </a:lnTo>
                  <a:lnTo>
                    <a:pt x="103" y="3155"/>
                  </a:lnTo>
                  <a:lnTo>
                    <a:pt x="185" y="3861"/>
                  </a:lnTo>
                  <a:lnTo>
                    <a:pt x="297" y="4578"/>
                  </a:lnTo>
                  <a:lnTo>
                    <a:pt x="420" y="5295"/>
                  </a:lnTo>
                  <a:lnTo>
                    <a:pt x="553" y="5981"/>
                  </a:lnTo>
                  <a:lnTo>
                    <a:pt x="707" y="6615"/>
                  </a:lnTo>
                  <a:lnTo>
                    <a:pt x="850" y="7199"/>
                  </a:lnTo>
                  <a:lnTo>
                    <a:pt x="1004" y="7701"/>
                  </a:lnTo>
                  <a:lnTo>
                    <a:pt x="1075" y="7916"/>
                  </a:lnTo>
                  <a:lnTo>
                    <a:pt x="1147" y="8110"/>
                  </a:lnTo>
                  <a:lnTo>
                    <a:pt x="1219" y="8274"/>
                  </a:lnTo>
                  <a:lnTo>
                    <a:pt x="1290" y="8397"/>
                  </a:lnTo>
                  <a:lnTo>
                    <a:pt x="1434" y="8622"/>
                  </a:lnTo>
                  <a:lnTo>
                    <a:pt x="1587" y="8837"/>
                  </a:lnTo>
                  <a:lnTo>
                    <a:pt x="1772" y="9042"/>
                  </a:lnTo>
                  <a:lnTo>
                    <a:pt x="1966" y="9237"/>
                  </a:lnTo>
                  <a:lnTo>
                    <a:pt x="2171" y="9411"/>
                  </a:lnTo>
                  <a:lnTo>
                    <a:pt x="2396" y="9585"/>
                  </a:lnTo>
                  <a:lnTo>
                    <a:pt x="2622" y="9748"/>
                  </a:lnTo>
                  <a:lnTo>
                    <a:pt x="2857" y="9902"/>
                  </a:lnTo>
                  <a:lnTo>
                    <a:pt x="3103" y="10045"/>
                  </a:lnTo>
                  <a:lnTo>
                    <a:pt x="3348" y="10179"/>
                  </a:lnTo>
                  <a:lnTo>
                    <a:pt x="3604" y="10301"/>
                  </a:lnTo>
                  <a:lnTo>
                    <a:pt x="3850" y="10414"/>
                  </a:lnTo>
                  <a:lnTo>
                    <a:pt x="4106" y="10516"/>
                  </a:lnTo>
                  <a:lnTo>
                    <a:pt x="4352" y="10609"/>
                  </a:lnTo>
                  <a:lnTo>
                    <a:pt x="4598" y="10690"/>
                  </a:lnTo>
                  <a:lnTo>
                    <a:pt x="4833" y="10762"/>
                  </a:lnTo>
                  <a:lnTo>
                    <a:pt x="4966" y="10803"/>
                  </a:lnTo>
                  <a:lnTo>
                    <a:pt x="5130" y="10824"/>
                  </a:lnTo>
                  <a:lnTo>
                    <a:pt x="5314" y="10854"/>
                  </a:lnTo>
                  <a:lnTo>
                    <a:pt x="5519" y="10875"/>
                  </a:lnTo>
                  <a:lnTo>
                    <a:pt x="6000" y="10905"/>
                  </a:lnTo>
                  <a:lnTo>
                    <a:pt x="6553" y="10936"/>
                  </a:lnTo>
                  <a:lnTo>
                    <a:pt x="7157" y="10946"/>
                  </a:lnTo>
                  <a:lnTo>
                    <a:pt x="8468" y="10946"/>
                  </a:lnTo>
                  <a:lnTo>
                    <a:pt x="9123" y="10936"/>
                  </a:lnTo>
                  <a:lnTo>
                    <a:pt x="10393" y="10905"/>
                  </a:lnTo>
                  <a:lnTo>
                    <a:pt x="11468" y="10875"/>
                  </a:lnTo>
                  <a:lnTo>
                    <a:pt x="12492" y="10824"/>
                  </a:lnTo>
                  <a:lnTo>
                    <a:pt x="13424" y="5602"/>
                  </a:lnTo>
                  <a:lnTo>
                    <a:pt x="12820" y="4793"/>
                  </a:lnTo>
                  <a:lnTo>
                    <a:pt x="12195" y="3963"/>
                  </a:lnTo>
                  <a:lnTo>
                    <a:pt x="11437" y="3001"/>
                  </a:lnTo>
                  <a:lnTo>
                    <a:pt x="11038" y="2510"/>
                  </a:lnTo>
                  <a:lnTo>
                    <a:pt x="10639" y="2018"/>
                  </a:lnTo>
                  <a:lnTo>
                    <a:pt x="10250" y="1557"/>
                  </a:lnTo>
                  <a:lnTo>
                    <a:pt x="9881" y="1137"/>
                  </a:lnTo>
                  <a:lnTo>
                    <a:pt x="9533" y="769"/>
                  </a:lnTo>
                  <a:lnTo>
                    <a:pt x="9369" y="605"/>
                  </a:lnTo>
                  <a:lnTo>
                    <a:pt x="9226" y="472"/>
                  </a:lnTo>
                  <a:lnTo>
                    <a:pt x="9082" y="349"/>
                  </a:lnTo>
                  <a:lnTo>
                    <a:pt x="8959" y="247"/>
                  </a:lnTo>
                  <a:lnTo>
                    <a:pt x="8847" y="175"/>
                  </a:lnTo>
                  <a:lnTo>
                    <a:pt x="8755" y="124"/>
                  </a:lnTo>
                  <a:lnTo>
                    <a:pt x="8663" y="93"/>
                  </a:lnTo>
                  <a:lnTo>
                    <a:pt x="8581" y="62"/>
                  </a:lnTo>
                  <a:lnTo>
                    <a:pt x="8396" y="32"/>
                  </a:lnTo>
                  <a:lnTo>
                    <a:pt x="8212" y="21"/>
                  </a:lnTo>
                  <a:lnTo>
                    <a:pt x="8028" y="21"/>
                  </a:lnTo>
                  <a:lnTo>
                    <a:pt x="7854" y="52"/>
                  </a:lnTo>
                  <a:lnTo>
                    <a:pt x="7680" y="93"/>
                  </a:lnTo>
                  <a:lnTo>
                    <a:pt x="7516" y="144"/>
                  </a:lnTo>
                  <a:lnTo>
                    <a:pt x="7352" y="206"/>
                  </a:lnTo>
                  <a:lnTo>
                    <a:pt x="7209" y="288"/>
                  </a:lnTo>
                  <a:lnTo>
                    <a:pt x="7075" y="380"/>
                  </a:lnTo>
                  <a:lnTo>
                    <a:pt x="6963" y="472"/>
                  </a:lnTo>
                  <a:lnTo>
                    <a:pt x="6860" y="574"/>
                  </a:lnTo>
                  <a:lnTo>
                    <a:pt x="6789" y="677"/>
                  </a:lnTo>
                  <a:lnTo>
                    <a:pt x="6738" y="779"/>
                  </a:lnTo>
                  <a:lnTo>
                    <a:pt x="6717" y="841"/>
                  </a:lnTo>
                  <a:lnTo>
                    <a:pt x="6707" y="892"/>
                  </a:lnTo>
                  <a:lnTo>
                    <a:pt x="6697" y="943"/>
                  </a:lnTo>
                  <a:lnTo>
                    <a:pt x="6697" y="994"/>
                  </a:lnTo>
                  <a:lnTo>
                    <a:pt x="6738" y="1230"/>
                  </a:lnTo>
                  <a:lnTo>
                    <a:pt x="6789" y="1516"/>
                  </a:lnTo>
                  <a:lnTo>
                    <a:pt x="6912" y="2110"/>
                  </a:lnTo>
                  <a:lnTo>
                    <a:pt x="7024" y="2602"/>
                  </a:lnTo>
                  <a:lnTo>
                    <a:pt x="7075" y="2806"/>
                  </a:lnTo>
                  <a:lnTo>
                    <a:pt x="6830" y="2673"/>
                  </a:lnTo>
                  <a:lnTo>
                    <a:pt x="6185" y="2335"/>
                  </a:lnTo>
                  <a:lnTo>
                    <a:pt x="5243" y="1844"/>
                  </a:lnTo>
                  <a:lnTo>
                    <a:pt x="4710" y="1578"/>
                  </a:lnTo>
                  <a:lnTo>
                    <a:pt x="4137" y="1301"/>
                  </a:lnTo>
                  <a:lnTo>
                    <a:pt x="3564" y="1035"/>
                  </a:lnTo>
                  <a:lnTo>
                    <a:pt x="2990" y="769"/>
                  </a:lnTo>
                  <a:lnTo>
                    <a:pt x="2427" y="533"/>
                  </a:lnTo>
                  <a:lnTo>
                    <a:pt x="1905" y="329"/>
                  </a:lnTo>
                  <a:lnTo>
                    <a:pt x="1659" y="247"/>
                  </a:lnTo>
                  <a:lnTo>
                    <a:pt x="1424" y="165"/>
                  </a:lnTo>
                  <a:lnTo>
                    <a:pt x="1209" y="103"/>
                  </a:lnTo>
                  <a:lnTo>
                    <a:pt x="1004" y="52"/>
                  </a:lnTo>
                  <a:lnTo>
                    <a:pt x="819" y="2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47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089877" y="4419406"/>
              <a:ext cx="380789" cy="220708"/>
            </a:xfrm>
            <a:custGeom>
              <a:avLst/>
              <a:gdLst/>
              <a:ahLst/>
              <a:cxnLst/>
              <a:rect l="l" t="t" r="r" b="b"/>
              <a:pathLst>
                <a:path w="17172" h="9953" extrusionOk="0">
                  <a:moveTo>
                    <a:pt x="8448" y="0"/>
                  </a:moveTo>
                  <a:lnTo>
                    <a:pt x="8110" y="215"/>
                  </a:lnTo>
                  <a:lnTo>
                    <a:pt x="7199" y="809"/>
                  </a:lnTo>
                  <a:lnTo>
                    <a:pt x="6595" y="1219"/>
                  </a:lnTo>
                  <a:lnTo>
                    <a:pt x="5909" y="1680"/>
                  </a:lnTo>
                  <a:lnTo>
                    <a:pt x="5182" y="2192"/>
                  </a:lnTo>
                  <a:lnTo>
                    <a:pt x="4414" y="2724"/>
                  </a:lnTo>
                  <a:lnTo>
                    <a:pt x="3656" y="3277"/>
                  </a:lnTo>
                  <a:lnTo>
                    <a:pt x="2909" y="3840"/>
                  </a:lnTo>
                  <a:lnTo>
                    <a:pt x="2202" y="4403"/>
                  </a:lnTo>
                  <a:lnTo>
                    <a:pt x="1864" y="4669"/>
                  </a:lnTo>
                  <a:lnTo>
                    <a:pt x="1557" y="4936"/>
                  </a:lnTo>
                  <a:lnTo>
                    <a:pt x="1270" y="5192"/>
                  </a:lnTo>
                  <a:lnTo>
                    <a:pt x="1004" y="5437"/>
                  </a:lnTo>
                  <a:lnTo>
                    <a:pt x="758" y="5673"/>
                  </a:lnTo>
                  <a:lnTo>
                    <a:pt x="554" y="5898"/>
                  </a:lnTo>
                  <a:lnTo>
                    <a:pt x="380" y="6113"/>
                  </a:lnTo>
                  <a:lnTo>
                    <a:pt x="236" y="6297"/>
                  </a:lnTo>
                  <a:lnTo>
                    <a:pt x="175" y="6390"/>
                  </a:lnTo>
                  <a:lnTo>
                    <a:pt x="134" y="6482"/>
                  </a:lnTo>
                  <a:lnTo>
                    <a:pt x="93" y="6564"/>
                  </a:lnTo>
                  <a:lnTo>
                    <a:pt x="72" y="6635"/>
                  </a:lnTo>
                  <a:lnTo>
                    <a:pt x="42" y="6789"/>
                  </a:lnTo>
                  <a:lnTo>
                    <a:pt x="11" y="6943"/>
                  </a:lnTo>
                  <a:lnTo>
                    <a:pt x="1" y="7096"/>
                  </a:lnTo>
                  <a:lnTo>
                    <a:pt x="1" y="7260"/>
                  </a:lnTo>
                  <a:lnTo>
                    <a:pt x="11" y="7424"/>
                  </a:lnTo>
                  <a:lnTo>
                    <a:pt x="31" y="7588"/>
                  </a:lnTo>
                  <a:lnTo>
                    <a:pt x="62" y="7751"/>
                  </a:lnTo>
                  <a:lnTo>
                    <a:pt x="113" y="7915"/>
                  </a:lnTo>
                  <a:lnTo>
                    <a:pt x="165" y="8069"/>
                  </a:lnTo>
                  <a:lnTo>
                    <a:pt x="226" y="8233"/>
                  </a:lnTo>
                  <a:lnTo>
                    <a:pt x="308" y="8386"/>
                  </a:lnTo>
                  <a:lnTo>
                    <a:pt x="390" y="8550"/>
                  </a:lnTo>
                  <a:lnTo>
                    <a:pt x="492" y="8693"/>
                  </a:lnTo>
                  <a:lnTo>
                    <a:pt x="605" y="8837"/>
                  </a:lnTo>
                  <a:lnTo>
                    <a:pt x="728" y="8980"/>
                  </a:lnTo>
                  <a:lnTo>
                    <a:pt x="861" y="9113"/>
                  </a:lnTo>
                  <a:lnTo>
                    <a:pt x="1004" y="9246"/>
                  </a:lnTo>
                  <a:lnTo>
                    <a:pt x="1168" y="9359"/>
                  </a:lnTo>
                  <a:lnTo>
                    <a:pt x="1332" y="9472"/>
                  </a:lnTo>
                  <a:lnTo>
                    <a:pt x="1516" y="9574"/>
                  </a:lnTo>
                  <a:lnTo>
                    <a:pt x="1711" y="9666"/>
                  </a:lnTo>
                  <a:lnTo>
                    <a:pt x="1915" y="9748"/>
                  </a:lnTo>
                  <a:lnTo>
                    <a:pt x="2130" y="9809"/>
                  </a:lnTo>
                  <a:lnTo>
                    <a:pt x="2356" y="9871"/>
                  </a:lnTo>
                  <a:lnTo>
                    <a:pt x="2601" y="9912"/>
                  </a:lnTo>
                  <a:lnTo>
                    <a:pt x="2857" y="9943"/>
                  </a:lnTo>
                  <a:lnTo>
                    <a:pt x="3124" y="9953"/>
                  </a:lnTo>
                  <a:lnTo>
                    <a:pt x="3400" y="9953"/>
                  </a:lnTo>
                  <a:lnTo>
                    <a:pt x="3687" y="9943"/>
                  </a:lnTo>
                  <a:lnTo>
                    <a:pt x="3994" y="9912"/>
                  </a:lnTo>
                  <a:lnTo>
                    <a:pt x="4311" y="9861"/>
                  </a:lnTo>
                  <a:lnTo>
                    <a:pt x="4639" y="9789"/>
                  </a:lnTo>
                  <a:lnTo>
                    <a:pt x="4967" y="9707"/>
                  </a:lnTo>
                  <a:lnTo>
                    <a:pt x="5294" y="9605"/>
                  </a:lnTo>
                  <a:lnTo>
                    <a:pt x="5622" y="9482"/>
                  </a:lnTo>
                  <a:lnTo>
                    <a:pt x="5939" y="9359"/>
                  </a:lnTo>
                  <a:lnTo>
                    <a:pt x="6257" y="9216"/>
                  </a:lnTo>
                  <a:lnTo>
                    <a:pt x="6564" y="9062"/>
                  </a:lnTo>
                  <a:lnTo>
                    <a:pt x="6871" y="8898"/>
                  </a:lnTo>
                  <a:lnTo>
                    <a:pt x="7168" y="8724"/>
                  </a:lnTo>
                  <a:lnTo>
                    <a:pt x="7465" y="8550"/>
                  </a:lnTo>
                  <a:lnTo>
                    <a:pt x="7762" y="8366"/>
                  </a:lnTo>
                  <a:lnTo>
                    <a:pt x="8049" y="8171"/>
                  </a:lnTo>
                  <a:lnTo>
                    <a:pt x="8335" y="7977"/>
                  </a:lnTo>
                  <a:lnTo>
                    <a:pt x="8888" y="7567"/>
                  </a:lnTo>
                  <a:lnTo>
                    <a:pt x="9431" y="7158"/>
                  </a:lnTo>
                  <a:lnTo>
                    <a:pt x="10455" y="6349"/>
                  </a:lnTo>
                  <a:lnTo>
                    <a:pt x="10936" y="5970"/>
                  </a:lnTo>
                  <a:lnTo>
                    <a:pt x="11407" y="5611"/>
                  </a:lnTo>
                  <a:lnTo>
                    <a:pt x="11858" y="5294"/>
                  </a:lnTo>
                  <a:lnTo>
                    <a:pt x="12073" y="5151"/>
                  </a:lnTo>
                  <a:lnTo>
                    <a:pt x="12288" y="5018"/>
                  </a:lnTo>
                  <a:lnTo>
                    <a:pt x="12492" y="4905"/>
                  </a:lnTo>
                  <a:lnTo>
                    <a:pt x="12697" y="4803"/>
                  </a:lnTo>
                  <a:lnTo>
                    <a:pt x="12902" y="4721"/>
                  </a:lnTo>
                  <a:lnTo>
                    <a:pt x="13096" y="4649"/>
                  </a:lnTo>
                  <a:lnTo>
                    <a:pt x="13475" y="4526"/>
                  </a:lnTo>
                  <a:lnTo>
                    <a:pt x="13834" y="4424"/>
                  </a:lnTo>
                  <a:lnTo>
                    <a:pt x="14468" y="4260"/>
                  </a:lnTo>
                  <a:lnTo>
                    <a:pt x="15021" y="4127"/>
                  </a:lnTo>
                  <a:lnTo>
                    <a:pt x="15503" y="4004"/>
                  </a:lnTo>
                  <a:lnTo>
                    <a:pt x="15728" y="3942"/>
                  </a:lnTo>
                  <a:lnTo>
                    <a:pt x="15933" y="3871"/>
                  </a:lnTo>
                  <a:lnTo>
                    <a:pt x="16117" y="3799"/>
                  </a:lnTo>
                  <a:lnTo>
                    <a:pt x="16301" y="3707"/>
                  </a:lnTo>
                  <a:lnTo>
                    <a:pt x="16465" y="3615"/>
                  </a:lnTo>
                  <a:lnTo>
                    <a:pt x="16619" y="3502"/>
                  </a:lnTo>
                  <a:lnTo>
                    <a:pt x="16772" y="3379"/>
                  </a:lnTo>
                  <a:lnTo>
                    <a:pt x="16916" y="3236"/>
                  </a:lnTo>
                  <a:lnTo>
                    <a:pt x="16977" y="3154"/>
                  </a:lnTo>
                  <a:lnTo>
                    <a:pt x="17038" y="3062"/>
                  </a:lnTo>
                  <a:lnTo>
                    <a:pt x="17079" y="2960"/>
                  </a:lnTo>
                  <a:lnTo>
                    <a:pt x="17120" y="2857"/>
                  </a:lnTo>
                  <a:lnTo>
                    <a:pt x="17141" y="2745"/>
                  </a:lnTo>
                  <a:lnTo>
                    <a:pt x="17161" y="2632"/>
                  </a:lnTo>
                  <a:lnTo>
                    <a:pt x="17172" y="2509"/>
                  </a:lnTo>
                  <a:lnTo>
                    <a:pt x="17172" y="2376"/>
                  </a:lnTo>
                  <a:lnTo>
                    <a:pt x="17161" y="2120"/>
                  </a:lnTo>
                  <a:lnTo>
                    <a:pt x="17131" y="1843"/>
                  </a:lnTo>
                  <a:lnTo>
                    <a:pt x="17079" y="1577"/>
                  </a:lnTo>
                  <a:lnTo>
                    <a:pt x="17018" y="1301"/>
                  </a:lnTo>
                  <a:lnTo>
                    <a:pt x="16946" y="1045"/>
                  </a:lnTo>
                  <a:lnTo>
                    <a:pt x="16864" y="799"/>
                  </a:lnTo>
                  <a:lnTo>
                    <a:pt x="16711" y="390"/>
                  </a:lnTo>
                  <a:lnTo>
                    <a:pt x="16598" y="103"/>
                  </a:lnTo>
                  <a:lnTo>
                    <a:pt x="165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651171" y="4419406"/>
              <a:ext cx="380789" cy="220708"/>
            </a:xfrm>
            <a:custGeom>
              <a:avLst/>
              <a:gdLst/>
              <a:ahLst/>
              <a:cxnLst/>
              <a:rect l="l" t="t" r="r" b="b"/>
              <a:pathLst>
                <a:path w="17172" h="9953" extrusionOk="0">
                  <a:moveTo>
                    <a:pt x="615" y="0"/>
                  </a:moveTo>
                  <a:lnTo>
                    <a:pt x="574" y="103"/>
                  </a:lnTo>
                  <a:lnTo>
                    <a:pt x="461" y="390"/>
                  </a:lnTo>
                  <a:lnTo>
                    <a:pt x="308" y="799"/>
                  </a:lnTo>
                  <a:lnTo>
                    <a:pt x="236" y="1045"/>
                  </a:lnTo>
                  <a:lnTo>
                    <a:pt x="154" y="1301"/>
                  </a:lnTo>
                  <a:lnTo>
                    <a:pt x="93" y="1577"/>
                  </a:lnTo>
                  <a:lnTo>
                    <a:pt x="42" y="1843"/>
                  </a:lnTo>
                  <a:lnTo>
                    <a:pt x="11" y="2120"/>
                  </a:lnTo>
                  <a:lnTo>
                    <a:pt x="1" y="2376"/>
                  </a:lnTo>
                  <a:lnTo>
                    <a:pt x="1" y="2509"/>
                  </a:lnTo>
                  <a:lnTo>
                    <a:pt x="11" y="2632"/>
                  </a:lnTo>
                  <a:lnTo>
                    <a:pt x="31" y="2745"/>
                  </a:lnTo>
                  <a:lnTo>
                    <a:pt x="62" y="2857"/>
                  </a:lnTo>
                  <a:lnTo>
                    <a:pt x="93" y="2960"/>
                  </a:lnTo>
                  <a:lnTo>
                    <a:pt x="134" y="3062"/>
                  </a:lnTo>
                  <a:lnTo>
                    <a:pt x="195" y="3154"/>
                  </a:lnTo>
                  <a:lnTo>
                    <a:pt x="257" y="3236"/>
                  </a:lnTo>
                  <a:lnTo>
                    <a:pt x="400" y="3379"/>
                  </a:lnTo>
                  <a:lnTo>
                    <a:pt x="553" y="3502"/>
                  </a:lnTo>
                  <a:lnTo>
                    <a:pt x="707" y="3615"/>
                  </a:lnTo>
                  <a:lnTo>
                    <a:pt x="881" y="3707"/>
                  </a:lnTo>
                  <a:lnTo>
                    <a:pt x="1055" y="3799"/>
                  </a:lnTo>
                  <a:lnTo>
                    <a:pt x="1250" y="3871"/>
                  </a:lnTo>
                  <a:lnTo>
                    <a:pt x="1455" y="3942"/>
                  </a:lnTo>
                  <a:lnTo>
                    <a:pt x="1670" y="4004"/>
                  </a:lnTo>
                  <a:lnTo>
                    <a:pt x="2151" y="4127"/>
                  </a:lnTo>
                  <a:lnTo>
                    <a:pt x="2704" y="4260"/>
                  </a:lnTo>
                  <a:lnTo>
                    <a:pt x="3349" y="4424"/>
                  </a:lnTo>
                  <a:lnTo>
                    <a:pt x="3697" y="4526"/>
                  </a:lnTo>
                  <a:lnTo>
                    <a:pt x="4076" y="4649"/>
                  </a:lnTo>
                  <a:lnTo>
                    <a:pt x="4270" y="4721"/>
                  </a:lnTo>
                  <a:lnTo>
                    <a:pt x="4475" y="4803"/>
                  </a:lnTo>
                  <a:lnTo>
                    <a:pt x="4680" y="4905"/>
                  </a:lnTo>
                  <a:lnTo>
                    <a:pt x="4885" y="5018"/>
                  </a:lnTo>
                  <a:lnTo>
                    <a:pt x="5100" y="5151"/>
                  </a:lnTo>
                  <a:lnTo>
                    <a:pt x="5325" y="5294"/>
                  </a:lnTo>
                  <a:lnTo>
                    <a:pt x="5765" y="5611"/>
                  </a:lnTo>
                  <a:lnTo>
                    <a:pt x="6236" y="5970"/>
                  </a:lnTo>
                  <a:lnTo>
                    <a:pt x="6728" y="6349"/>
                  </a:lnTo>
                  <a:lnTo>
                    <a:pt x="7741" y="7158"/>
                  </a:lnTo>
                  <a:lnTo>
                    <a:pt x="8284" y="7567"/>
                  </a:lnTo>
                  <a:lnTo>
                    <a:pt x="8837" y="7977"/>
                  </a:lnTo>
                  <a:lnTo>
                    <a:pt x="9124" y="8171"/>
                  </a:lnTo>
                  <a:lnTo>
                    <a:pt x="9410" y="8366"/>
                  </a:lnTo>
                  <a:lnTo>
                    <a:pt x="9707" y="8550"/>
                  </a:lnTo>
                  <a:lnTo>
                    <a:pt x="10004" y="8724"/>
                  </a:lnTo>
                  <a:lnTo>
                    <a:pt x="10301" y="8898"/>
                  </a:lnTo>
                  <a:lnTo>
                    <a:pt x="10608" y="9062"/>
                  </a:lnTo>
                  <a:lnTo>
                    <a:pt x="10915" y="9216"/>
                  </a:lnTo>
                  <a:lnTo>
                    <a:pt x="11233" y="9359"/>
                  </a:lnTo>
                  <a:lnTo>
                    <a:pt x="11550" y="9482"/>
                  </a:lnTo>
                  <a:lnTo>
                    <a:pt x="11878" y="9605"/>
                  </a:lnTo>
                  <a:lnTo>
                    <a:pt x="12205" y="9707"/>
                  </a:lnTo>
                  <a:lnTo>
                    <a:pt x="12533" y="9789"/>
                  </a:lnTo>
                  <a:lnTo>
                    <a:pt x="12871" y="9861"/>
                  </a:lnTo>
                  <a:lnTo>
                    <a:pt x="13178" y="9912"/>
                  </a:lnTo>
                  <a:lnTo>
                    <a:pt x="13485" y="9943"/>
                  </a:lnTo>
                  <a:lnTo>
                    <a:pt x="13772" y="9953"/>
                  </a:lnTo>
                  <a:lnTo>
                    <a:pt x="14048" y="9953"/>
                  </a:lnTo>
                  <a:lnTo>
                    <a:pt x="14315" y="9943"/>
                  </a:lnTo>
                  <a:lnTo>
                    <a:pt x="14571" y="9912"/>
                  </a:lnTo>
                  <a:lnTo>
                    <a:pt x="14816" y="9871"/>
                  </a:lnTo>
                  <a:lnTo>
                    <a:pt x="15042" y="9809"/>
                  </a:lnTo>
                  <a:lnTo>
                    <a:pt x="15257" y="9748"/>
                  </a:lnTo>
                  <a:lnTo>
                    <a:pt x="15461" y="9666"/>
                  </a:lnTo>
                  <a:lnTo>
                    <a:pt x="15656" y="9574"/>
                  </a:lnTo>
                  <a:lnTo>
                    <a:pt x="15840" y="9472"/>
                  </a:lnTo>
                  <a:lnTo>
                    <a:pt x="16014" y="9359"/>
                  </a:lnTo>
                  <a:lnTo>
                    <a:pt x="16168" y="9246"/>
                  </a:lnTo>
                  <a:lnTo>
                    <a:pt x="16311" y="9113"/>
                  </a:lnTo>
                  <a:lnTo>
                    <a:pt x="16444" y="8980"/>
                  </a:lnTo>
                  <a:lnTo>
                    <a:pt x="16567" y="8837"/>
                  </a:lnTo>
                  <a:lnTo>
                    <a:pt x="16680" y="8693"/>
                  </a:lnTo>
                  <a:lnTo>
                    <a:pt x="16782" y="8550"/>
                  </a:lnTo>
                  <a:lnTo>
                    <a:pt x="16864" y="8386"/>
                  </a:lnTo>
                  <a:lnTo>
                    <a:pt x="16946" y="8233"/>
                  </a:lnTo>
                  <a:lnTo>
                    <a:pt x="17008" y="8069"/>
                  </a:lnTo>
                  <a:lnTo>
                    <a:pt x="17069" y="7915"/>
                  </a:lnTo>
                  <a:lnTo>
                    <a:pt x="17110" y="7751"/>
                  </a:lnTo>
                  <a:lnTo>
                    <a:pt x="17141" y="7588"/>
                  </a:lnTo>
                  <a:lnTo>
                    <a:pt x="17161" y="7424"/>
                  </a:lnTo>
                  <a:lnTo>
                    <a:pt x="17171" y="7260"/>
                  </a:lnTo>
                  <a:lnTo>
                    <a:pt x="17171" y="7096"/>
                  </a:lnTo>
                  <a:lnTo>
                    <a:pt x="17161" y="6943"/>
                  </a:lnTo>
                  <a:lnTo>
                    <a:pt x="17130" y="6789"/>
                  </a:lnTo>
                  <a:lnTo>
                    <a:pt x="17100" y="6635"/>
                  </a:lnTo>
                  <a:lnTo>
                    <a:pt x="17079" y="6564"/>
                  </a:lnTo>
                  <a:lnTo>
                    <a:pt x="17038" y="6482"/>
                  </a:lnTo>
                  <a:lnTo>
                    <a:pt x="16997" y="6390"/>
                  </a:lnTo>
                  <a:lnTo>
                    <a:pt x="16936" y="6297"/>
                  </a:lnTo>
                  <a:lnTo>
                    <a:pt x="16803" y="6113"/>
                  </a:lnTo>
                  <a:lnTo>
                    <a:pt x="16618" y="5898"/>
                  </a:lnTo>
                  <a:lnTo>
                    <a:pt x="16414" y="5673"/>
                  </a:lnTo>
                  <a:lnTo>
                    <a:pt x="16178" y="5437"/>
                  </a:lnTo>
                  <a:lnTo>
                    <a:pt x="15912" y="5192"/>
                  </a:lnTo>
                  <a:lnTo>
                    <a:pt x="15615" y="4936"/>
                  </a:lnTo>
                  <a:lnTo>
                    <a:pt x="15308" y="4669"/>
                  </a:lnTo>
                  <a:lnTo>
                    <a:pt x="14970" y="4403"/>
                  </a:lnTo>
                  <a:lnTo>
                    <a:pt x="14263" y="3840"/>
                  </a:lnTo>
                  <a:lnTo>
                    <a:pt x="13516" y="3277"/>
                  </a:lnTo>
                  <a:lnTo>
                    <a:pt x="12758" y="2724"/>
                  </a:lnTo>
                  <a:lnTo>
                    <a:pt x="11990" y="2192"/>
                  </a:lnTo>
                  <a:lnTo>
                    <a:pt x="11263" y="1680"/>
                  </a:lnTo>
                  <a:lnTo>
                    <a:pt x="10577" y="1219"/>
                  </a:lnTo>
                  <a:lnTo>
                    <a:pt x="9973" y="809"/>
                  </a:lnTo>
                  <a:lnTo>
                    <a:pt x="9062" y="215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313299" y="1367527"/>
              <a:ext cx="265679" cy="150324"/>
            </a:xfrm>
            <a:custGeom>
              <a:avLst/>
              <a:gdLst/>
              <a:ahLst/>
              <a:cxnLst/>
              <a:rect l="l" t="t" r="r" b="b"/>
              <a:pathLst>
                <a:path w="11981" h="6779" extrusionOk="0">
                  <a:moveTo>
                    <a:pt x="1" y="0"/>
                  </a:moveTo>
                  <a:lnTo>
                    <a:pt x="32" y="297"/>
                  </a:lnTo>
                  <a:lnTo>
                    <a:pt x="73" y="584"/>
                  </a:lnTo>
                  <a:lnTo>
                    <a:pt x="114" y="891"/>
                  </a:lnTo>
                  <a:lnTo>
                    <a:pt x="175" y="1188"/>
                  </a:lnTo>
                  <a:lnTo>
                    <a:pt x="236" y="1505"/>
                  </a:lnTo>
                  <a:lnTo>
                    <a:pt x="308" y="1813"/>
                  </a:lnTo>
                  <a:lnTo>
                    <a:pt x="390" y="2130"/>
                  </a:lnTo>
                  <a:lnTo>
                    <a:pt x="482" y="2437"/>
                  </a:lnTo>
                  <a:lnTo>
                    <a:pt x="585" y="2744"/>
                  </a:lnTo>
                  <a:lnTo>
                    <a:pt x="707" y="3052"/>
                  </a:lnTo>
                  <a:lnTo>
                    <a:pt x="830" y="3359"/>
                  </a:lnTo>
                  <a:lnTo>
                    <a:pt x="974" y="3656"/>
                  </a:lnTo>
                  <a:lnTo>
                    <a:pt x="1117" y="3953"/>
                  </a:lnTo>
                  <a:lnTo>
                    <a:pt x="1291" y="4239"/>
                  </a:lnTo>
                  <a:lnTo>
                    <a:pt x="1465" y="4516"/>
                  </a:lnTo>
                  <a:lnTo>
                    <a:pt x="1660" y="4782"/>
                  </a:lnTo>
                  <a:lnTo>
                    <a:pt x="1864" y="5038"/>
                  </a:lnTo>
                  <a:lnTo>
                    <a:pt x="2090" y="5284"/>
                  </a:lnTo>
                  <a:lnTo>
                    <a:pt x="2335" y="5509"/>
                  </a:lnTo>
                  <a:lnTo>
                    <a:pt x="2591" y="5724"/>
                  </a:lnTo>
                  <a:lnTo>
                    <a:pt x="2858" y="5918"/>
                  </a:lnTo>
                  <a:lnTo>
                    <a:pt x="3001" y="6011"/>
                  </a:lnTo>
                  <a:lnTo>
                    <a:pt x="3155" y="6103"/>
                  </a:lnTo>
                  <a:lnTo>
                    <a:pt x="3298" y="6185"/>
                  </a:lnTo>
                  <a:lnTo>
                    <a:pt x="3462" y="6267"/>
                  </a:lnTo>
                  <a:lnTo>
                    <a:pt x="3615" y="6338"/>
                  </a:lnTo>
                  <a:lnTo>
                    <a:pt x="3789" y="6400"/>
                  </a:lnTo>
                  <a:lnTo>
                    <a:pt x="3953" y="6471"/>
                  </a:lnTo>
                  <a:lnTo>
                    <a:pt x="4127" y="6523"/>
                  </a:lnTo>
                  <a:lnTo>
                    <a:pt x="4312" y="6574"/>
                  </a:lnTo>
                  <a:lnTo>
                    <a:pt x="4496" y="6625"/>
                  </a:lnTo>
                  <a:lnTo>
                    <a:pt x="4690" y="6666"/>
                  </a:lnTo>
                  <a:lnTo>
                    <a:pt x="4885" y="6697"/>
                  </a:lnTo>
                  <a:lnTo>
                    <a:pt x="5079" y="6727"/>
                  </a:lnTo>
                  <a:lnTo>
                    <a:pt x="5284" y="6748"/>
                  </a:lnTo>
                  <a:lnTo>
                    <a:pt x="5499" y="6768"/>
                  </a:lnTo>
                  <a:lnTo>
                    <a:pt x="5714" y="6778"/>
                  </a:lnTo>
                  <a:lnTo>
                    <a:pt x="5929" y="6778"/>
                  </a:lnTo>
                  <a:lnTo>
                    <a:pt x="6155" y="6768"/>
                  </a:lnTo>
                  <a:lnTo>
                    <a:pt x="6390" y="6758"/>
                  </a:lnTo>
                  <a:lnTo>
                    <a:pt x="6626" y="6738"/>
                  </a:lnTo>
                  <a:lnTo>
                    <a:pt x="6871" y="6717"/>
                  </a:lnTo>
                  <a:lnTo>
                    <a:pt x="7117" y="6676"/>
                  </a:lnTo>
                  <a:lnTo>
                    <a:pt x="7496" y="6615"/>
                  </a:lnTo>
                  <a:lnTo>
                    <a:pt x="7844" y="6533"/>
                  </a:lnTo>
                  <a:lnTo>
                    <a:pt x="8172" y="6430"/>
                  </a:lnTo>
                  <a:lnTo>
                    <a:pt x="8489" y="6318"/>
                  </a:lnTo>
                  <a:lnTo>
                    <a:pt x="8786" y="6185"/>
                  </a:lnTo>
                  <a:lnTo>
                    <a:pt x="9073" y="6041"/>
                  </a:lnTo>
                  <a:lnTo>
                    <a:pt x="9329" y="5888"/>
                  </a:lnTo>
                  <a:lnTo>
                    <a:pt x="9585" y="5714"/>
                  </a:lnTo>
                  <a:lnTo>
                    <a:pt x="9810" y="5529"/>
                  </a:lnTo>
                  <a:lnTo>
                    <a:pt x="10035" y="5345"/>
                  </a:lnTo>
                  <a:lnTo>
                    <a:pt x="10230" y="5140"/>
                  </a:lnTo>
                  <a:lnTo>
                    <a:pt x="10424" y="4925"/>
                  </a:lnTo>
                  <a:lnTo>
                    <a:pt x="10598" y="4710"/>
                  </a:lnTo>
                  <a:lnTo>
                    <a:pt x="10762" y="4485"/>
                  </a:lnTo>
                  <a:lnTo>
                    <a:pt x="10916" y="4249"/>
                  </a:lnTo>
                  <a:lnTo>
                    <a:pt x="11049" y="4004"/>
                  </a:lnTo>
                  <a:lnTo>
                    <a:pt x="11172" y="3758"/>
                  </a:lnTo>
                  <a:lnTo>
                    <a:pt x="11295" y="3512"/>
                  </a:lnTo>
                  <a:lnTo>
                    <a:pt x="11397" y="3256"/>
                  </a:lnTo>
                  <a:lnTo>
                    <a:pt x="11489" y="3000"/>
                  </a:lnTo>
                  <a:lnTo>
                    <a:pt x="11571" y="2744"/>
                  </a:lnTo>
                  <a:lnTo>
                    <a:pt x="11643" y="2488"/>
                  </a:lnTo>
                  <a:lnTo>
                    <a:pt x="11714" y="2232"/>
                  </a:lnTo>
                  <a:lnTo>
                    <a:pt x="11766" y="1966"/>
                  </a:lnTo>
                  <a:lnTo>
                    <a:pt x="11817" y="1710"/>
                  </a:lnTo>
                  <a:lnTo>
                    <a:pt x="11858" y="1454"/>
                  </a:lnTo>
                  <a:lnTo>
                    <a:pt x="11899" y="1198"/>
                  </a:lnTo>
                  <a:lnTo>
                    <a:pt x="11929" y="953"/>
                  </a:lnTo>
                  <a:lnTo>
                    <a:pt x="11970" y="471"/>
                  </a:lnTo>
                  <a:lnTo>
                    <a:pt x="11981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485872" y="1253078"/>
              <a:ext cx="69053" cy="7296"/>
            </a:xfrm>
            <a:custGeom>
              <a:avLst/>
              <a:gdLst/>
              <a:ahLst/>
              <a:cxnLst/>
              <a:rect l="l" t="t" r="r" b="b"/>
              <a:pathLst>
                <a:path w="3114" h="329" fill="none" extrusionOk="0">
                  <a:moveTo>
                    <a:pt x="1" y="328"/>
                  </a:moveTo>
                  <a:lnTo>
                    <a:pt x="1" y="328"/>
                  </a:lnTo>
                  <a:lnTo>
                    <a:pt x="62" y="298"/>
                  </a:lnTo>
                  <a:lnTo>
                    <a:pt x="216" y="226"/>
                  </a:lnTo>
                  <a:lnTo>
                    <a:pt x="338" y="185"/>
                  </a:lnTo>
                  <a:lnTo>
                    <a:pt x="482" y="134"/>
                  </a:lnTo>
                  <a:lnTo>
                    <a:pt x="646" y="93"/>
                  </a:lnTo>
                  <a:lnTo>
                    <a:pt x="840" y="52"/>
                  </a:lnTo>
                  <a:lnTo>
                    <a:pt x="1045" y="21"/>
                  </a:lnTo>
                  <a:lnTo>
                    <a:pt x="1280" y="1"/>
                  </a:lnTo>
                  <a:lnTo>
                    <a:pt x="1536" y="1"/>
                  </a:lnTo>
                  <a:lnTo>
                    <a:pt x="1813" y="21"/>
                  </a:lnTo>
                  <a:lnTo>
                    <a:pt x="2110" y="52"/>
                  </a:lnTo>
                  <a:lnTo>
                    <a:pt x="2427" y="113"/>
                  </a:lnTo>
                  <a:lnTo>
                    <a:pt x="2591" y="165"/>
                  </a:lnTo>
                  <a:lnTo>
                    <a:pt x="2765" y="206"/>
                  </a:lnTo>
                  <a:lnTo>
                    <a:pt x="2939" y="267"/>
                  </a:lnTo>
                  <a:lnTo>
                    <a:pt x="3113" y="328"/>
                  </a:lnTo>
                </a:path>
              </a:pathLst>
            </a:custGeom>
            <a:solidFill>
              <a:schemeClr val="dk1"/>
            </a:solidFill>
            <a:ln w="8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503812" y="1280332"/>
              <a:ext cx="35214" cy="35214"/>
            </a:xfrm>
            <a:custGeom>
              <a:avLst/>
              <a:gdLst/>
              <a:ahLst/>
              <a:cxnLst/>
              <a:rect l="l" t="t" r="r" b="b"/>
              <a:pathLst>
                <a:path w="1588" h="1588" extrusionOk="0">
                  <a:moveTo>
                    <a:pt x="717" y="1"/>
                  </a:moveTo>
                  <a:lnTo>
                    <a:pt x="635" y="11"/>
                  </a:lnTo>
                  <a:lnTo>
                    <a:pt x="564" y="31"/>
                  </a:lnTo>
                  <a:lnTo>
                    <a:pt x="492" y="62"/>
                  </a:lnTo>
                  <a:lnTo>
                    <a:pt x="420" y="93"/>
                  </a:lnTo>
                  <a:lnTo>
                    <a:pt x="349" y="134"/>
                  </a:lnTo>
                  <a:lnTo>
                    <a:pt x="287" y="175"/>
                  </a:lnTo>
                  <a:lnTo>
                    <a:pt x="236" y="226"/>
                  </a:lnTo>
                  <a:lnTo>
                    <a:pt x="185" y="287"/>
                  </a:lnTo>
                  <a:lnTo>
                    <a:pt x="144" y="349"/>
                  </a:lnTo>
                  <a:lnTo>
                    <a:pt x="103" y="410"/>
                  </a:lnTo>
                  <a:lnTo>
                    <a:pt x="62" y="482"/>
                  </a:lnTo>
                  <a:lnTo>
                    <a:pt x="41" y="553"/>
                  </a:lnTo>
                  <a:lnTo>
                    <a:pt x="21" y="625"/>
                  </a:lnTo>
                  <a:lnTo>
                    <a:pt x="11" y="707"/>
                  </a:lnTo>
                  <a:lnTo>
                    <a:pt x="0" y="789"/>
                  </a:lnTo>
                  <a:lnTo>
                    <a:pt x="11" y="871"/>
                  </a:lnTo>
                  <a:lnTo>
                    <a:pt x="21" y="953"/>
                  </a:lnTo>
                  <a:lnTo>
                    <a:pt x="41" y="1024"/>
                  </a:lnTo>
                  <a:lnTo>
                    <a:pt x="62" y="1096"/>
                  </a:lnTo>
                  <a:lnTo>
                    <a:pt x="103" y="1168"/>
                  </a:lnTo>
                  <a:lnTo>
                    <a:pt x="144" y="1229"/>
                  </a:lnTo>
                  <a:lnTo>
                    <a:pt x="185" y="1291"/>
                  </a:lnTo>
                  <a:lnTo>
                    <a:pt x="236" y="1352"/>
                  </a:lnTo>
                  <a:lnTo>
                    <a:pt x="287" y="1403"/>
                  </a:lnTo>
                  <a:lnTo>
                    <a:pt x="349" y="1444"/>
                  </a:lnTo>
                  <a:lnTo>
                    <a:pt x="420" y="1485"/>
                  </a:lnTo>
                  <a:lnTo>
                    <a:pt x="492" y="1516"/>
                  </a:lnTo>
                  <a:lnTo>
                    <a:pt x="564" y="1547"/>
                  </a:lnTo>
                  <a:lnTo>
                    <a:pt x="635" y="1567"/>
                  </a:lnTo>
                  <a:lnTo>
                    <a:pt x="717" y="1577"/>
                  </a:lnTo>
                  <a:lnTo>
                    <a:pt x="799" y="1588"/>
                  </a:lnTo>
                  <a:lnTo>
                    <a:pt x="881" y="1577"/>
                  </a:lnTo>
                  <a:lnTo>
                    <a:pt x="953" y="1567"/>
                  </a:lnTo>
                  <a:lnTo>
                    <a:pt x="1035" y="1547"/>
                  </a:lnTo>
                  <a:lnTo>
                    <a:pt x="1106" y="1516"/>
                  </a:lnTo>
                  <a:lnTo>
                    <a:pt x="1178" y="1485"/>
                  </a:lnTo>
                  <a:lnTo>
                    <a:pt x="1239" y="1444"/>
                  </a:lnTo>
                  <a:lnTo>
                    <a:pt x="1301" y="1403"/>
                  </a:lnTo>
                  <a:lnTo>
                    <a:pt x="1362" y="1352"/>
                  </a:lnTo>
                  <a:lnTo>
                    <a:pt x="1413" y="1291"/>
                  </a:lnTo>
                  <a:lnTo>
                    <a:pt x="1454" y="1229"/>
                  </a:lnTo>
                  <a:lnTo>
                    <a:pt x="1495" y="1168"/>
                  </a:lnTo>
                  <a:lnTo>
                    <a:pt x="1526" y="1096"/>
                  </a:lnTo>
                  <a:lnTo>
                    <a:pt x="1557" y="1024"/>
                  </a:lnTo>
                  <a:lnTo>
                    <a:pt x="1577" y="953"/>
                  </a:lnTo>
                  <a:lnTo>
                    <a:pt x="1587" y="871"/>
                  </a:lnTo>
                  <a:lnTo>
                    <a:pt x="1587" y="789"/>
                  </a:lnTo>
                  <a:lnTo>
                    <a:pt x="1587" y="707"/>
                  </a:lnTo>
                  <a:lnTo>
                    <a:pt x="1577" y="625"/>
                  </a:lnTo>
                  <a:lnTo>
                    <a:pt x="1557" y="553"/>
                  </a:lnTo>
                  <a:lnTo>
                    <a:pt x="1526" y="482"/>
                  </a:lnTo>
                  <a:lnTo>
                    <a:pt x="1495" y="410"/>
                  </a:lnTo>
                  <a:lnTo>
                    <a:pt x="1454" y="349"/>
                  </a:lnTo>
                  <a:lnTo>
                    <a:pt x="1413" y="287"/>
                  </a:lnTo>
                  <a:lnTo>
                    <a:pt x="1362" y="226"/>
                  </a:lnTo>
                  <a:lnTo>
                    <a:pt x="1301" y="175"/>
                  </a:lnTo>
                  <a:lnTo>
                    <a:pt x="1239" y="134"/>
                  </a:lnTo>
                  <a:lnTo>
                    <a:pt x="1178" y="93"/>
                  </a:lnTo>
                  <a:lnTo>
                    <a:pt x="1106" y="62"/>
                  </a:lnTo>
                  <a:lnTo>
                    <a:pt x="1035" y="31"/>
                  </a:lnTo>
                  <a:lnTo>
                    <a:pt x="953" y="1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353504" y="1253078"/>
              <a:ext cx="69031" cy="7296"/>
            </a:xfrm>
            <a:custGeom>
              <a:avLst/>
              <a:gdLst/>
              <a:ahLst/>
              <a:cxnLst/>
              <a:rect l="l" t="t" r="r" b="b"/>
              <a:pathLst>
                <a:path w="3113" h="329" fill="none" extrusionOk="0">
                  <a:moveTo>
                    <a:pt x="3113" y="328"/>
                  </a:moveTo>
                  <a:lnTo>
                    <a:pt x="3113" y="328"/>
                  </a:lnTo>
                  <a:lnTo>
                    <a:pt x="3051" y="298"/>
                  </a:lnTo>
                  <a:lnTo>
                    <a:pt x="2898" y="226"/>
                  </a:lnTo>
                  <a:lnTo>
                    <a:pt x="2775" y="185"/>
                  </a:lnTo>
                  <a:lnTo>
                    <a:pt x="2632" y="134"/>
                  </a:lnTo>
                  <a:lnTo>
                    <a:pt x="2468" y="93"/>
                  </a:lnTo>
                  <a:lnTo>
                    <a:pt x="2273" y="52"/>
                  </a:lnTo>
                  <a:lnTo>
                    <a:pt x="2069" y="21"/>
                  </a:lnTo>
                  <a:lnTo>
                    <a:pt x="1833" y="1"/>
                  </a:lnTo>
                  <a:lnTo>
                    <a:pt x="1577" y="1"/>
                  </a:lnTo>
                  <a:lnTo>
                    <a:pt x="1301" y="21"/>
                  </a:lnTo>
                  <a:lnTo>
                    <a:pt x="1004" y="52"/>
                  </a:lnTo>
                  <a:lnTo>
                    <a:pt x="686" y="113"/>
                  </a:lnTo>
                  <a:lnTo>
                    <a:pt x="522" y="165"/>
                  </a:lnTo>
                  <a:lnTo>
                    <a:pt x="348" y="206"/>
                  </a:lnTo>
                  <a:lnTo>
                    <a:pt x="174" y="267"/>
                  </a:lnTo>
                  <a:lnTo>
                    <a:pt x="0" y="328"/>
                  </a:lnTo>
                </a:path>
              </a:pathLst>
            </a:custGeom>
            <a:solidFill>
              <a:schemeClr val="dk1"/>
            </a:solidFill>
            <a:ln w="87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369382" y="1280332"/>
              <a:ext cx="35214" cy="35214"/>
            </a:xfrm>
            <a:custGeom>
              <a:avLst/>
              <a:gdLst/>
              <a:ahLst/>
              <a:cxnLst/>
              <a:rect l="l" t="t" r="r" b="b"/>
              <a:pathLst>
                <a:path w="1588" h="1588" extrusionOk="0">
                  <a:moveTo>
                    <a:pt x="707" y="1"/>
                  </a:moveTo>
                  <a:lnTo>
                    <a:pt x="636" y="11"/>
                  </a:lnTo>
                  <a:lnTo>
                    <a:pt x="554" y="31"/>
                  </a:lnTo>
                  <a:lnTo>
                    <a:pt x="482" y="62"/>
                  </a:lnTo>
                  <a:lnTo>
                    <a:pt x="411" y="93"/>
                  </a:lnTo>
                  <a:lnTo>
                    <a:pt x="349" y="134"/>
                  </a:lnTo>
                  <a:lnTo>
                    <a:pt x="288" y="175"/>
                  </a:lnTo>
                  <a:lnTo>
                    <a:pt x="226" y="226"/>
                  </a:lnTo>
                  <a:lnTo>
                    <a:pt x="175" y="287"/>
                  </a:lnTo>
                  <a:lnTo>
                    <a:pt x="134" y="349"/>
                  </a:lnTo>
                  <a:lnTo>
                    <a:pt x="93" y="410"/>
                  </a:lnTo>
                  <a:lnTo>
                    <a:pt x="62" y="482"/>
                  </a:lnTo>
                  <a:lnTo>
                    <a:pt x="32" y="553"/>
                  </a:lnTo>
                  <a:lnTo>
                    <a:pt x="11" y="625"/>
                  </a:lnTo>
                  <a:lnTo>
                    <a:pt x="1" y="707"/>
                  </a:lnTo>
                  <a:lnTo>
                    <a:pt x="1" y="789"/>
                  </a:lnTo>
                  <a:lnTo>
                    <a:pt x="1" y="871"/>
                  </a:lnTo>
                  <a:lnTo>
                    <a:pt x="11" y="953"/>
                  </a:lnTo>
                  <a:lnTo>
                    <a:pt x="32" y="1024"/>
                  </a:lnTo>
                  <a:lnTo>
                    <a:pt x="62" y="1096"/>
                  </a:lnTo>
                  <a:lnTo>
                    <a:pt x="93" y="1168"/>
                  </a:lnTo>
                  <a:lnTo>
                    <a:pt x="134" y="1229"/>
                  </a:lnTo>
                  <a:lnTo>
                    <a:pt x="175" y="1291"/>
                  </a:lnTo>
                  <a:lnTo>
                    <a:pt x="226" y="1352"/>
                  </a:lnTo>
                  <a:lnTo>
                    <a:pt x="288" y="1403"/>
                  </a:lnTo>
                  <a:lnTo>
                    <a:pt x="349" y="1444"/>
                  </a:lnTo>
                  <a:lnTo>
                    <a:pt x="411" y="1485"/>
                  </a:lnTo>
                  <a:lnTo>
                    <a:pt x="482" y="1516"/>
                  </a:lnTo>
                  <a:lnTo>
                    <a:pt x="554" y="1547"/>
                  </a:lnTo>
                  <a:lnTo>
                    <a:pt x="636" y="1567"/>
                  </a:lnTo>
                  <a:lnTo>
                    <a:pt x="707" y="1577"/>
                  </a:lnTo>
                  <a:lnTo>
                    <a:pt x="789" y="1588"/>
                  </a:lnTo>
                  <a:lnTo>
                    <a:pt x="871" y="1577"/>
                  </a:lnTo>
                  <a:lnTo>
                    <a:pt x="953" y="1567"/>
                  </a:lnTo>
                  <a:lnTo>
                    <a:pt x="1025" y="1547"/>
                  </a:lnTo>
                  <a:lnTo>
                    <a:pt x="1097" y="1516"/>
                  </a:lnTo>
                  <a:lnTo>
                    <a:pt x="1168" y="1485"/>
                  </a:lnTo>
                  <a:lnTo>
                    <a:pt x="1240" y="1444"/>
                  </a:lnTo>
                  <a:lnTo>
                    <a:pt x="1291" y="1403"/>
                  </a:lnTo>
                  <a:lnTo>
                    <a:pt x="1353" y="1352"/>
                  </a:lnTo>
                  <a:lnTo>
                    <a:pt x="1404" y="1291"/>
                  </a:lnTo>
                  <a:lnTo>
                    <a:pt x="1445" y="1229"/>
                  </a:lnTo>
                  <a:lnTo>
                    <a:pt x="1486" y="1168"/>
                  </a:lnTo>
                  <a:lnTo>
                    <a:pt x="1527" y="1096"/>
                  </a:lnTo>
                  <a:lnTo>
                    <a:pt x="1547" y="1024"/>
                  </a:lnTo>
                  <a:lnTo>
                    <a:pt x="1568" y="953"/>
                  </a:lnTo>
                  <a:lnTo>
                    <a:pt x="1578" y="871"/>
                  </a:lnTo>
                  <a:lnTo>
                    <a:pt x="1588" y="789"/>
                  </a:lnTo>
                  <a:lnTo>
                    <a:pt x="1578" y="707"/>
                  </a:lnTo>
                  <a:lnTo>
                    <a:pt x="1568" y="625"/>
                  </a:lnTo>
                  <a:lnTo>
                    <a:pt x="1547" y="553"/>
                  </a:lnTo>
                  <a:lnTo>
                    <a:pt x="1527" y="482"/>
                  </a:lnTo>
                  <a:lnTo>
                    <a:pt x="1486" y="410"/>
                  </a:lnTo>
                  <a:lnTo>
                    <a:pt x="1445" y="349"/>
                  </a:lnTo>
                  <a:lnTo>
                    <a:pt x="1404" y="287"/>
                  </a:lnTo>
                  <a:lnTo>
                    <a:pt x="1353" y="226"/>
                  </a:lnTo>
                  <a:lnTo>
                    <a:pt x="1291" y="175"/>
                  </a:lnTo>
                  <a:lnTo>
                    <a:pt x="1240" y="134"/>
                  </a:lnTo>
                  <a:lnTo>
                    <a:pt x="1168" y="93"/>
                  </a:lnTo>
                  <a:lnTo>
                    <a:pt x="1097" y="62"/>
                  </a:lnTo>
                  <a:lnTo>
                    <a:pt x="1025" y="31"/>
                  </a:lnTo>
                  <a:lnTo>
                    <a:pt x="953" y="11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09316" y="2617932"/>
              <a:ext cx="176446" cy="57012"/>
            </a:xfrm>
            <a:custGeom>
              <a:avLst/>
              <a:gdLst/>
              <a:ahLst/>
              <a:cxnLst/>
              <a:rect l="l" t="t" r="r" b="b"/>
              <a:pathLst>
                <a:path w="7957" h="2571" extrusionOk="0">
                  <a:moveTo>
                    <a:pt x="0" y="0"/>
                  </a:moveTo>
                  <a:lnTo>
                    <a:pt x="0" y="2570"/>
                  </a:lnTo>
                  <a:lnTo>
                    <a:pt x="7956" y="2570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621433" y="2617932"/>
              <a:ext cx="176424" cy="57012"/>
            </a:xfrm>
            <a:custGeom>
              <a:avLst/>
              <a:gdLst/>
              <a:ahLst/>
              <a:cxnLst/>
              <a:rect l="l" t="t" r="r" b="b"/>
              <a:pathLst>
                <a:path w="7956" h="2571" extrusionOk="0">
                  <a:moveTo>
                    <a:pt x="0" y="0"/>
                  </a:moveTo>
                  <a:lnTo>
                    <a:pt x="0" y="2570"/>
                  </a:lnTo>
                  <a:lnTo>
                    <a:pt x="7956" y="2570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2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/>
              <a:t>Vantagens Implementadas</a:t>
            </a:r>
          </a:p>
        </p:txBody>
      </p:sp>
      <p:grpSp>
        <p:nvGrpSpPr>
          <p:cNvPr id="1727" name="Google Shape;1727;p28"/>
          <p:cNvGrpSpPr/>
          <p:nvPr/>
        </p:nvGrpSpPr>
        <p:grpSpPr>
          <a:xfrm>
            <a:off x="6525283" y="1686617"/>
            <a:ext cx="2103892" cy="2209488"/>
            <a:chOff x="4447388" y="2648600"/>
            <a:chExt cx="1387700" cy="1457350"/>
          </a:xfrm>
        </p:grpSpPr>
        <p:sp>
          <p:nvSpPr>
            <p:cNvPr id="1728" name="Google Shape;1728;p28"/>
            <p:cNvSpPr/>
            <p:nvPr/>
          </p:nvSpPr>
          <p:spPr>
            <a:xfrm>
              <a:off x="4447388" y="3302850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4447388" y="3215933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4541163" y="2824825"/>
              <a:ext cx="393225" cy="183375"/>
            </a:xfrm>
            <a:custGeom>
              <a:avLst/>
              <a:gdLst/>
              <a:ahLst/>
              <a:cxnLst/>
              <a:rect l="l" t="t" r="r" b="b"/>
              <a:pathLst>
                <a:path w="15729" h="7335" extrusionOk="0">
                  <a:moveTo>
                    <a:pt x="6156" y="7335"/>
                  </a:moveTo>
                  <a:lnTo>
                    <a:pt x="15729" y="1762"/>
                  </a:lnTo>
                  <a:cubicBezTo>
                    <a:pt x="15633" y="1691"/>
                    <a:pt x="15538" y="1620"/>
                    <a:pt x="15443" y="1548"/>
                  </a:cubicBezTo>
                  <a:cubicBezTo>
                    <a:pt x="15348" y="1489"/>
                    <a:pt x="15240" y="1405"/>
                    <a:pt x="15145" y="1334"/>
                  </a:cubicBezTo>
                  <a:lnTo>
                    <a:pt x="15133" y="1334"/>
                  </a:lnTo>
                  <a:lnTo>
                    <a:pt x="15109" y="1310"/>
                  </a:lnTo>
                  <a:cubicBezTo>
                    <a:pt x="15026" y="1262"/>
                    <a:pt x="14943" y="1203"/>
                    <a:pt x="14848" y="1143"/>
                  </a:cubicBezTo>
                  <a:cubicBezTo>
                    <a:pt x="14764" y="1096"/>
                    <a:pt x="14669" y="1024"/>
                    <a:pt x="14574" y="977"/>
                  </a:cubicBezTo>
                  <a:lnTo>
                    <a:pt x="14502" y="941"/>
                  </a:lnTo>
                  <a:cubicBezTo>
                    <a:pt x="14431" y="893"/>
                    <a:pt x="14359" y="858"/>
                    <a:pt x="14288" y="810"/>
                  </a:cubicBezTo>
                  <a:cubicBezTo>
                    <a:pt x="14252" y="798"/>
                    <a:pt x="14228" y="786"/>
                    <a:pt x="14205" y="774"/>
                  </a:cubicBezTo>
                  <a:lnTo>
                    <a:pt x="14086" y="715"/>
                  </a:lnTo>
                  <a:lnTo>
                    <a:pt x="14002" y="667"/>
                  </a:lnTo>
                  <a:cubicBezTo>
                    <a:pt x="13955" y="643"/>
                    <a:pt x="13907" y="619"/>
                    <a:pt x="13859" y="596"/>
                  </a:cubicBezTo>
                  <a:lnTo>
                    <a:pt x="13764" y="548"/>
                  </a:lnTo>
                  <a:lnTo>
                    <a:pt x="13716" y="536"/>
                  </a:lnTo>
                  <a:cubicBezTo>
                    <a:pt x="13633" y="488"/>
                    <a:pt x="13538" y="453"/>
                    <a:pt x="13443" y="417"/>
                  </a:cubicBezTo>
                  <a:cubicBezTo>
                    <a:pt x="13347" y="381"/>
                    <a:pt x="13252" y="346"/>
                    <a:pt x="13169" y="310"/>
                  </a:cubicBezTo>
                  <a:lnTo>
                    <a:pt x="13121" y="298"/>
                  </a:lnTo>
                  <a:lnTo>
                    <a:pt x="13026" y="262"/>
                  </a:lnTo>
                  <a:lnTo>
                    <a:pt x="12883" y="215"/>
                  </a:lnTo>
                  <a:lnTo>
                    <a:pt x="12812" y="203"/>
                  </a:lnTo>
                  <a:lnTo>
                    <a:pt x="12681" y="167"/>
                  </a:lnTo>
                  <a:lnTo>
                    <a:pt x="12585" y="143"/>
                  </a:lnTo>
                  <a:lnTo>
                    <a:pt x="12490" y="119"/>
                  </a:lnTo>
                  <a:lnTo>
                    <a:pt x="12371" y="96"/>
                  </a:lnTo>
                  <a:lnTo>
                    <a:pt x="12312" y="72"/>
                  </a:lnTo>
                  <a:lnTo>
                    <a:pt x="12192" y="60"/>
                  </a:lnTo>
                  <a:lnTo>
                    <a:pt x="12050" y="36"/>
                  </a:lnTo>
                  <a:lnTo>
                    <a:pt x="12002" y="24"/>
                  </a:lnTo>
                  <a:cubicBezTo>
                    <a:pt x="11966" y="24"/>
                    <a:pt x="11931" y="24"/>
                    <a:pt x="11883" y="12"/>
                  </a:cubicBezTo>
                  <a:cubicBezTo>
                    <a:pt x="11847" y="12"/>
                    <a:pt x="11788" y="0"/>
                    <a:pt x="11740" y="0"/>
                  </a:cubicBezTo>
                  <a:lnTo>
                    <a:pt x="11692" y="0"/>
                  </a:lnTo>
                  <a:lnTo>
                    <a:pt x="11597" y="0"/>
                  </a:lnTo>
                  <a:lnTo>
                    <a:pt x="11419" y="0"/>
                  </a:lnTo>
                  <a:lnTo>
                    <a:pt x="11371" y="0"/>
                  </a:lnTo>
                  <a:lnTo>
                    <a:pt x="11299" y="0"/>
                  </a:lnTo>
                  <a:cubicBezTo>
                    <a:pt x="11216" y="0"/>
                    <a:pt x="11145" y="0"/>
                    <a:pt x="11073" y="12"/>
                  </a:cubicBezTo>
                  <a:lnTo>
                    <a:pt x="11014" y="12"/>
                  </a:lnTo>
                  <a:lnTo>
                    <a:pt x="10966" y="12"/>
                  </a:lnTo>
                  <a:cubicBezTo>
                    <a:pt x="10847" y="24"/>
                    <a:pt x="10740" y="36"/>
                    <a:pt x="10633" y="60"/>
                  </a:cubicBezTo>
                  <a:lnTo>
                    <a:pt x="10609" y="60"/>
                  </a:lnTo>
                  <a:lnTo>
                    <a:pt x="10609" y="60"/>
                  </a:lnTo>
                  <a:lnTo>
                    <a:pt x="10549" y="72"/>
                  </a:lnTo>
                  <a:cubicBezTo>
                    <a:pt x="10478" y="84"/>
                    <a:pt x="10407" y="107"/>
                    <a:pt x="10347" y="119"/>
                  </a:cubicBezTo>
                  <a:lnTo>
                    <a:pt x="10252" y="155"/>
                  </a:lnTo>
                  <a:lnTo>
                    <a:pt x="10133" y="203"/>
                  </a:lnTo>
                  <a:lnTo>
                    <a:pt x="10097" y="215"/>
                  </a:lnTo>
                  <a:cubicBezTo>
                    <a:pt x="10037" y="227"/>
                    <a:pt x="9978" y="262"/>
                    <a:pt x="9918" y="286"/>
                  </a:cubicBezTo>
                  <a:lnTo>
                    <a:pt x="9823" y="322"/>
                  </a:lnTo>
                  <a:cubicBezTo>
                    <a:pt x="9740" y="357"/>
                    <a:pt x="9645" y="405"/>
                    <a:pt x="9561" y="453"/>
                  </a:cubicBezTo>
                  <a:lnTo>
                    <a:pt x="0" y="6013"/>
                  </a:lnTo>
                  <a:cubicBezTo>
                    <a:pt x="84" y="5965"/>
                    <a:pt x="167" y="5918"/>
                    <a:pt x="262" y="5882"/>
                  </a:cubicBezTo>
                  <a:lnTo>
                    <a:pt x="346" y="5846"/>
                  </a:lnTo>
                  <a:cubicBezTo>
                    <a:pt x="405" y="5822"/>
                    <a:pt x="465" y="5787"/>
                    <a:pt x="524" y="5763"/>
                  </a:cubicBezTo>
                  <a:lnTo>
                    <a:pt x="679" y="5715"/>
                  </a:lnTo>
                  <a:cubicBezTo>
                    <a:pt x="715" y="5703"/>
                    <a:pt x="739" y="5691"/>
                    <a:pt x="774" y="5691"/>
                  </a:cubicBezTo>
                  <a:cubicBezTo>
                    <a:pt x="834" y="5668"/>
                    <a:pt x="905" y="5656"/>
                    <a:pt x="965" y="5644"/>
                  </a:cubicBezTo>
                  <a:lnTo>
                    <a:pt x="1036" y="5620"/>
                  </a:lnTo>
                  <a:lnTo>
                    <a:pt x="1072" y="5620"/>
                  </a:lnTo>
                  <a:cubicBezTo>
                    <a:pt x="1167" y="5608"/>
                    <a:pt x="1286" y="5584"/>
                    <a:pt x="1393" y="5572"/>
                  </a:cubicBezTo>
                  <a:lnTo>
                    <a:pt x="1501" y="5572"/>
                  </a:lnTo>
                  <a:cubicBezTo>
                    <a:pt x="1572" y="5572"/>
                    <a:pt x="1655" y="5560"/>
                    <a:pt x="1727" y="5560"/>
                  </a:cubicBezTo>
                  <a:lnTo>
                    <a:pt x="1846" y="5560"/>
                  </a:lnTo>
                  <a:lnTo>
                    <a:pt x="2025" y="5560"/>
                  </a:lnTo>
                  <a:lnTo>
                    <a:pt x="2167" y="5560"/>
                  </a:lnTo>
                  <a:lnTo>
                    <a:pt x="2322" y="5584"/>
                  </a:lnTo>
                  <a:lnTo>
                    <a:pt x="2489" y="5596"/>
                  </a:lnTo>
                  <a:lnTo>
                    <a:pt x="2620" y="5620"/>
                  </a:lnTo>
                  <a:lnTo>
                    <a:pt x="2798" y="5656"/>
                  </a:lnTo>
                  <a:lnTo>
                    <a:pt x="2929" y="5680"/>
                  </a:lnTo>
                  <a:lnTo>
                    <a:pt x="3120" y="5727"/>
                  </a:lnTo>
                  <a:lnTo>
                    <a:pt x="3239" y="5763"/>
                  </a:lnTo>
                  <a:cubicBezTo>
                    <a:pt x="3310" y="5787"/>
                    <a:pt x="3382" y="5811"/>
                    <a:pt x="3453" y="5834"/>
                  </a:cubicBezTo>
                  <a:lnTo>
                    <a:pt x="3549" y="5870"/>
                  </a:lnTo>
                  <a:cubicBezTo>
                    <a:pt x="3763" y="5941"/>
                    <a:pt x="3965" y="6025"/>
                    <a:pt x="4191" y="6120"/>
                  </a:cubicBezTo>
                  <a:lnTo>
                    <a:pt x="4287" y="6168"/>
                  </a:lnTo>
                  <a:cubicBezTo>
                    <a:pt x="4358" y="6203"/>
                    <a:pt x="4441" y="6239"/>
                    <a:pt x="4513" y="6275"/>
                  </a:cubicBezTo>
                  <a:lnTo>
                    <a:pt x="4632" y="6334"/>
                  </a:lnTo>
                  <a:cubicBezTo>
                    <a:pt x="4727" y="6394"/>
                    <a:pt x="4822" y="6442"/>
                    <a:pt x="4930" y="6501"/>
                  </a:cubicBezTo>
                  <a:cubicBezTo>
                    <a:pt x="5120" y="6620"/>
                    <a:pt x="5323" y="6751"/>
                    <a:pt x="5525" y="6882"/>
                  </a:cubicBezTo>
                  <a:lnTo>
                    <a:pt x="5549" y="6894"/>
                  </a:lnTo>
                  <a:cubicBezTo>
                    <a:pt x="5751" y="7025"/>
                    <a:pt x="5954" y="7180"/>
                    <a:pt x="6156" y="73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4752488" y="2648600"/>
              <a:ext cx="603675" cy="464375"/>
            </a:xfrm>
            <a:custGeom>
              <a:avLst/>
              <a:gdLst/>
              <a:ahLst/>
              <a:cxnLst/>
              <a:rect l="l" t="t" r="r" b="b"/>
              <a:pathLst>
                <a:path w="24147" h="18575" extrusionOk="0">
                  <a:moveTo>
                    <a:pt x="7633" y="7692"/>
                  </a:moveTo>
                  <a:lnTo>
                    <a:pt x="7728" y="7776"/>
                  </a:lnTo>
                  <a:cubicBezTo>
                    <a:pt x="7930" y="7930"/>
                    <a:pt x="8133" y="8097"/>
                    <a:pt x="8323" y="8264"/>
                  </a:cubicBezTo>
                  <a:lnTo>
                    <a:pt x="8431" y="8347"/>
                  </a:lnTo>
                  <a:cubicBezTo>
                    <a:pt x="8633" y="8526"/>
                    <a:pt x="8835" y="8704"/>
                    <a:pt x="9026" y="8895"/>
                  </a:cubicBezTo>
                  <a:cubicBezTo>
                    <a:pt x="9038" y="8907"/>
                    <a:pt x="9050" y="8919"/>
                    <a:pt x="9073" y="8930"/>
                  </a:cubicBezTo>
                  <a:cubicBezTo>
                    <a:pt x="9264" y="9121"/>
                    <a:pt x="9454" y="9323"/>
                    <a:pt x="9645" y="9514"/>
                  </a:cubicBezTo>
                  <a:lnTo>
                    <a:pt x="9704" y="9585"/>
                  </a:lnTo>
                  <a:cubicBezTo>
                    <a:pt x="9895" y="9776"/>
                    <a:pt x="10074" y="9990"/>
                    <a:pt x="10252" y="10204"/>
                  </a:cubicBezTo>
                  <a:lnTo>
                    <a:pt x="10336" y="10300"/>
                  </a:lnTo>
                  <a:cubicBezTo>
                    <a:pt x="10514" y="10502"/>
                    <a:pt x="10681" y="10716"/>
                    <a:pt x="10847" y="10931"/>
                  </a:cubicBezTo>
                  <a:lnTo>
                    <a:pt x="10967" y="11074"/>
                  </a:lnTo>
                  <a:cubicBezTo>
                    <a:pt x="11074" y="11228"/>
                    <a:pt x="11193" y="11383"/>
                    <a:pt x="11300" y="11538"/>
                  </a:cubicBezTo>
                  <a:cubicBezTo>
                    <a:pt x="11383" y="11657"/>
                    <a:pt x="11467" y="11776"/>
                    <a:pt x="11562" y="11907"/>
                  </a:cubicBezTo>
                  <a:cubicBezTo>
                    <a:pt x="11681" y="12086"/>
                    <a:pt x="11812" y="12276"/>
                    <a:pt x="11931" y="12455"/>
                  </a:cubicBezTo>
                  <a:cubicBezTo>
                    <a:pt x="11955" y="12502"/>
                    <a:pt x="11979" y="12538"/>
                    <a:pt x="12002" y="12574"/>
                  </a:cubicBezTo>
                  <a:cubicBezTo>
                    <a:pt x="12145" y="12800"/>
                    <a:pt x="12288" y="13038"/>
                    <a:pt x="12431" y="13276"/>
                  </a:cubicBezTo>
                  <a:cubicBezTo>
                    <a:pt x="12491" y="13383"/>
                    <a:pt x="12550" y="13491"/>
                    <a:pt x="12610" y="13598"/>
                  </a:cubicBezTo>
                  <a:cubicBezTo>
                    <a:pt x="12705" y="13776"/>
                    <a:pt x="12800" y="13943"/>
                    <a:pt x="12895" y="14122"/>
                  </a:cubicBezTo>
                  <a:lnTo>
                    <a:pt x="12979" y="14288"/>
                  </a:lnTo>
                  <a:cubicBezTo>
                    <a:pt x="13098" y="14526"/>
                    <a:pt x="13217" y="14776"/>
                    <a:pt x="13336" y="15015"/>
                  </a:cubicBezTo>
                  <a:cubicBezTo>
                    <a:pt x="13348" y="15050"/>
                    <a:pt x="13360" y="15086"/>
                    <a:pt x="13372" y="15122"/>
                  </a:cubicBezTo>
                  <a:cubicBezTo>
                    <a:pt x="13491" y="15372"/>
                    <a:pt x="13598" y="15622"/>
                    <a:pt x="13705" y="15884"/>
                  </a:cubicBezTo>
                  <a:lnTo>
                    <a:pt x="13753" y="15979"/>
                  </a:lnTo>
                  <a:cubicBezTo>
                    <a:pt x="13848" y="16241"/>
                    <a:pt x="13943" y="16491"/>
                    <a:pt x="14050" y="16753"/>
                  </a:cubicBezTo>
                  <a:lnTo>
                    <a:pt x="14086" y="16872"/>
                  </a:lnTo>
                  <a:cubicBezTo>
                    <a:pt x="14169" y="17122"/>
                    <a:pt x="14253" y="17384"/>
                    <a:pt x="14336" y="17634"/>
                  </a:cubicBezTo>
                  <a:cubicBezTo>
                    <a:pt x="14348" y="17682"/>
                    <a:pt x="14360" y="17717"/>
                    <a:pt x="14372" y="17753"/>
                  </a:cubicBezTo>
                  <a:cubicBezTo>
                    <a:pt x="14443" y="18027"/>
                    <a:pt x="14515" y="18301"/>
                    <a:pt x="14586" y="18575"/>
                  </a:cubicBezTo>
                  <a:lnTo>
                    <a:pt x="24147" y="13002"/>
                  </a:lnTo>
                  <a:cubicBezTo>
                    <a:pt x="24135" y="12967"/>
                    <a:pt x="24123" y="12919"/>
                    <a:pt x="24111" y="12871"/>
                  </a:cubicBezTo>
                  <a:cubicBezTo>
                    <a:pt x="24075" y="12717"/>
                    <a:pt x="24040" y="12562"/>
                    <a:pt x="23992" y="12407"/>
                  </a:cubicBezTo>
                  <a:cubicBezTo>
                    <a:pt x="23968" y="12336"/>
                    <a:pt x="23944" y="12252"/>
                    <a:pt x="23932" y="12193"/>
                  </a:cubicBezTo>
                  <a:cubicBezTo>
                    <a:pt x="23921" y="12145"/>
                    <a:pt x="23909" y="12109"/>
                    <a:pt x="23897" y="12074"/>
                  </a:cubicBezTo>
                  <a:cubicBezTo>
                    <a:pt x="23885" y="12038"/>
                    <a:pt x="23873" y="11990"/>
                    <a:pt x="23861" y="11943"/>
                  </a:cubicBezTo>
                  <a:cubicBezTo>
                    <a:pt x="23813" y="11788"/>
                    <a:pt x="23766" y="11633"/>
                    <a:pt x="23706" y="11490"/>
                  </a:cubicBezTo>
                  <a:cubicBezTo>
                    <a:pt x="23682" y="11419"/>
                    <a:pt x="23671" y="11359"/>
                    <a:pt x="23647" y="11300"/>
                  </a:cubicBezTo>
                  <a:cubicBezTo>
                    <a:pt x="23635" y="11264"/>
                    <a:pt x="23611" y="11228"/>
                    <a:pt x="23599" y="11193"/>
                  </a:cubicBezTo>
                  <a:cubicBezTo>
                    <a:pt x="23587" y="11145"/>
                    <a:pt x="23575" y="11086"/>
                    <a:pt x="23551" y="11038"/>
                  </a:cubicBezTo>
                  <a:cubicBezTo>
                    <a:pt x="23504" y="10895"/>
                    <a:pt x="23444" y="10752"/>
                    <a:pt x="23385" y="10609"/>
                  </a:cubicBezTo>
                  <a:cubicBezTo>
                    <a:pt x="23361" y="10538"/>
                    <a:pt x="23337" y="10478"/>
                    <a:pt x="23313" y="10419"/>
                  </a:cubicBezTo>
                  <a:lnTo>
                    <a:pt x="23278" y="10312"/>
                  </a:lnTo>
                  <a:lnTo>
                    <a:pt x="23218" y="10181"/>
                  </a:lnTo>
                  <a:cubicBezTo>
                    <a:pt x="23159" y="10038"/>
                    <a:pt x="23099" y="9907"/>
                    <a:pt x="23039" y="9764"/>
                  </a:cubicBezTo>
                  <a:cubicBezTo>
                    <a:pt x="23004" y="9692"/>
                    <a:pt x="22980" y="9621"/>
                    <a:pt x="22944" y="9550"/>
                  </a:cubicBezTo>
                  <a:lnTo>
                    <a:pt x="22897" y="9454"/>
                  </a:lnTo>
                  <a:cubicBezTo>
                    <a:pt x="22885" y="9407"/>
                    <a:pt x="22861" y="9371"/>
                    <a:pt x="22849" y="9335"/>
                  </a:cubicBezTo>
                  <a:cubicBezTo>
                    <a:pt x="22778" y="9192"/>
                    <a:pt x="22706" y="9038"/>
                    <a:pt x="22635" y="8895"/>
                  </a:cubicBezTo>
                  <a:cubicBezTo>
                    <a:pt x="22599" y="8835"/>
                    <a:pt x="22575" y="8776"/>
                    <a:pt x="22539" y="8716"/>
                  </a:cubicBezTo>
                  <a:cubicBezTo>
                    <a:pt x="22504" y="8657"/>
                    <a:pt x="22480" y="8609"/>
                    <a:pt x="22456" y="8549"/>
                  </a:cubicBezTo>
                  <a:cubicBezTo>
                    <a:pt x="22432" y="8502"/>
                    <a:pt x="22397" y="8430"/>
                    <a:pt x="22361" y="8359"/>
                  </a:cubicBezTo>
                  <a:cubicBezTo>
                    <a:pt x="22301" y="8252"/>
                    <a:pt x="22230" y="8145"/>
                    <a:pt x="22170" y="8026"/>
                  </a:cubicBezTo>
                  <a:cubicBezTo>
                    <a:pt x="22111" y="7918"/>
                    <a:pt x="22051" y="7811"/>
                    <a:pt x="21992" y="7704"/>
                  </a:cubicBezTo>
                  <a:cubicBezTo>
                    <a:pt x="21968" y="7668"/>
                    <a:pt x="21956" y="7645"/>
                    <a:pt x="21932" y="7609"/>
                  </a:cubicBezTo>
                  <a:cubicBezTo>
                    <a:pt x="21813" y="7406"/>
                    <a:pt x="21694" y="7204"/>
                    <a:pt x="21563" y="7002"/>
                  </a:cubicBezTo>
                  <a:lnTo>
                    <a:pt x="21492" y="6895"/>
                  </a:lnTo>
                  <a:cubicBezTo>
                    <a:pt x="21408" y="6752"/>
                    <a:pt x="21325" y="6621"/>
                    <a:pt x="21230" y="6478"/>
                  </a:cubicBezTo>
                  <a:cubicBezTo>
                    <a:pt x="21194" y="6430"/>
                    <a:pt x="21158" y="6383"/>
                    <a:pt x="21123" y="6335"/>
                  </a:cubicBezTo>
                  <a:cubicBezTo>
                    <a:pt x="21039" y="6216"/>
                    <a:pt x="20956" y="6085"/>
                    <a:pt x="20861" y="5966"/>
                  </a:cubicBezTo>
                  <a:cubicBezTo>
                    <a:pt x="20801" y="5894"/>
                    <a:pt x="20753" y="5811"/>
                    <a:pt x="20694" y="5728"/>
                  </a:cubicBezTo>
                  <a:cubicBezTo>
                    <a:pt x="20634" y="5656"/>
                    <a:pt x="20587" y="5585"/>
                    <a:pt x="20527" y="5513"/>
                  </a:cubicBezTo>
                  <a:cubicBezTo>
                    <a:pt x="20492" y="5454"/>
                    <a:pt x="20456" y="5406"/>
                    <a:pt x="20408" y="5359"/>
                  </a:cubicBezTo>
                  <a:cubicBezTo>
                    <a:pt x="20372" y="5311"/>
                    <a:pt x="20349" y="5287"/>
                    <a:pt x="20325" y="5251"/>
                  </a:cubicBezTo>
                  <a:cubicBezTo>
                    <a:pt x="20206" y="5097"/>
                    <a:pt x="20099" y="4966"/>
                    <a:pt x="19980" y="4823"/>
                  </a:cubicBezTo>
                  <a:cubicBezTo>
                    <a:pt x="19956" y="4787"/>
                    <a:pt x="19932" y="4763"/>
                    <a:pt x="19908" y="4728"/>
                  </a:cubicBezTo>
                  <a:lnTo>
                    <a:pt x="19813" y="4632"/>
                  </a:lnTo>
                  <a:lnTo>
                    <a:pt x="19646" y="4430"/>
                  </a:lnTo>
                  <a:cubicBezTo>
                    <a:pt x="19539" y="4299"/>
                    <a:pt x="19420" y="4180"/>
                    <a:pt x="19301" y="4049"/>
                  </a:cubicBezTo>
                  <a:lnTo>
                    <a:pt x="19265" y="4013"/>
                  </a:lnTo>
                  <a:lnTo>
                    <a:pt x="19206" y="3942"/>
                  </a:lnTo>
                  <a:cubicBezTo>
                    <a:pt x="19122" y="3858"/>
                    <a:pt x="19039" y="3763"/>
                    <a:pt x="18944" y="3680"/>
                  </a:cubicBezTo>
                  <a:cubicBezTo>
                    <a:pt x="18860" y="3585"/>
                    <a:pt x="18741" y="3466"/>
                    <a:pt x="18634" y="3358"/>
                  </a:cubicBezTo>
                  <a:lnTo>
                    <a:pt x="18598" y="3323"/>
                  </a:lnTo>
                  <a:lnTo>
                    <a:pt x="18575" y="3311"/>
                  </a:lnTo>
                  <a:cubicBezTo>
                    <a:pt x="18444" y="3192"/>
                    <a:pt x="18325" y="3073"/>
                    <a:pt x="18194" y="2954"/>
                  </a:cubicBezTo>
                  <a:cubicBezTo>
                    <a:pt x="18122" y="2894"/>
                    <a:pt x="18063" y="2834"/>
                    <a:pt x="18003" y="2787"/>
                  </a:cubicBezTo>
                  <a:lnTo>
                    <a:pt x="17896" y="2692"/>
                  </a:lnTo>
                  <a:lnTo>
                    <a:pt x="17801" y="2608"/>
                  </a:lnTo>
                  <a:cubicBezTo>
                    <a:pt x="17670" y="2501"/>
                    <a:pt x="17539" y="2394"/>
                    <a:pt x="17408" y="2287"/>
                  </a:cubicBezTo>
                  <a:lnTo>
                    <a:pt x="17289" y="2203"/>
                  </a:lnTo>
                  <a:lnTo>
                    <a:pt x="17194" y="2120"/>
                  </a:lnTo>
                  <a:cubicBezTo>
                    <a:pt x="17134" y="2084"/>
                    <a:pt x="17074" y="2037"/>
                    <a:pt x="17027" y="2001"/>
                  </a:cubicBezTo>
                  <a:cubicBezTo>
                    <a:pt x="16896" y="1906"/>
                    <a:pt x="16777" y="1811"/>
                    <a:pt x="16646" y="1727"/>
                  </a:cubicBezTo>
                  <a:lnTo>
                    <a:pt x="16574" y="1680"/>
                  </a:lnTo>
                  <a:lnTo>
                    <a:pt x="16491" y="1620"/>
                  </a:lnTo>
                  <a:lnTo>
                    <a:pt x="16265" y="1477"/>
                  </a:lnTo>
                  <a:cubicBezTo>
                    <a:pt x="16146" y="1394"/>
                    <a:pt x="16027" y="1322"/>
                    <a:pt x="15896" y="1251"/>
                  </a:cubicBezTo>
                  <a:lnTo>
                    <a:pt x="15812" y="1203"/>
                  </a:lnTo>
                  <a:cubicBezTo>
                    <a:pt x="15717" y="1144"/>
                    <a:pt x="15622" y="1096"/>
                    <a:pt x="15539" y="1037"/>
                  </a:cubicBezTo>
                  <a:lnTo>
                    <a:pt x="15431" y="989"/>
                  </a:lnTo>
                  <a:lnTo>
                    <a:pt x="15277" y="918"/>
                  </a:lnTo>
                  <a:lnTo>
                    <a:pt x="15169" y="858"/>
                  </a:lnTo>
                  <a:cubicBezTo>
                    <a:pt x="15110" y="822"/>
                    <a:pt x="15050" y="799"/>
                    <a:pt x="14991" y="775"/>
                  </a:cubicBezTo>
                  <a:cubicBezTo>
                    <a:pt x="14931" y="751"/>
                    <a:pt x="14908" y="727"/>
                    <a:pt x="14860" y="715"/>
                  </a:cubicBezTo>
                  <a:lnTo>
                    <a:pt x="14812" y="691"/>
                  </a:lnTo>
                  <a:cubicBezTo>
                    <a:pt x="14693" y="632"/>
                    <a:pt x="14574" y="584"/>
                    <a:pt x="14467" y="537"/>
                  </a:cubicBezTo>
                  <a:lnTo>
                    <a:pt x="14467" y="537"/>
                  </a:lnTo>
                  <a:cubicBezTo>
                    <a:pt x="14348" y="489"/>
                    <a:pt x="14229" y="441"/>
                    <a:pt x="14110" y="406"/>
                  </a:cubicBezTo>
                  <a:lnTo>
                    <a:pt x="14062" y="394"/>
                  </a:lnTo>
                  <a:cubicBezTo>
                    <a:pt x="14026" y="370"/>
                    <a:pt x="13979" y="358"/>
                    <a:pt x="13931" y="346"/>
                  </a:cubicBezTo>
                  <a:cubicBezTo>
                    <a:pt x="13895" y="334"/>
                    <a:pt x="13812" y="310"/>
                    <a:pt x="13753" y="287"/>
                  </a:cubicBezTo>
                  <a:lnTo>
                    <a:pt x="13669" y="263"/>
                  </a:lnTo>
                  <a:lnTo>
                    <a:pt x="13514" y="227"/>
                  </a:lnTo>
                  <a:cubicBezTo>
                    <a:pt x="13479" y="215"/>
                    <a:pt x="13443" y="203"/>
                    <a:pt x="13395" y="191"/>
                  </a:cubicBezTo>
                  <a:lnTo>
                    <a:pt x="13276" y="167"/>
                  </a:lnTo>
                  <a:lnTo>
                    <a:pt x="13133" y="132"/>
                  </a:lnTo>
                  <a:lnTo>
                    <a:pt x="13050" y="108"/>
                  </a:lnTo>
                  <a:lnTo>
                    <a:pt x="12895" y="84"/>
                  </a:lnTo>
                  <a:lnTo>
                    <a:pt x="12717" y="60"/>
                  </a:lnTo>
                  <a:lnTo>
                    <a:pt x="12657" y="48"/>
                  </a:lnTo>
                  <a:lnTo>
                    <a:pt x="12502" y="37"/>
                  </a:lnTo>
                  <a:lnTo>
                    <a:pt x="12312" y="13"/>
                  </a:lnTo>
                  <a:lnTo>
                    <a:pt x="12264" y="13"/>
                  </a:lnTo>
                  <a:lnTo>
                    <a:pt x="12133" y="13"/>
                  </a:lnTo>
                  <a:cubicBezTo>
                    <a:pt x="12062" y="13"/>
                    <a:pt x="11990" y="1"/>
                    <a:pt x="11907" y="1"/>
                  </a:cubicBezTo>
                  <a:lnTo>
                    <a:pt x="11848" y="1"/>
                  </a:lnTo>
                  <a:lnTo>
                    <a:pt x="11752" y="1"/>
                  </a:lnTo>
                  <a:cubicBezTo>
                    <a:pt x="11657" y="1"/>
                    <a:pt x="11574" y="1"/>
                    <a:pt x="11479" y="13"/>
                  </a:cubicBezTo>
                  <a:lnTo>
                    <a:pt x="11395" y="13"/>
                  </a:lnTo>
                  <a:cubicBezTo>
                    <a:pt x="11371" y="13"/>
                    <a:pt x="11359" y="13"/>
                    <a:pt x="11336" y="25"/>
                  </a:cubicBezTo>
                  <a:cubicBezTo>
                    <a:pt x="11193" y="37"/>
                    <a:pt x="11062" y="60"/>
                    <a:pt x="10919" y="84"/>
                  </a:cubicBezTo>
                  <a:lnTo>
                    <a:pt x="10883" y="84"/>
                  </a:lnTo>
                  <a:lnTo>
                    <a:pt x="10883" y="84"/>
                  </a:lnTo>
                  <a:cubicBezTo>
                    <a:pt x="10847" y="84"/>
                    <a:pt x="10824" y="96"/>
                    <a:pt x="10800" y="108"/>
                  </a:cubicBezTo>
                  <a:cubicBezTo>
                    <a:pt x="10717" y="120"/>
                    <a:pt x="10633" y="144"/>
                    <a:pt x="10550" y="167"/>
                  </a:cubicBezTo>
                  <a:cubicBezTo>
                    <a:pt x="10514" y="179"/>
                    <a:pt x="10466" y="191"/>
                    <a:pt x="10431" y="203"/>
                  </a:cubicBezTo>
                  <a:cubicBezTo>
                    <a:pt x="10395" y="215"/>
                    <a:pt x="10324" y="227"/>
                    <a:pt x="10288" y="251"/>
                  </a:cubicBezTo>
                  <a:lnTo>
                    <a:pt x="10240" y="263"/>
                  </a:lnTo>
                  <a:cubicBezTo>
                    <a:pt x="10169" y="298"/>
                    <a:pt x="10097" y="322"/>
                    <a:pt x="10014" y="358"/>
                  </a:cubicBezTo>
                  <a:cubicBezTo>
                    <a:pt x="9978" y="382"/>
                    <a:pt x="9943" y="394"/>
                    <a:pt x="9907" y="406"/>
                  </a:cubicBezTo>
                  <a:cubicBezTo>
                    <a:pt x="9788" y="465"/>
                    <a:pt x="9681" y="513"/>
                    <a:pt x="9574" y="584"/>
                  </a:cubicBezTo>
                  <a:lnTo>
                    <a:pt x="9574" y="584"/>
                  </a:lnTo>
                  <a:lnTo>
                    <a:pt x="1" y="6144"/>
                  </a:lnTo>
                  <a:cubicBezTo>
                    <a:pt x="108" y="6085"/>
                    <a:pt x="215" y="6025"/>
                    <a:pt x="334" y="5978"/>
                  </a:cubicBezTo>
                  <a:cubicBezTo>
                    <a:pt x="370" y="5954"/>
                    <a:pt x="406" y="5942"/>
                    <a:pt x="441" y="5930"/>
                  </a:cubicBezTo>
                  <a:cubicBezTo>
                    <a:pt x="525" y="5894"/>
                    <a:pt x="596" y="5859"/>
                    <a:pt x="680" y="5835"/>
                  </a:cubicBezTo>
                  <a:cubicBezTo>
                    <a:pt x="763" y="5799"/>
                    <a:pt x="811" y="5787"/>
                    <a:pt x="870" y="5763"/>
                  </a:cubicBezTo>
                  <a:cubicBezTo>
                    <a:pt x="906" y="5752"/>
                    <a:pt x="953" y="5740"/>
                    <a:pt x="989" y="5728"/>
                  </a:cubicBezTo>
                  <a:cubicBezTo>
                    <a:pt x="1072" y="5704"/>
                    <a:pt x="1156" y="5680"/>
                    <a:pt x="1239" y="5668"/>
                  </a:cubicBezTo>
                  <a:cubicBezTo>
                    <a:pt x="1263" y="5668"/>
                    <a:pt x="1287" y="5656"/>
                    <a:pt x="1322" y="5644"/>
                  </a:cubicBezTo>
                  <a:lnTo>
                    <a:pt x="1358" y="5644"/>
                  </a:lnTo>
                  <a:cubicBezTo>
                    <a:pt x="1501" y="5609"/>
                    <a:pt x="1632" y="5597"/>
                    <a:pt x="1775" y="5585"/>
                  </a:cubicBezTo>
                  <a:cubicBezTo>
                    <a:pt x="1823" y="5585"/>
                    <a:pt x="1870" y="5573"/>
                    <a:pt x="1918" y="5573"/>
                  </a:cubicBezTo>
                  <a:cubicBezTo>
                    <a:pt x="2013" y="5561"/>
                    <a:pt x="2108" y="5561"/>
                    <a:pt x="2204" y="5549"/>
                  </a:cubicBezTo>
                  <a:lnTo>
                    <a:pt x="2358" y="5549"/>
                  </a:lnTo>
                  <a:cubicBezTo>
                    <a:pt x="2406" y="5549"/>
                    <a:pt x="2501" y="5549"/>
                    <a:pt x="2585" y="5561"/>
                  </a:cubicBezTo>
                  <a:lnTo>
                    <a:pt x="2763" y="5573"/>
                  </a:lnTo>
                  <a:lnTo>
                    <a:pt x="2954" y="5585"/>
                  </a:lnTo>
                  <a:cubicBezTo>
                    <a:pt x="3025" y="5597"/>
                    <a:pt x="3085" y="5609"/>
                    <a:pt x="3156" y="5621"/>
                  </a:cubicBezTo>
                  <a:lnTo>
                    <a:pt x="3335" y="5644"/>
                  </a:lnTo>
                  <a:lnTo>
                    <a:pt x="3561" y="5692"/>
                  </a:lnTo>
                  <a:lnTo>
                    <a:pt x="3716" y="5716"/>
                  </a:lnTo>
                  <a:cubicBezTo>
                    <a:pt x="3787" y="5740"/>
                    <a:pt x="3870" y="5763"/>
                    <a:pt x="3954" y="5787"/>
                  </a:cubicBezTo>
                  <a:lnTo>
                    <a:pt x="4109" y="5823"/>
                  </a:lnTo>
                  <a:lnTo>
                    <a:pt x="4370" y="5906"/>
                  </a:lnTo>
                  <a:lnTo>
                    <a:pt x="4501" y="5954"/>
                  </a:lnTo>
                  <a:cubicBezTo>
                    <a:pt x="4632" y="5990"/>
                    <a:pt x="4763" y="6037"/>
                    <a:pt x="4894" y="6097"/>
                  </a:cubicBezTo>
                  <a:lnTo>
                    <a:pt x="4894" y="6097"/>
                  </a:lnTo>
                  <a:cubicBezTo>
                    <a:pt x="5037" y="6156"/>
                    <a:pt x="5168" y="6204"/>
                    <a:pt x="5299" y="6275"/>
                  </a:cubicBezTo>
                  <a:lnTo>
                    <a:pt x="5430" y="6335"/>
                  </a:lnTo>
                  <a:cubicBezTo>
                    <a:pt x="5525" y="6371"/>
                    <a:pt x="5621" y="6418"/>
                    <a:pt x="5716" y="6466"/>
                  </a:cubicBezTo>
                  <a:lnTo>
                    <a:pt x="5871" y="6549"/>
                  </a:lnTo>
                  <a:cubicBezTo>
                    <a:pt x="5990" y="6609"/>
                    <a:pt x="6121" y="6680"/>
                    <a:pt x="6252" y="6752"/>
                  </a:cubicBezTo>
                  <a:cubicBezTo>
                    <a:pt x="6478" y="6883"/>
                    <a:pt x="6692" y="7025"/>
                    <a:pt x="6918" y="7180"/>
                  </a:cubicBezTo>
                  <a:lnTo>
                    <a:pt x="7002" y="7228"/>
                  </a:lnTo>
                  <a:cubicBezTo>
                    <a:pt x="7216" y="7383"/>
                    <a:pt x="7418" y="7537"/>
                    <a:pt x="7633" y="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5117413" y="2973650"/>
              <a:ext cx="454250" cy="473000"/>
            </a:xfrm>
            <a:custGeom>
              <a:avLst/>
              <a:gdLst/>
              <a:ahLst/>
              <a:cxnLst/>
              <a:rect l="l" t="t" r="r" b="b"/>
              <a:pathLst>
                <a:path w="18170" h="18920" extrusionOk="0">
                  <a:moveTo>
                    <a:pt x="18158" y="12204"/>
                  </a:moveTo>
                  <a:cubicBezTo>
                    <a:pt x="18158" y="12097"/>
                    <a:pt x="18146" y="11990"/>
                    <a:pt x="18146" y="11871"/>
                  </a:cubicBezTo>
                  <a:cubicBezTo>
                    <a:pt x="18134" y="11764"/>
                    <a:pt x="18122" y="11657"/>
                    <a:pt x="18110" y="11549"/>
                  </a:cubicBezTo>
                  <a:cubicBezTo>
                    <a:pt x="18110" y="11430"/>
                    <a:pt x="18098" y="11323"/>
                    <a:pt x="18075" y="11216"/>
                  </a:cubicBezTo>
                  <a:cubicBezTo>
                    <a:pt x="18063" y="11097"/>
                    <a:pt x="18051" y="10990"/>
                    <a:pt x="18027" y="10871"/>
                  </a:cubicBezTo>
                  <a:cubicBezTo>
                    <a:pt x="18015" y="10752"/>
                    <a:pt x="17991" y="10645"/>
                    <a:pt x="17967" y="10526"/>
                  </a:cubicBezTo>
                  <a:cubicBezTo>
                    <a:pt x="17956" y="10406"/>
                    <a:pt x="17920" y="10287"/>
                    <a:pt x="17896" y="10168"/>
                  </a:cubicBezTo>
                  <a:cubicBezTo>
                    <a:pt x="17872" y="10049"/>
                    <a:pt x="17848" y="9930"/>
                    <a:pt x="17813" y="9811"/>
                  </a:cubicBezTo>
                  <a:cubicBezTo>
                    <a:pt x="17789" y="9692"/>
                    <a:pt x="17753" y="9573"/>
                    <a:pt x="17717" y="9454"/>
                  </a:cubicBezTo>
                  <a:cubicBezTo>
                    <a:pt x="17694" y="9335"/>
                    <a:pt x="17658" y="9216"/>
                    <a:pt x="17610" y="9097"/>
                  </a:cubicBezTo>
                  <a:cubicBezTo>
                    <a:pt x="17575" y="8978"/>
                    <a:pt x="17539" y="8859"/>
                    <a:pt x="17503" y="8740"/>
                  </a:cubicBezTo>
                  <a:cubicBezTo>
                    <a:pt x="17467" y="8621"/>
                    <a:pt x="17420" y="8513"/>
                    <a:pt x="17384" y="8394"/>
                  </a:cubicBezTo>
                  <a:cubicBezTo>
                    <a:pt x="17336" y="8275"/>
                    <a:pt x="17301" y="8180"/>
                    <a:pt x="17253" y="8061"/>
                  </a:cubicBezTo>
                  <a:cubicBezTo>
                    <a:pt x="17217" y="7954"/>
                    <a:pt x="17170" y="7847"/>
                    <a:pt x="17122" y="7728"/>
                  </a:cubicBezTo>
                  <a:cubicBezTo>
                    <a:pt x="17075" y="7620"/>
                    <a:pt x="17027" y="7513"/>
                    <a:pt x="16979" y="7406"/>
                  </a:cubicBezTo>
                  <a:cubicBezTo>
                    <a:pt x="16932" y="7299"/>
                    <a:pt x="16884" y="7192"/>
                    <a:pt x="16836" y="7073"/>
                  </a:cubicBezTo>
                  <a:cubicBezTo>
                    <a:pt x="16789" y="6966"/>
                    <a:pt x="16717" y="6835"/>
                    <a:pt x="16658" y="6716"/>
                  </a:cubicBezTo>
                  <a:cubicBezTo>
                    <a:pt x="16598" y="6608"/>
                    <a:pt x="16527" y="6454"/>
                    <a:pt x="16455" y="6311"/>
                  </a:cubicBezTo>
                  <a:cubicBezTo>
                    <a:pt x="16348" y="6108"/>
                    <a:pt x="16229" y="5906"/>
                    <a:pt x="16122" y="5715"/>
                  </a:cubicBezTo>
                  <a:cubicBezTo>
                    <a:pt x="15955" y="5442"/>
                    <a:pt x="15789" y="5180"/>
                    <a:pt x="15610" y="4918"/>
                  </a:cubicBezTo>
                  <a:cubicBezTo>
                    <a:pt x="15479" y="4703"/>
                    <a:pt x="15336" y="4501"/>
                    <a:pt x="15181" y="4299"/>
                  </a:cubicBezTo>
                  <a:cubicBezTo>
                    <a:pt x="15086" y="4168"/>
                    <a:pt x="14979" y="4037"/>
                    <a:pt x="14884" y="3906"/>
                  </a:cubicBezTo>
                  <a:cubicBezTo>
                    <a:pt x="14800" y="3798"/>
                    <a:pt x="14717" y="3691"/>
                    <a:pt x="14622" y="3584"/>
                  </a:cubicBezTo>
                  <a:cubicBezTo>
                    <a:pt x="14538" y="3477"/>
                    <a:pt x="14455" y="3370"/>
                    <a:pt x="14360" y="3275"/>
                  </a:cubicBezTo>
                  <a:cubicBezTo>
                    <a:pt x="14277" y="3179"/>
                    <a:pt x="14181" y="3072"/>
                    <a:pt x="14098" y="2977"/>
                  </a:cubicBezTo>
                  <a:cubicBezTo>
                    <a:pt x="14003" y="2882"/>
                    <a:pt x="13907" y="2775"/>
                    <a:pt x="13824" y="2679"/>
                  </a:cubicBezTo>
                  <a:cubicBezTo>
                    <a:pt x="13729" y="2572"/>
                    <a:pt x="13634" y="2489"/>
                    <a:pt x="13538" y="2394"/>
                  </a:cubicBezTo>
                  <a:cubicBezTo>
                    <a:pt x="13431" y="2298"/>
                    <a:pt x="13336" y="2203"/>
                    <a:pt x="13241" y="2120"/>
                  </a:cubicBezTo>
                  <a:cubicBezTo>
                    <a:pt x="13134" y="2024"/>
                    <a:pt x="13038" y="1941"/>
                    <a:pt x="12943" y="1858"/>
                  </a:cubicBezTo>
                  <a:cubicBezTo>
                    <a:pt x="12836" y="1763"/>
                    <a:pt x="12741" y="1691"/>
                    <a:pt x="12645" y="1608"/>
                  </a:cubicBezTo>
                  <a:cubicBezTo>
                    <a:pt x="12538" y="1524"/>
                    <a:pt x="12443" y="1453"/>
                    <a:pt x="12348" y="1382"/>
                  </a:cubicBezTo>
                  <a:cubicBezTo>
                    <a:pt x="12241" y="1298"/>
                    <a:pt x="12145" y="1227"/>
                    <a:pt x="12050" y="1167"/>
                  </a:cubicBezTo>
                  <a:cubicBezTo>
                    <a:pt x="11943" y="1108"/>
                    <a:pt x="11848" y="1036"/>
                    <a:pt x="11752" y="977"/>
                  </a:cubicBezTo>
                  <a:cubicBezTo>
                    <a:pt x="11657" y="917"/>
                    <a:pt x="11562" y="858"/>
                    <a:pt x="11467" y="798"/>
                  </a:cubicBezTo>
                  <a:lnTo>
                    <a:pt x="11407" y="762"/>
                  </a:lnTo>
                  <a:cubicBezTo>
                    <a:pt x="11336" y="727"/>
                    <a:pt x="11264" y="679"/>
                    <a:pt x="11193" y="643"/>
                  </a:cubicBezTo>
                  <a:cubicBezTo>
                    <a:pt x="11098" y="596"/>
                    <a:pt x="11002" y="548"/>
                    <a:pt x="10919" y="500"/>
                  </a:cubicBezTo>
                  <a:cubicBezTo>
                    <a:pt x="10824" y="453"/>
                    <a:pt x="10728" y="417"/>
                    <a:pt x="10645" y="369"/>
                  </a:cubicBezTo>
                  <a:cubicBezTo>
                    <a:pt x="10550" y="334"/>
                    <a:pt x="10455" y="298"/>
                    <a:pt x="10371" y="262"/>
                  </a:cubicBezTo>
                  <a:lnTo>
                    <a:pt x="10097" y="155"/>
                  </a:lnTo>
                  <a:cubicBezTo>
                    <a:pt x="10002" y="119"/>
                    <a:pt x="9919" y="96"/>
                    <a:pt x="9824" y="72"/>
                  </a:cubicBezTo>
                  <a:cubicBezTo>
                    <a:pt x="9728" y="36"/>
                    <a:pt x="9657" y="12"/>
                    <a:pt x="9574" y="0"/>
                  </a:cubicBezTo>
                  <a:lnTo>
                    <a:pt x="1" y="5561"/>
                  </a:lnTo>
                  <a:cubicBezTo>
                    <a:pt x="84" y="5584"/>
                    <a:pt x="168" y="5608"/>
                    <a:pt x="251" y="5632"/>
                  </a:cubicBezTo>
                  <a:cubicBezTo>
                    <a:pt x="334" y="5656"/>
                    <a:pt x="430" y="5692"/>
                    <a:pt x="525" y="5715"/>
                  </a:cubicBezTo>
                  <a:cubicBezTo>
                    <a:pt x="620" y="5751"/>
                    <a:pt x="703" y="5787"/>
                    <a:pt x="799" y="5823"/>
                  </a:cubicBezTo>
                  <a:cubicBezTo>
                    <a:pt x="894" y="5858"/>
                    <a:pt x="977" y="5894"/>
                    <a:pt x="1073" y="5942"/>
                  </a:cubicBezTo>
                  <a:cubicBezTo>
                    <a:pt x="1156" y="5977"/>
                    <a:pt x="1251" y="6025"/>
                    <a:pt x="1334" y="6061"/>
                  </a:cubicBezTo>
                  <a:cubicBezTo>
                    <a:pt x="1430" y="6108"/>
                    <a:pt x="1525" y="6156"/>
                    <a:pt x="1608" y="6204"/>
                  </a:cubicBezTo>
                  <a:lnTo>
                    <a:pt x="1835" y="6323"/>
                  </a:lnTo>
                  <a:lnTo>
                    <a:pt x="1894" y="6370"/>
                  </a:lnTo>
                  <a:cubicBezTo>
                    <a:pt x="1989" y="6418"/>
                    <a:pt x="2085" y="6477"/>
                    <a:pt x="2180" y="6537"/>
                  </a:cubicBezTo>
                  <a:cubicBezTo>
                    <a:pt x="2275" y="6596"/>
                    <a:pt x="2370" y="6668"/>
                    <a:pt x="2477" y="6727"/>
                  </a:cubicBezTo>
                  <a:cubicBezTo>
                    <a:pt x="2573" y="6799"/>
                    <a:pt x="2668" y="6870"/>
                    <a:pt x="2775" y="6942"/>
                  </a:cubicBezTo>
                  <a:cubicBezTo>
                    <a:pt x="2870" y="7013"/>
                    <a:pt x="2966" y="7085"/>
                    <a:pt x="3073" y="7168"/>
                  </a:cubicBezTo>
                  <a:cubicBezTo>
                    <a:pt x="3168" y="7251"/>
                    <a:pt x="3275" y="7335"/>
                    <a:pt x="3370" y="7418"/>
                  </a:cubicBezTo>
                  <a:cubicBezTo>
                    <a:pt x="3466" y="7501"/>
                    <a:pt x="3573" y="7585"/>
                    <a:pt x="3668" y="7680"/>
                  </a:cubicBezTo>
                  <a:cubicBezTo>
                    <a:pt x="3763" y="7763"/>
                    <a:pt x="3859" y="7859"/>
                    <a:pt x="3966" y="7954"/>
                  </a:cubicBezTo>
                  <a:cubicBezTo>
                    <a:pt x="4061" y="8049"/>
                    <a:pt x="4156" y="8144"/>
                    <a:pt x="4251" y="8240"/>
                  </a:cubicBezTo>
                  <a:cubicBezTo>
                    <a:pt x="4347" y="8335"/>
                    <a:pt x="4430" y="8430"/>
                    <a:pt x="4525" y="8537"/>
                  </a:cubicBezTo>
                  <a:cubicBezTo>
                    <a:pt x="4621" y="8644"/>
                    <a:pt x="4704" y="8728"/>
                    <a:pt x="4787" y="8835"/>
                  </a:cubicBezTo>
                  <a:cubicBezTo>
                    <a:pt x="4871" y="8942"/>
                    <a:pt x="4966" y="9037"/>
                    <a:pt x="5049" y="9144"/>
                  </a:cubicBezTo>
                  <a:cubicBezTo>
                    <a:pt x="5133" y="9252"/>
                    <a:pt x="5228" y="9359"/>
                    <a:pt x="5311" y="9466"/>
                  </a:cubicBezTo>
                  <a:cubicBezTo>
                    <a:pt x="5394" y="9573"/>
                    <a:pt x="5514" y="9728"/>
                    <a:pt x="5609" y="9859"/>
                  </a:cubicBezTo>
                  <a:cubicBezTo>
                    <a:pt x="5764" y="10061"/>
                    <a:pt x="5906" y="10264"/>
                    <a:pt x="6037" y="10478"/>
                  </a:cubicBezTo>
                  <a:cubicBezTo>
                    <a:pt x="6216" y="10740"/>
                    <a:pt x="6383" y="11014"/>
                    <a:pt x="6549" y="11276"/>
                  </a:cubicBezTo>
                  <a:cubicBezTo>
                    <a:pt x="6657" y="11478"/>
                    <a:pt x="6776" y="11680"/>
                    <a:pt x="6883" y="11871"/>
                  </a:cubicBezTo>
                  <a:cubicBezTo>
                    <a:pt x="6954" y="12014"/>
                    <a:pt x="7026" y="12145"/>
                    <a:pt x="7085" y="12288"/>
                  </a:cubicBezTo>
                  <a:cubicBezTo>
                    <a:pt x="7157" y="12419"/>
                    <a:pt x="7204" y="12526"/>
                    <a:pt x="7264" y="12645"/>
                  </a:cubicBezTo>
                  <a:cubicBezTo>
                    <a:pt x="7323" y="12764"/>
                    <a:pt x="7371" y="12859"/>
                    <a:pt x="7419" y="12966"/>
                  </a:cubicBezTo>
                  <a:cubicBezTo>
                    <a:pt x="7466" y="13085"/>
                    <a:pt x="7514" y="13181"/>
                    <a:pt x="7550" y="13300"/>
                  </a:cubicBezTo>
                  <a:cubicBezTo>
                    <a:pt x="7597" y="13407"/>
                    <a:pt x="7645" y="13514"/>
                    <a:pt x="7692" y="13621"/>
                  </a:cubicBezTo>
                  <a:lnTo>
                    <a:pt x="7811" y="13954"/>
                  </a:lnTo>
                  <a:cubicBezTo>
                    <a:pt x="7859" y="14074"/>
                    <a:pt x="7895" y="14193"/>
                    <a:pt x="7931" y="14300"/>
                  </a:cubicBezTo>
                  <a:cubicBezTo>
                    <a:pt x="7966" y="14419"/>
                    <a:pt x="8014" y="14538"/>
                    <a:pt x="8050" y="14657"/>
                  </a:cubicBezTo>
                  <a:cubicBezTo>
                    <a:pt x="8085" y="14776"/>
                    <a:pt x="8121" y="14895"/>
                    <a:pt x="8145" y="15014"/>
                  </a:cubicBezTo>
                  <a:cubicBezTo>
                    <a:pt x="8181" y="15133"/>
                    <a:pt x="8216" y="15252"/>
                    <a:pt x="8240" y="15371"/>
                  </a:cubicBezTo>
                  <a:cubicBezTo>
                    <a:pt x="8276" y="15502"/>
                    <a:pt x="8300" y="15609"/>
                    <a:pt x="8323" y="15729"/>
                  </a:cubicBezTo>
                  <a:cubicBezTo>
                    <a:pt x="8347" y="15848"/>
                    <a:pt x="8383" y="15967"/>
                    <a:pt x="8395" y="16086"/>
                  </a:cubicBezTo>
                  <a:cubicBezTo>
                    <a:pt x="8419" y="16205"/>
                    <a:pt x="8442" y="16312"/>
                    <a:pt x="8454" y="16431"/>
                  </a:cubicBezTo>
                  <a:cubicBezTo>
                    <a:pt x="8478" y="16550"/>
                    <a:pt x="8490" y="16657"/>
                    <a:pt x="8502" y="16776"/>
                  </a:cubicBezTo>
                  <a:cubicBezTo>
                    <a:pt x="8526" y="16883"/>
                    <a:pt x="8538" y="16991"/>
                    <a:pt x="8550" y="17110"/>
                  </a:cubicBezTo>
                  <a:cubicBezTo>
                    <a:pt x="8550" y="17217"/>
                    <a:pt x="8562" y="17324"/>
                    <a:pt x="8573" y="17431"/>
                  </a:cubicBezTo>
                  <a:cubicBezTo>
                    <a:pt x="8573" y="17550"/>
                    <a:pt x="8585" y="17657"/>
                    <a:pt x="8585" y="17764"/>
                  </a:cubicBezTo>
                  <a:cubicBezTo>
                    <a:pt x="8585" y="17872"/>
                    <a:pt x="8585" y="17967"/>
                    <a:pt x="8585" y="18074"/>
                  </a:cubicBezTo>
                  <a:lnTo>
                    <a:pt x="8585" y="18086"/>
                  </a:lnTo>
                  <a:lnTo>
                    <a:pt x="8585" y="18396"/>
                  </a:lnTo>
                  <a:cubicBezTo>
                    <a:pt x="8585" y="18503"/>
                    <a:pt x="8573" y="18622"/>
                    <a:pt x="8562" y="18729"/>
                  </a:cubicBezTo>
                  <a:cubicBezTo>
                    <a:pt x="8562" y="18800"/>
                    <a:pt x="8550" y="18860"/>
                    <a:pt x="8550" y="18919"/>
                  </a:cubicBezTo>
                  <a:lnTo>
                    <a:pt x="18122" y="13359"/>
                  </a:lnTo>
                  <a:cubicBezTo>
                    <a:pt x="18122" y="13300"/>
                    <a:pt x="18134" y="13228"/>
                    <a:pt x="18134" y="13169"/>
                  </a:cubicBezTo>
                  <a:cubicBezTo>
                    <a:pt x="18146" y="13062"/>
                    <a:pt x="18158" y="12954"/>
                    <a:pt x="18158" y="12835"/>
                  </a:cubicBezTo>
                  <a:cubicBezTo>
                    <a:pt x="18158" y="12728"/>
                    <a:pt x="18170" y="12633"/>
                    <a:pt x="18170" y="12526"/>
                  </a:cubicBezTo>
                  <a:lnTo>
                    <a:pt x="18170" y="12514"/>
                  </a:lnTo>
                  <a:cubicBezTo>
                    <a:pt x="18158" y="12407"/>
                    <a:pt x="18158" y="12311"/>
                    <a:pt x="18158" y="12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5331738" y="3307925"/>
              <a:ext cx="423875" cy="490850"/>
            </a:xfrm>
            <a:custGeom>
              <a:avLst/>
              <a:gdLst/>
              <a:ahLst/>
              <a:cxnLst/>
              <a:rect l="l" t="t" r="r" b="b"/>
              <a:pathLst>
                <a:path w="16955" h="19634" extrusionOk="0">
                  <a:moveTo>
                    <a:pt x="16931" y="10204"/>
                  </a:moveTo>
                  <a:cubicBezTo>
                    <a:pt x="16931" y="10108"/>
                    <a:pt x="16931" y="10025"/>
                    <a:pt x="16919" y="9930"/>
                  </a:cubicBezTo>
                  <a:cubicBezTo>
                    <a:pt x="16919" y="9882"/>
                    <a:pt x="16919" y="9847"/>
                    <a:pt x="16907" y="9799"/>
                  </a:cubicBezTo>
                  <a:lnTo>
                    <a:pt x="16907" y="9751"/>
                  </a:lnTo>
                  <a:lnTo>
                    <a:pt x="16907" y="9656"/>
                  </a:lnTo>
                  <a:cubicBezTo>
                    <a:pt x="16895" y="9561"/>
                    <a:pt x="16884" y="9466"/>
                    <a:pt x="16872" y="9382"/>
                  </a:cubicBezTo>
                  <a:cubicBezTo>
                    <a:pt x="16860" y="9287"/>
                    <a:pt x="16848" y="9192"/>
                    <a:pt x="16836" y="9096"/>
                  </a:cubicBezTo>
                  <a:cubicBezTo>
                    <a:pt x="16836" y="9085"/>
                    <a:pt x="16836" y="9085"/>
                    <a:pt x="16836" y="9085"/>
                  </a:cubicBezTo>
                  <a:lnTo>
                    <a:pt x="16836" y="9073"/>
                  </a:lnTo>
                  <a:cubicBezTo>
                    <a:pt x="16824" y="8989"/>
                    <a:pt x="16812" y="8894"/>
                    <a:pt x="16788" y="8811"/>
                  </a:cubicBezTo>
                  <a:cubicBezTo>
                    <a:pt x="16776" y="8715"/>
                    <a:pt x="16753" y="8608"/>
                    <a:pt x="16729" y="8513"/>
                  </a:cubicBezTo>
                  <a:cubicBezTo>
                    <a:pt x="16729" y="8477"/>
                    <a:pt x="16717" y="8442"/>
                    <a:pt x="16705" y="8406"/>
                  </a:cubicBezTo>
                  <a:lnTo>
                    <a:pt x="16693" y="8346"/>
                  </a:lnTo>
                  <a:lnTo>
                    <a:pt x="16657" y="8215"/>
                  </a:lnTo>
                  <a:cubicBezTo>
                    <a:pt x="16633" y="8108"/>
                    <a:pt x="16610" y="8013"/>
                    <a:pt x="16586" y="7918"/>
                  </a:cubicBezTo>
                  <a:cubicBezTo>
                    <a:pt x="16562" y="7846"/>
                    <a:pt x="16538" y="7763"/>
                    <a:pt x="16514" y="7692"/>
                  </a:cubicBezTo>
                  <a:cubicBezTo>
                    <a:pt x="16514" y="7680"/>
                    <a:pt x="16514" y="7668"/>
                    <a:pt x="16503" y="7656"/>
                  </a:cubicBezTo>
                  <a:cubicBezTo>
                    <a:pt x="16503" y="7644"/>
                    <a:pt x="16503" y="7632"/>
                    <a:pt x="16503" y="7620"/>
                  </a:cubicBezTo>
                  <a:cubicBezTo>
                    <a:pt x="16467" y="7513"/>
                    <a:pt x="16431" y="7418"/>
                    <a:pt x="16407" y="7322"/>
                  </a:cubicBezTo>
                  <a:cubicBezTo>
                    <a:pt x="16372" y="7215"/>
                    <a:pt x="16336" y="7120"/>
                    <a:pt x="16300" y="7025"/>
                  </a:cubicBezTo>
                  <a:lnTo>
                    <a:pt x="16276" y="6977"/>
                  </a:lnTo>
                  <a:cubicBezTo>
                    <a:pt x="16276" y="6965"/>
                    <a:pt x="16276" y="6941"/>
                    <a:pt x="16264" y="6930"/>
                  </a:cubicBezTo>
                  <a:cubicBezTo>
                    <a:pt x="16241" y="6870"/>
                    <a:pt x="16217" y="6810"/>
                    <a:pt x="16193" y="6751"/>
                  </a:cubicBezTo>
                  <a:cubicBezTo>
                    <a:pt x="16157" y="6656"/>
                    <a:pt x="16122" y="6572"/>
                    <a:pt x="16086" y="6477"/>
                  </a:cubicBezTo>
                  <a:cubicBezTo>
                    <a:pt x="16062" y="6406"/>
                    <a:pt x="16026" y="6346"/>
                    <a:pt x="16002" y="6275"/>
                  </a:cubicBezTo>
                  <a:cubicBezTo>
                    <a:pt x="16002" y="6263"/>
                    <a:pt x="15991" y="6251"/>
                    <a:pt x="15991" y="6239"/>
                  </a:cubicBezTo>
                  <a:cubicBezTo>
                    <a:pt x="15991" y="6227"/>
                    <a:pt x="15979" y="6215"/>
                    <a:pt x="15967" y="6203"/>
                  </a:cubicBezTo>
                  <a:cubicBezTo>
                    <a:pt x="15931" y="6108"/>
                    <a:pt x="15895" y="6025"/>
                    <a:pt x="15848" y="5929"/>
                  </a:cubicBezTo>
                  <a:cubicBezTo>
                    <a:pt x="15800" y="5846"/>
                    <a:pt x="15752" y="5727"/>
                    <a:pt x="15693" y="5632"/>
                  </a:cubicBezTo>
                  <a:lnTo>
                    <a:pt x="15669" y="5584"/>
                  </a:lnTo>
                  <a:cubicBezTo>
                    <a:pt x="15669" y="5572"/>
                    <a:pt x="15657" y="5548"/>
                    <a:pt x="15645" y="5525"/>
                  </a:cubicBezTo>
                  <a:cubicBezTo>
                    <a:pt x="15610" y="5453"/>
                    <a:pt x="15562" y="5370"/>
                    <a:pt x="15526" y="5298"/>
                  </a:cubicBezTo>
                  <a:cubicBezTo>
                    <a:pt x="15479" y="5215"/>
                    <a:pt x="15407" y="5096"/>
                    <a:pt x="15360" y="5001"/>
                  </a:cubicBezTo>
                  <a:cubicBezTo>
                    <a:pt x="15336" y="4953"/>
                    <a:pt x="15300" y="4894"/>
                    <a:pt x="15276" y="4846"/>
                  </a:cubicBezTo>
                  <a:lnTo>
                    <a:pt x="15240" y="4786"/>
                  </a:lnTo>
                  <a:cubicBezTo>
                    <a:pt x="15193" y="4703"/>
                    <a:pt x="15133" y="4620"/>
                    <a:pt x="15098" y="4536"/>
                  </a:cubicBezTo>
                  <a:cubicBezTo>
                    <a:pt x="15014" y="4417"/>
                    <a:pt x="14943" y="4298"/>
                    <a:pt x="14871" y="4179"/>
                  </a:cubicBezTo>
                  <a:cubicBezTo>
                    <a:pt x="14848" y="4155"/>
                    <a:pt x="14848" y="4143"/>
                    <a:pt x="14824" y="4120"/>
                  </a:cubicBezTo>
                  <a:cubicBezTo>
                    <a:pt x="14717" y="3953"/>
                    <a:pt x="14598" y="3774"/>
                    <a:pt x="14467" y="3608"/>
                  </a:cubicBezTo>
                  <a:lnTo>
                    <a:pt x="14467" y="3608"/>
                  </a:lnTo>
                  <a:cubicBezTo>
                    <a:pt x="14395" y="3501"/>
                    <a:pt x="14312" y="3393"/>
                    <a:pt x="14217" y="3286"/>
                  </a:cubicBezTo>
                  <a:cubicBezTo>
                    <a:pt x="14133" y="3179"/>
                    <a:pt x="14074" y="3108"/>
                    <a:pt x="14014" y="3024"/>
                  </a:cubicBezTo>
                  <a:lnTo>
                    <a:pt x="14014" y="3024"/>
                  </a:lnTo>
                  <a:lnTo>
                    <a:pt x="14014" y="3024"/>
                  </a:lnTo>
                  <a:cubicBezTo>
                    <a:pt x="13943" y="2941"/>
                    <a:pt x="13859" y="2846"/>
                    <a:pt x="13788" y="2762"/>
                  </a:cubicBezTo>
                  <a:cubicBezTo>
                    <a:pt x="13716" y="2679"/>
                    <a:pt x="13645" y="2608"/>
                    <a:pt x="13574" y="2524"/>
                  </a:cubicBezTo>
                  <a:lnTo>
                    <a:pt x="13538" y="2488"/>
                  </a:lnTo>
                  <a:lnTo>
                    <a:pt x="13490" y="2441"/>
                  </a:lnTo>
                  <a:lnTo>
                    <a:pt x="13335" y="2274"/>
                  </a:lnTo>
                  <a:cubicBezTo>
                    <a:pt x="13264" y="2203"/>
                    <a:pt x="13181" y="2119"/>
                    <a:pt x="13097" y="2048"/>
                  </a:cubicBezTo>
                  <a:cubicBezTo>
                    <a:pt x="13074" y="2024"/>
                    <a:pt x="13050" y="2000"/>
                    <a:pt x="13026" y="1977"/>
                  </a:cubicBezTo>
                  <a:lnTo>
                    <a:pt x="12966" y="1917"/>
                  </a:lnTo>
                  <a:lnTo>
                    <a:pt x="12847" y="1810"/>
                  </a:lnTo>
                  <a:cubicBezTo>
                    <a:pt x="12764" y="1738"/>
                    <a:pt x="12681" y="1667"/>
                    <a:pt x="12597" y="1596"/>
                  </a:cubicBezTo>
                  <a:lnTo>
                    <a:pt x="12490" y="1500"/>
                  </a:lnTo>
                  <a:lnTo>
                    <a:pt x="12431" y="1453"/>
                  </a:lnTo>
                  <a:lnTo>
                    <a:pt x="12347" y="1381"/>
                  </a:lnTo>
                  <a:cubicBezTo>
                    <a:pt x="12264" y="1322"/>
                    <a:pt x="12181" y="1262"/>
                    <a:pt x="12097" y="1191"/>
                  </a:cubicBezTo>
                  <a:cubicBezTo>
                    <a:pt x="12038" y="1155"/>
                    <a:pt x="11978" y="1107"/>
                    <a:pt x="11919" y="1072"/>
                  </a:cubicBezTo>
                  <a:lnTo>
                    <a:pt x="11883" y="1048"/>
                  </a:lnTo>
                  <a:lnTo>
                    <a:pt x="11859" y="1024"/>
                  </a:lnTo>
                  <a:cubicBezTo>
                    <a:pt x="11776" y="964"/>
                    <a:pt x="11692" y="917"/>
                    <a:pt x="11609" y="857"/>
                  </a:cubicBezTo>
                  <a:cubicBezTo>
                    <a:pt x="11538" y="810"/>
                    <a:pt x="11454" y="762"/>
                    <a:pt x="11371" y="714"/>
                  </a:cubicBezTo>
                  <a:lnTo>
                    <a:pt x="11311" y="679"/>
                  </a:lnTo>
                  <a:cubicBezTo>
                    <a:pt x="11264" y="643"/>
                    <a:pt x="11204" y="607"/>
                    <a:pt x="11145" y="583"/>
                  </a:cubicBezTo>
                  <a:cubicBezTo>
                    <a:pt x="11085" y="548"/>
                    <a:pt x="10990" y="500"/>
                    <a:pt x="10907" y="464"/>
                  </a:cubicBezTo>
                  <a:lnTo>
                    <a:pt x="10883" y="441"/>
                  </a:lnTo>
                  <a:lnTo>
                    <a:pt x="10835" y="429"/>
                  </a:lnTo>
                  <a:lnTo>
                    <a:pt x="10692" y="357"/>
                  </a:lnTo>
                  <a:cubicBezTo>
                    <a:pt x="10609" y="322"/>
                    <a:pt x="10537" y="286"/>
                    <a:pt x="10466" y="262"/>
                  </a:cubicBezTo>
                  <a:lnTo>
                    <a:pt x="10430" y="250"/>
                  </a:lnTo>
                  <a:lnTo>
                    <a:pt x="10395" y="238"/>
                  </a:lnTo>
                  <a:cubicBezTo>
                    <a:pt x="10335" y="214"/>
                    <a:pt x="10287" y="191"/>
                    <a:pt x="10228" y="179"/>
                  </a:cubicBezTo>
                  <a:cubicBezTo>
                    <a:pt x="10156" y="143"/>
                    <a:pt x="10085" y="119"/>
                    <a:pt x="10002" y="95"/>
                  </a:cubicBezTo>
                  <a:lnTo>
                    <a:pt x="9990" y="95"/>
                  </a:lnTo>
                  <a:lnTo>
                    <a:pt x="9978" y="95"/>
                  </a:lnTo>
                  <a:cubicBezTo>
                    <a:pt x="9906" y="83"/>
                    <a:pt x="9835" y="60"/>
                    <a:pt x="9775" y="48"/>
                  </a:cubicBezTo>
                  <a:cubicBezTo>
                    <a:pt x="9704" y="24"/>
                    <a:pt x="9633" y="12"/>
                    <a:pt x="9573" y="0"/>
                  </a:cubicBezTo>
                  <a:lnTo>
                    <a:pt x="0" y="5560"/>
                  </a:lnTo>
                  <a:cubicBezTo>
                    <a:pt x="131" y="5584"/>
                    <a:pt x="262" y="5620"/>
                    <a:pt x="405" y="5667"/>
                  </a:cubicBezTo>
                  <a:lnTo>
                    <a:pt x="417" y="5667"/>
                  </a:lnTo>
                  <a:cubicBezTo>
                    <a:pt x="548" y="5703"/>
                    <a:pt x="691" y="5751"/>
                    <a:pt x="822" y="5798"/>
                  </a:cubicBezTo>
                  <a:lnTo>
                    <a:pt x="858" y="5810"/>
                  </a:lnTo>
                  <a:cubicBezTo>
                    <a:pt x="989" y="5870"/>
                    <a:pt x="1132" y="5929"/>
                    <a:pt x="1263" y="5989"/>
                  </a:cubicBezTo>
                  <a:lnTo>
                    <a:pt x="1310" y="6013"/>
                  </a:lnTo>
                  <a:cubicBezTo>
                    <a:pt x="1453" y="6084"/>
                    <a:pt x="1608" y="6156"/>
                    <a:pt x="1751" y="6251"/>
                  </a:cubicBezTo>
                  <a:cubicBezTo>
                    <a:pt x="1941" y="6358"/>
                    <a:pt x="2132" y="6477"/>
                    <a:pt x="2322" y="6608"/>
                  </a:cubicBezTo>
                  <a:lnTo>
                    <a:pt x="2358" y="6632"/>
                  </a:lnTo>
                  <a:cubicBezTo>
                    <a:pt x="2525" y="6751"/>
                    <a:pt x="2703" y="6882"/>
                    <a:pt x="2870" y="7013"/>
                  </a:cubicBezTo>
                  <a:lnTo>
                    <a:pt x="2917" y="7060"/>
                  </a:lnTo>
                  <a:cubicBezTo>
                    <a:pt x="3084" y="7191"/>
                    <a:pt x="3251" y="7334"/>
                    <a:pt x="3406" y="7477"/>
                  </a:cubicBezTo>
                  <a:lnTo>
                    <a:pt x="3465" y="7537"/>
                  </a:lnTo>
                  <a:cubicBezTo>
                    <a:pt x="3620" y="7680"/>
                    <a:pt x="3775" y="7846"/>
                    <a:pt x="3930" y="8001"/>
                  </a:cubicBezTo>
                  <a:lnTo>
                    <a:pt x="3965" y="8049"/>
                  </a:lnTo>
                  <a:cubicBezTo>
                    <a:pt x="4132" y="8215"/>
                    <a:pt x="4287" y="8406"/>
                    <a:pt x="4453" y="8584"/>
                  </a:cubicBezTo>
                  <a:lnTo>
                    <a:pt x="4453" y="8584"/>
                  </a:lnTo>
                  <a:cubicBezTo>
                    <a:pt x="4608" y="8775"/>
                    <a:pt x="4763" y="8977"/>
                    <a:pt x="4906" y="9180"/>
                  </a:cubicBezTo>
                  <a:lnTo>
                    <a:pt x="4906" y="9180"/>
                  </a:lnTo>
                  <a:cubicBezTo>
                    <a:pt x="5049" y="9370"/>
                    <a:pt x="5180" y="9561"/>
                    <a:pt x="5311" y="9751"/>
                  </a:cubicBezTo>
                  <a:cubicBezTo>
                    <a:pt x="5382" y="9870"/>
                    <a:pt x="5454" y="9989"/>
                    <a:pt x="5537" y="10108"/>
                  </a:cubicBezTo>
                  <a:cubicBezTo>
                    <a:pt x="5608" y="10228"/>
                    <a:pt x="5656" y="10311"/>
                    <a:pt x="5727" y="10418"/>
                  </a:cubicBezTo>
                  <a:cubicBezTo>
                    <a:pt x="5751" y="10466"/>
                    <a:pt x="5775" y="10513"/>
                    <a:pt x="5799" y="10573"/>
                  </a:cubicBezTo>
                  <a:cubicBezTo>
                    <a:pt x="5906" y="10740"/>
                    <a:pt x="6001" y="10918"/>
                    <a:pt x="6085" y="11097"/>
                  </a:cubicBezTo>
                  <a:cubicBezTo>
                    <a:pt x="6096" y="11109"/>
                    <a:pt x="6108" y="11132"/>
                    <a:pt x="6120" y="11156"/>
                  </a:cubicBezTo>
                  <a:cubicBezTo>
                    <a:pt x="6227" y="11371"/>
                    <a:pt x="6335" y="11585"/>
                    <a:pt x="6430" y="11811"/>
                  </a:cubicBezTo>
                  <a:cubicBezTo>
                    <a:pt x="6430" y="11823"/>
                    <a:pt x="6442" y="11835"/>
                    <a:pt x="6442" y="11847"/>
                  </a:cubicBezTo>
                  <a:cubicBezTo>
                    <a:pt x="6537" y="12061"/>
                    <a:pt x="6620" y="12275"/>
                    <a:pt x="6704" y="12502"/>
                  </a:cubicBezTo>
                  <a:cubicBezTo>
                    <a:pt x="6704" y="12514"/>
                    <a:pt x="6716" y="12525"/>
                    <a:pt x="6727" y="12537"/>
                  </a:cubicBezTo>
                  <a:cubicBezTo>
                    <a:pt x="6811" y="12764"/>
                    <a:pt x="6882" y="12990"/>
                    <a:pt x="6954" y="13216"/>
                  </a:cubicBezTo>
                  <a:cubicBezTo>
                    <a:pt x="6954" y="13228"/>
                    <a:pt x="6954" y="13240"/>
                    <a:pt x="6966" y="13252"/>
                  </a:cubicBezTo>
                  <a:cubicBezTo>
                    <a:pt x="7025" y="13466"/>
                    <a:pt x="7085" y="13692"/>
                    <a:pt x="7132" y="13907"/>
                  </a:cubicBezTo>
                  <a:lnTo>
                    <a:pt x="7144" y="13966"/>
                  </a:lnTo>
                  <a:cubicBezTo>
                    <a:pt x="7204" y="14192"/>
                    <a:pt x="7239" y="14407"/>
                    <a:pt x="7275" y="14633"/>
                  </a:cubicBezTo>
                  <a:cubicBezTo>
                    <a:pt x="7275" y="14633"/>
                    <a:pt x="7275" y="14645"/>
                    <a:pt x="7275" y="14645"/>
                  </a:cubicBezTo>
                  <a:cubicBezTo>
                    <a:pt x="7311" y="14871"/>
                    <a:pt x="7347" y="15085"/>
                    <a:pt x="7359" y="15311"/>
                  </a:cubicBezTo>
                  <a:lnTo>
                    <a:pt x="7359" y="15359"/>
                  </a:lnTo>
                  <a:cubicBezTo>
                    <a:pt x="7382" y="15585"/>
                    <a:pt x="7382" y="15812"/>
                    <a:pt x="7382" y="16014"/>
                  </a:cubicBezTo>
                  <a:lnTo>
                    <a:pt x="7382" y="16324"/>
                  </a:lnTo>
                  <a:lnTo>
                    <a:pt x="7382" y="16419"/>
                  </a:lnTo>
                  <a:cubicBezTo>
                    <a:pt x="7382" y="16490"/>
                    <a:pt x="7382" y="16550"/>
                    <a:pt x="7370" y="16621"/>
                  </a:cubicBezTo>
                  <a:cubicBezTo>
                    <a:pt x="7370" y="16657"/>
                    <a:pt x="7359" y="16705"/>
                    <a:pt x="7359" y="16740"/>
                  </a:cubicBezTo>
                  <a:cubicBezTo>
                    <a:pt x="7359" y="16776"/>
                    <a:pt x="7347" y="16859"/>
                    <a:pt x="7335" y="16907"/>
                  </a:cubicBezTo>
                  <a:lnTo>
                    <a:pt x="7323" y="17038"/>
                  </a:lnTo>
                  <a:lnTo>
                    <a:pt x="7299" y="17181"/>
                  </a:lnTo>
                  <a:lnTo>
                    <a:pt x="7263" y="17324"/>
                  </a:lnTo>
                  <a:lnTo>
                    <a:pt x="7239" y="17455"/>
                  </a:lnTo>
                  <a:lnTo>
                    <a:pt x="7192" y="17597"/>
                  </a:lnTo>
                  <a:cubicBezTo>
                    <a:pt x="7180" y="17645"/>
                    <a:pt x="7168" y="17681"/>
                    <a:pt x="7156" y="17717"/>
                  </a:cubicBezTo>
                  <a:cubicBezTo>
                    <a:pt x="7144" y="17788"/>
                    <a:pt x="7120" y="17848"/>
                    <a:pt x="7097" y="17907"/>
                  </a:cubicBezTo>
                  <a:cubicBezTo>
                    <a:pt x="7085" y="17931"/>
                    <a:pt x="7085" y="17967"/>
                    <a:pt x="7073" y="18002"/>
                  </a:cubicBezTo>
                  <a:cubicBezTo>
                    <a:pt x="7025" y="18098"/>
                    <a:pt x="6989" y="18193"/>
                    <a:pt x="6942" y="18288"/>
                  </a:cubicBezTo>
                  <a:lnTo>
                    <a:pt x="6930" y="18312"/>
                  </a:lnTo>
                  <a:cubicBezTo>
                    <a:pt x="6870" y="18431"/>
                    <a:pt x="6811" y="18550"/>
                    <a:pt x="6739" y="18669"/>
                  </a:cubicBezTo>
                  <a:cubicBezTo>
                    <a:pt x="6739" y="18669"/>
                    <a:pt x="6727" y="18681"/>
                    <a:pt x="6727" y="18693"/>
                  </a:cubicBezTo>
                  <a:cubicBezTo>
                    <a:pt x="6668" y="18776"/>
                    <a:pt x="6608" y="18860"/>
                    <a:pt x="6537" y="18943"/>
                  </a:cubicBezTo>
                  <a:lnTo>
                    <a:pt x="6489" y="19002"/>
                  </a:lnTo>
                  <a:cubicBezTo>
                    <a:pt x="6430" y="19074"/>
                    <a:pt x="6370" y="19145"/>
                    <a:pt x="6299" y="19217"/>
                  </a:cubicBezTo>
                  <a:lnTo>
                    <a:pt x="6287" y="19229"/>
                  </a:lnTo>
                  <a:cubicBezTo>
                    <a:pt x="6216" y="19300"/>
                    <a:pt x="6132" y="19372"/>
                    <a:pt x="6049" y="19431"/>
                  </a:cubicBezTo>
                  <a:lnTo>
                    <a:pt x="6001" y="19479"/>
                  </a:lnTo>
                  <a:cubicBezTo>
                    <a:pt x="5918" y="19538"/>
                    <a:pt x="5835" y="19586"/>
                    <a:pt x="5751" y="19633"/>
                  </a:cubicBezTo>
                  <a:lnTo>
                    <a:pt x="15324" y="14073"/>
                  </a:lnTo>
                  <a:cubicBezTo>
                    <a:pt x="15407" y="14026"/>
                    <a:pt x="15490" y="13966"/>
                    <a:pt x="15574" y="13907"/>
                  </a:cubicBezTo>
                  <a:lnTo>
                    <a:pt x="15621" y="13871"/>
                  </a:lnTo>
                  <a:cubicBezTo>
                    <a:pt x="15705" y="13799"/>
                    <a:pt x="15776" y="13740"/>
                    <a:pt x="15860" y="13668"/>
                  </a:cubicBezTo>
                  <a:lnTo>
                    <a:pt x="15871" y="13657"/>
                  </a:lnTo>
                  <a:cubicBezTo>
                    <a:pt x="15931" y="13585"/>
                    <a:pt x="16002" y="13514"/>
                    <a:pt x="16062" y="13442"/>
                  </a:cubicBezTo>
                  <a:lnTo>
                    <a:pt x="16110" y="13383"/>
                  </a:lnTo>
                  <a:cubicBezTo>
                    <a:pt x="16181" y="13299"/>
                    <a:pt x="16241" y="13216"/>
                    <a:pt x="16300" y="13121"/>
                  </a:cubicBezTo>
                  <a:lnTo>
                    <a:pt x="16300" y="13121"/>
                  </a:lnTo>
                  <a:cubicBezTo>
                    <a:pt x="16300" y="13121"/>
                    <a:pt x="16300" y="13109"/>
                    <a:pt x="16300" y="13109"/>
                  </a:cubicBezTo>
                  <a:cubicBezTo>
                    <a:pt x="16372" y="12990"/>
                    <a:pt x="16443" y="12883"/>
                    <a:pt x="16503" y="12752"/>
                  </a:cubicBezTo>
                  <a:cubicBezTo>
                    <a:pt x="16503" y="12752"/>
                    <a:pt x="16503" y="12740"/>
                    <a:pt x="16503" y="12740"/>
                  </a:cubicBezTo>
                  <a:lnTo>
                    <a:pt x="16503" y="12728"/>
                  </a:lnTo>
                  <a:cubicBezTo>
                    <a:pt x="16550" y="12633"/>
                    <a:pt x="16586" y="12537"/>
                    <a:pt x="16633" y="12442"/>
                  </a:cubicBezTo>
                  <a:cubicBezTo>
                    <a:pt x="16633" y="12430"/>
                    <a:pt x="16633" y="12418"/>
                    <a:pt x="16645" y="12418"/>
                  </a:cubicBezTo>
                  <a:lnTo>
                    <a:pt x="16657" y="12347"/>
                  </a:lnTo>
                  <a:cubicBezTo>
                    <a:pt x="16681" y="12287"/>
                    <a:pt x="16705" y="12228"/>
                    <a:pt x="16729" y="12168"/>
                  </a:cubicBezTo>
                  <a:cubicBezTo>
                    <a:pt x="16729" y="12144"/>
                    <a:pt x="16729" y="12133"/>
                    <a:pt x="16741" y="12121"/>
                  </a:cubicBezTo>
                  <a:cubicBezTo>
                    <a:pt x="16741" y="12097"/>
                    <a:pt x="16753" y="12073"/>
                    <a:pt x="16753" y="12049"/>
                  </a:cubicBezTo>
                  <a:lnTo>
                    <a:pt x="16800" y="11894"/>
                  </a:lnTo>
                  <a:cubicBezTo>
                    <a:pt x="16800" y="11883"/>
                    <a:pt x="16812" y="11859"/>
                    <a:pt x="16812" y="11835"/>
                  </a:cubicBezTo>
                  <a:cubicBezTo>
                    <a:pt x="16824" y="11811"/>
                    <a:pt x="16824" y="11787"/>
                    <a:pt x="16824" y="11763"/>
                  </a:cubicBezTo>
                  <a:lnTo>
                    <a:pt x="16860" y="11632"/>
                  </a:lnTo>
                  <a:lnTo>
                    <a:pt x="16872" y="11561"/>
                  </a:lnTo>
                  <a:lnTo>
                    <a:pt x="16884" y="11478"/>
                  </a:lnTo>
                  <a:lnTo>
                    <a:pt x="16895" y="11347"/>
                  </a:lnTo>
                  <a:cubicBezTo>
                    <a:pt x="16895" y="11335"/>
                    <a:pt x="16895" y="11311"/>
                    <a:pt x="16907" y="11287"/>
                  </a:cubicBezTo>
                  <a:cubicBezTo>
                    <a:pt x="16919" y="11263"/>
                    <a:pt x="16907" y="11216"/>
                    <a:pt x="16919" y="11180"/>
                  </a:cubicBezTo>
                  <a:cubicBezTo>
                    <a:pt x="16931" y="11144"/>
                    <a:pt x="16931" y="11097"/>
                    <a:pt x="16931" y="11061"/>
                  </a:cubicBezTo>
                  <a:lnTo>
                    <a:pt x="16931" y="11013"/>
                  </a:lnTo>
                  <a:cubicBezTo>
                    <a:pt x="16931" y="10966"/>
                    <a:pt x="16931" y="10906"/>
                    <a:pt x="16943" y="10859"/>
                  </a:cubicBezTo>
                  <a:lnTo>
                    <a:pt x="16943" y="10763"/>
                  </a:lnTo>
                  <a:lnTo>
                    <a:pt x="16943" y="10751"/>
                  </a:lnTo>
                  <a:cubicBezTo>
                    <a:pt x="16943" y="10656"/>
                    <a:pt x="16943" y="10573"/>
                    <a:pt x="16955" y="10478"/>
                  </a:cubicBezTo>
                  <a:lnTo>
                    <a:pt x="16955" y="10454"/>
                  </a:lnTo>
                  <a:cubicBezTo>
                    <a:pt x="16931" y="10370"/>
                    <a:pt x="16931" y="10287"/>
                    <a:pt x="16931" y="10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4490263" y="2787600"/>
              <a:ext cx="1026050" cy="1021325"/>
            </a:xfrm>
            <a:custGeom>
              <a:avLst/>
              <a:gdLst/>
              <a:ahLst/>
              <a:cxnLst/>
              <a:rect l="l" t="t" r="r" b="b"/>
              <a:pathLst>
                <a:path w="41042" h="40853" extrusionOk="0">
                  <a:moveTo>
                    <a:pt x="12806" y="1"/>
                  </a:moveTo>
                  <a:cubicBezTo>
                    <a:pt x="9929" y="1"/>
                    <a:pt x="7947" y="2281"/>
                    <a:pt x="7930" y="6228"/>
                  </a:cubicBezTo>
                  <a:cubicBezTo>
                    <a:pt x="7942" y="7097"/>
                    <a:pt x="8025" y="7966"/>
                    <a:pt x="8192" y="8824"/>
                  </a:cubicBezTo>
                  <a:cubicBezTo>
                    <a:pt x="7799" y="8514"/>
                    <a:pt x="7394" y="8240"/>
                    <a:pt x="6966" y="7990"/>
                  </a:cubicBezTo>
                  <a:cubicBezTo>
                    <a:pt x="5849" y="7343"/>
                    <a:pt x="4793" y="7037"/>
                    <a:pt x="3856" y="7037"/>
                  </a:cubicBezTo>
                  <a:cubicBezTo>
                    <a:pt x="1586" y="7037"/>
                    <a:pt x="21" y="8836"/>
                    <a:pt x="12" y="11955"/>
                  </a:cubicBezTo>
                  <a:cubicBezTo>
                    <a:pt x="0" y="16217"/>
                    <a:pt x="2906" y="21373"/>
                    <a:pt x="6561" y="23718"/>
                  </a:cubicBezTo>
                  <a:lnTo>
                    <a:pt x="35386" y="40089"/>
                  </a:lnTo>
                  <a:cubicBezTo>
                    <a:pt x="36284" y="40607"/>
                    <a:pt x="37134" y="40853"/>
                    <a:pt x="37889" y="40853"/>
                  </a:cubicBezTo>
                  <a:cubicBezTo>
                    <a:pt x="39736" y="40853"/>
                    <a:pt x="41013" y="39383"/>
                    <a:pt x="41029" y="36839"/>
                  </a:cubicBezTo>
                  <a:cubicBezTo>
                    <a:pt x="41041" y="33243"/>
                    <a:pt x="38505" y="28862"/>
                    <a:pt x="35386" y="27064"/>
                  </a:cubicBezTo>
                  <a:cubicBezTo>
                    <a:pt x="34838" y="26742"/>
                    <a:pt x="34255" y="26504"/>
                    <a:pt x="33636" y="26373"/>
                  </a:cubicBezTo>
                  <a:cubicBezTo>
                    <a:pt x="33659" y="26088"/>
                    <a:pt x="33683" y="25802"/>
                    <a:pt x="33683" y="25516"/>
                  </a:cubicBezTo>
                  <a:cubicBezTo>
                    <a:pt x="33695" y="21206"/>
                    <a:pt x="30659" y="15943"/>
                    <a:pt x="26909" y="13777"/>
                  </a:cubicBezTo>
                  <a:cubicBezTo>
                    <a:pt x="26337" y="13443"/>
                    <a:pt x="25718" y="13181"/>
                    <a:pt x="25075" y="13015"/>
                  </a:cubicBezTo>
                  <a:cubicBezTo>
                    <a:pt x="23944" y="8300"/>
                    <a:pt x="20646" y="3466"/>
                    <a:pt x="16741" y="1204"/>
                  </a:cubicBezTo>
                  <a:cubicBezTo>
                    <a:pt x="15327" y="387"/>
                    <a:pt x="13991" y="1"/>
                    <a:pt x="128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272A2A-D54B-49EB-09C5-43F105E666FE}"/>
              </a:ext>
            </a:extLst>
          </p:cNvPr>
          <p:cNvSpPr txBox="1"/>
          <p:nvPr/>
        </p:nvSpPr>
        <p:spPr>
          <a:xfrm>
            <a:off x="459828" y="1517408"/>
            <a:ext cx="5647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/>
              <a:t>Performance (</a:t>
            </a:r>
            <a:r>
              <a:rPr lang="pt-BR" sz="1600" b="1" dirty="0" err="1"/>
              <a:t>Materialized</a:t>
            </a:r>
            <a:r>
              <a:rPr lang="pt-BR" sz="1600" b="1" dirty="0"/>
              <a:t> </a:t>
            </a:r>
            <a:r>
              <a:rPr lang="pt-BR" sz="1600" b="1" dirty="0" err="1"/>
              <a:t>Views</a:t>
            </a:r>
            <a:r>
              <a:rPr lang="pt-BR" sz="1600" b="1" dirty="0"/>
              <a:t>):</a:t>
            </a:r>
            <a:r>
              <a:rPr lang="pt-BR" sz="1600" dirty="0"/>
              <a:t> Demonstramos como relatórios complexos (Receita por Médico) podem ser entregues instantaneamente ao usuário final, </a:t>
            </a:r>
            <a:r>
              <a:rPr lang="pt-BR" sz="1600" dirty="0" err="1"/>
              <a:t>pré</a:t>
            </a:r>
            <a:r>
              <a:rPr lang="pt-BR" sz="1600" dirty="0"/>
              <a:t>-calculando os resultados.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/>
              <a:t>Segurança e Abstração (</a:t>
            </a:r>
            <a:r>
              <a:rPr lang="pt-BR" sz="1600" b="1" dirty="0" err="1"/>
              <a:t>Views</a:t>
            </a:r>
            <a:r>
              <a:rPr lang="pt-BR" sz="1600" b="1" dirty="0"/>
              <a:t>):</a:t>
            </a:r>
            <a:r>
              <a:rPr lang="pt-BR" sz="1600" dirty="0"/>
              <a:t> </a:t>
            </a:r>
            <a:r>
              <a:rPr lang="pt-BR" sz="1600" dirty="0" err="1"/>
              <a:t>Views</a:t>
            </a:r>
            <a:r>
              <a:rPr lang="pt-BR" sz="1600" dirty="0"/>
              <a:t> simples (como </a:t>
            </a:r>
            <a:r>
              <a:rPr lang="pt-BR" sz="1600" dirty="0" err="1"/>
              <a:t>v_pacientes_mais_atendidos</a:t>
            </a:r>
            <a:r>
              <a:rPr lang="pt-BR" sz="1600" dirty="0"/>
              <a:t>) escondem a complexidade dos </a:t>
            </a:r>
            <a:r>
              <a:rPr lang="pt-BR" sz="1600" dirty="0" err="1"/>
              <a:t>JOINs</a:t>
            </a:r>
            <a:r>
              <a:rPr lang="pt-BR" sz="1600" dirty="0"/>
              <a:t> e GROUP </a:t>
            </a:r>
            <a:r>
              <a:rPr lang="pt-BR" sz="1600" dirty="0" err="1"/>
              <a:t>BYs</a:t>
            </a:r>
            <a:r>
              <a:rPr lang="pt-BR" sz="1600" dirty="0"/>
              <a:t>, simplificando o desenvolvimento de aplicações e permitindo controlar quais dados um usuário pode ver.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>
          <a:extLst>
            <a:ext uri="{FF2B5EF4-FFF2-40B4-BE49-F238E27FC236}">
              <a16:creationId xmlns:a16="http://schemas.microsoft.com/office/drawing/2014/main" id="{3FA6E64A-6FBE-1788-6290-DA88310A4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28">
            <a:extLst>
              <a:ext uri="{FF2B5EF4-FFF2-40B4-BE49-F238E27FC236}">
                <a16:creationId xmlns:a16="http://schemas.microsoft.com/office/drawing/2014/main" id="{6F6AF2EE-4AF7-9E3D-AF8F-45F546B401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/>
              <a:t>Integridade e Auditoria (Triggers)</a:t>
            </a:r>
          </a:p>
        </p:txBody>
      </p:sp>
      <p:grpSp>
        <p:nvGrpSpPr>
          <p:cNvPr id="1727" name="Google Shape;1727;p28">
            <a:extLst>
              <a:ext uri="{FF2B5EF4-FFF2-40B4-BE49-F238E27FC236}">
                <a16:creationId xmlns:a16="http://schemas.microsoft.com/office/drawing/2014/main" id="{F1B77536-6D3E-4A70-8761-1196CCA5E3FE}"/>
              </a:ext>
            </a:extLst>
          </p:cNvPr>
          <p:cNvGrpSpPr/>
          <p:nvPr/>
        </p:nvGrpSpPr>
        <p:grpSpPr>
          <a:xfrm>
            <a:off x="6525283" y="1686617"/>
            <a:ext cx="2103892" cy="2209488"/>
            <a:chOff x="4447388" y="2648600"/>
            <a:chExt cx="1387700" cy="1457350"/>
          </a:xfrm>
        </p:grpSpPr>
        <p:sp>
          <p:nvSpPr>
            <p:cNvPr id="1728" name="Google Shape;1728;p28">
              <a:extLst>
                <a:ext uri="{FF2B5EF4-FFF2-40B4-BE49-F238E27FC236}">
                  <a16:creationId xmlns:a16="http://schemas.microsoft.com/office/drawing/2014/main" id="{51DA556E-89C7-73D7-9B73-E549568F26C5}"/>
                </a:ext>
              </a:extLst>
            </p:cNvPr>
            <p:cNvSpPr/>
            <p:nvPr/>
          </p:nvSpPr>
          <p:spPr>
            <a:xfrm>
              <a:off x="4447388" y="3302850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8">
              <a:extLst>
                <a:ext uri="{FF2B5EF4-FFF2-40B4-BE49-F238E27FC236}">
                  <a16:creationId xmlns:a16="http://schemas.microsoft.com/office/drawing/2014/main" id="{E734C953-BB2E-1168-AFE8-FB2B7A17529F}"/>
                </a:ext>
              </a:extLst>
            </p:cNvPr>
            <p:cNvSpPr/>
            <p:nvPr/>
          </p:nvSpPr>
          <p:spPr>
            <a:xfrm>
              <a:off x="4447388" y="3215933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8">
              <a:extLst>
                <a:ext uri="{FF2B5EF4-FFF2-40B4-BE49-F238E27FC236}">
                  <a16:creationId xmlns:a16="http://schemas.microsoft.com/office/drawing/2014/main" id="{D3141FB2-992C-D62A-A9D5-34333DC7A631}"/>
                </a:ext>
              </a:extLst>
            </p:cNvPr>
            <p:cNvSpPr/>
            <p:nvPr/>
          </p:nvSpPr>
          <p:spPr>
            <a:xfrm>
              <a:off x="4541163" y="2824825"/>
              <a:ext cx="393225" cy="183375"/>
            </a:xfrm>
            <a:custGeom>
              <a:avLst/>
              <a:gdLst/>
              <a:ahLst/>
              <a:cxnLst/>
              <a:rect l="l" t="t" r="r" b="b"/>
              <a:pathLst>
                <a:path w="15729" h="7335" extrusionOk="0">
                  <a:moveTo>
                    <a:pt x="6156" y="7335"/>
                  </a:moveTo>
                  <a:lnTo>
                    <a:pt x="15729" y="1762"/>
                  </a:lnTo>
                  <a:cubicBezTo>
                    <a:pt x="15633" y="1691"/>
                    <a:pt x="15538" y="1620"/>
                    <a:pt x="15443" y="1548"/>
                  </a:cubicBezTo>
                  <a:cubicBezTo>
                    <a:pt x="15348" y="1489"/>
                    <a:pt x="15240" y="1405"/>
                    <a:pt x="15145" y="1334"/>
                  </a:cubicBezTo>
                  <a:lnTo>
                    <a:pt x="15133" y="1334"/>
                  </a:lnTo>
                  <a:lnTo>
                    <a:pt x="15109" y="1310"/>
                  </a:lnTo>
                  <a:cubicBezTo>
                    <a:pt x="15026" y="1262"/>
                    <a:pt x="14943" y="1203"/>
                    <a:pt x="14848" y="1143"/>
                  </a:cubicBezTo>
                  <a:cubicBezTo>
                    <a:pt x="14764" y="1096"/>
                    <a:pt x="14669" y="1024"/>
                    <a:pt x="14574" y="977"/>
                  </a:cubicBezTo>
                  <a:lnTo>
                    <a:pt x="14502" y="941"/>
                  </a:lnTo>
                  <a:cubicBezTo>
                    <a:pt x="14431" y="893"/>
                    <a:pt x="14359" y="858"/>
                    <a:pt x="14288" y="810"/>
                  </a:cubicBezTo>
                  <a:cubicBezTo>
                    <a:pt x="14252" y="798"/>
                    <a:pt x="14228" y="786"/>
                    <a:pt x="14205" y="774"/>
                  </a:cubicBezTo>
                  <a:lnTo>
                    <a:pt x="14086" y="715"/>
                  </a:lnTo>
                  <a:lnTo>
                    <a:pt x="14002" y="667"/>
                  </a:lnTo>
                  <a:cubicBezTo>
                    <a:pt x="13955" y="643"/>
                    <a:pt x="13907" y="619"/>
                    <a:pt x="13859" y="596"/>
                  </a:cubicBezTo>
                  <a:lnTo>
                    <a:pt x="13764" y="548"/>
                  </a:lnTo>
                  <a:lnTo>
                    <a:pt x="13716" y="536"/>
                  </a:lnTo>
                  <a:cubicBezTo>
                    <a:pt x="13633" y="488"/>
                    <a:pt x="13538" y="453"/>
                    <a:pt x="13443" y="417"/>
                  </a:cubicBezTo>
                  <a:cubicBezTo>
                    <a:pt x="13347" y="381"/>
                    <a:pt x="13252" y="346"/>
                    <a:pt x="13169" y="310"/>
                  </a:cubicBezTo>
                  <a:lnTo>
                    <a:pt x="13121" y="298"/>
                  </a:lnTo>
                  <a:lnTo>
                    <a:pt x="13026" y="262"/>
                  </a:lnTo>
                  <a:lnTo>
                    <a:pt x="12883" y="215"/>
                  </a:lnTo>
                  <a:lnTo>
                    <a:pt x="12812" y="203"/>
                  </a:lnTo>
                  <a:lnTo>
                    <a:pt x="12681" y="167"/>
                  </a:lnTo>
                  <a:lnTo>
                    <a:pt x="12585" y="143"/>
                  </a:lnTo>
                  <a:lnTo>
                    <a:pt x="12490" y="119"/>
                  </a:lnTo>
                  <a:lnTo>
                    <a:pt x="12371" y="96"/>
                  </a:lnTo>
                  <a:lnTo>
                    <a:pt x="12312" y="72"/>
                  </a:lnTo>
                  <a:lnTo>
                    <a:pt x="12192" y="60"/>
                  </a:lnTo>
                  <a:lnTo>
                    <a:pt x="12050" y="36"/>
                  </a:lnTo>
                  <a:lnTo>
                    <a:pt x="12002" y="24"/>
                  </a:lnTo>
                  <a:cubicBezTo>
                    <a:pt x="11966" y="24"/>
                    <a:pt x="11931" y="24"/>
                    <a:pt x="11883" y="12"/>
                  </a:cubicBezTo>
                  <a:cubicBezTo>
                    <a:pt x="11847" y="12"/>
                    <a:pt x="11788" y="0"/>
                    <a:pt x="11740" y="0"/>
                  </a:cubicBezTo>
                  <a:lnTo>
                    <a:pt x="11692" y="0"/>
                  </a:lnTo>
                  <a:lnTo>
                    <a:pt x="11597" y="0"/>
                  </a:lnTo>
                  <a:lnTo>
                    <a:pt x="11419" y="0"/>
                  </a:lnTo>
                  <a:lnTo>
                    <a:pt x="11371" y="0"/>
                  </a:lnTo>
                  <a:lnTo>
                    <a:pt x="11299" y="0"/>
                  </a:lnTo>
                  <a:cubicBezTo>
                    <a:pt x="11216" y="0"/>
                    <a:pt x="11145" y="0"/>
                    <a:pt x="11073" y="12"/>
                  </a:cubicBezTo>
                  <a:lnTo>
                    <a:pt x="11014" y="12"/>
                  </a:lnTo>
                  <a:lnTo>
                    <a:pt x="10966" y="12"/>
                  </a:lnTo>
                  <a:cubicBezTo>
                    <a:pt x="10847" y="24"/>
                    <a:pt x="10740" y="36"/>
                    <a:pt x="10633" y="60"/>
                  </a:cubicBezTo>
                  <a:lnTo>
                    <a:pt x="10609" y="60"/>
                  </a:lnTo>
                  <a:lnTo>
                    <a:pt x="10609" y="60"/>
                  </a:lnTo>
                  <a:lnTo>
                    <a:pt x="10549" y="72"/>
                  </a:lnTo>
                  <a:cubicBezTo>
                    <a:pt x="10478" y="84"/>
                    <a:pt x="10407" y="107"/>
                    <a:pt x="10347" y="119"/>
                  </a:cubicBezTo>
                  <a:lnTo>
                    <a:pt x="10252" y="155"/>
                  </a:lnTo>
                  <a:lnTo>
                    <a:pt x="10133" y="203"/>
                  </a:lnTo>
                  <a:lnTo>
                    <a:pt x="10097" y="215"/>
                  </a:lnTo>
                  <a:cubicBezTo>
                    <a:pt x="10037" y="227"/>
                    <a:pt x="9978" y="262"/>
                    <a:pt x="9918" y="286"/>
                  </a:cubicBezTo>
                  <a:lnTo>
                    <a:pt x="9823" y="322"/>
                  </a:lnTo>
                  <a:cubicBezTo>
                    <a:pt x="9740" y="357"/>
                    <a:pt x="9645" y="405"/>
                    <a:pt x="9561" y="453"/>
                  </a:cubicBezTo>
                  <a:lnTo>
                    <a:pt x="0" y="6013"/>
                  </a:lnTo>
                  <a:cubicBezTo>
                    <a:pt x="84" y="5965"/>
                    <a:pt x="167" y="5918"/>
                    <a:pt x="262" y="5882"/>
                  </a:cubicBezTo>
                  <a:lnTo>
                    <a:pt x="346" y="5846"/>
                  </a:lnTo>
                  <a:cubicBezTo>
                    <a:pt x="405" y="5822"/>
                    <a:pt x="465" y="5787"/>
                    <a:pt x="524" y="5763"/>
                  </a:cubicBezTo>
                  <a:lnTo>
                    <a:pt x="679" y="5715"/>
                  </a:lnTo>
                  <a:cubicBezTo>
                    <a:pt x="715" y="5703"/>
                    <a:pt x="739" y="5691"/>
                    <a:pt x="774" y="5691"/>
                  </a:cubicBezTo>
                  <a:cubicBezTo>
                    <a:pt x="834" y="5668"/>
                    <a:pt x="905" y="5656"/>
                    <a:pt x="965" y="5644"/>
                  </a:cubicBezTo>
                  <a:lnTo>
                    <a:pt x="1036" y="5620"/>
                  </a:lnTo>
                  <a:lnTo>
                    <a:pt x="1072" y="5620"/>
                  </a:lnTo>
                  <a:cubicBezTo>
                    <a:pt x="1167" y="5608"/>
                    <a:pt x="1286" y="5584"/>
                    <a:pt x="1393" y="5572"/>
                  </a:cubicBezTo>
                  <a:lnTo>
                    <a:pt x="1501" y="5572"/>
                  </a:lnTo>
                  <a:cubicBezTo>
                    <a:pt x="1572" y="5572"/>
                    <a:pt x="1655" y="5560"/>
                    <a:pt x="1727" y="5560"/>
                  </a:cubicBezTo>
                  <a:lnTo>
                    <a:pt x="1846" y="5560"/>
                  </a:lnTo>
                  <a:lnTo>
                    <a:pt x="2025" y="5560"/>
                  </a:lnTo>
                  <a:lnTo>
                    <a:pt x="2167" y="5560"/>
                  </a:lnTo>
                  <a:lnTo>
                    <a:pt x="2322" y="5584"/>
                  </a:lnTo>
                  <a:lnTo>
                    <a:pt x="2489" y="5596"/>
                  </a:lnTo>
                  <a:lnTo>
                    <a:pt x="2620" y="5620"/>
                  </a:lnTo>
                  <a:lnTo>
                    <a:pt x="2798" y="5656"/>
                  </a:lnTo>
                  <a:lnTo>
                    <a:pt x="2929" y="5680"/>
                  </a:lnTo>
                  <a:lnTo>
                    <a:pt x="3120" y="5727"/>
                  </a:lnTo>
                  <a:lnTo>
                    <a:pt x="3239" y="5763"/>
                  </a:lnTo>
                  <a:cubicBezTo>
                    <a:pt x="3310" y="5787"/>
                    <a:pt x="3382" y="5811"/>
                    <a:pt x="3453" y="5834"/>
                  </a:cubicBezTo>
                  <a:lnTo>
                    <a:pt x="3549" y="5870"/>
                  </a:lnTo>
                  <a:cubicBezTo>
                    <a:pt x="3763" y="5941"/>
                    <a:pt x="3965" y="6025"/>
                    <a:pt x="4191" y="6120"/>
                  </a:cubicBezTo>
                  <a:lnTo>
                    <a:pt x="4287" y="6168"/>
                  </a:lnTo>
                  <a:cubicBezTo>
                    <a:pt x="4358" y="6203"/>
                    <a:pt x="4441" y="6239"/>
                    <a:pt x="4513" y="6275"/>
                  </a:cubicBezTo>
                  <a:lnTo>
                    <a:pt x="4632" y="6334"/>
                  </a:lnTo>
                  <a:cubicBezTo>
                    <a:pt x="4727" y="6394"/>
                    <a:pt x="4822" y="6442"/>
                    <a:pt x="4930" y="6501"/>
                  </a:cubicBezTo>
                  <a:cubicBezTo>
                    <a:pt x="5120" y="6620"/>
                    <a:pt x="5323" y="6751"/>
                    <a:pt x="5525" y="6882"/>
                  </a:cubicBezTo>
                  <a:lnTo>
                    <a:pt x="5549" y="6894"/>
                  </a:lnTo>
                  <a:cubicBezTo>
                    <a:pt x="5751" y="7025"/>
                    <a:pt x="5954" y="7180"/>
                    <a:pt x="6156" y="73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8">
              <a:extLst>
                <a:ext uri="{FF2B5EF4-FFF2-40B4-BE49-F238E27FC236}">
                  <a16:creationId xmlns:a16="http://schemas.microsoft.com/office/drawing/2014/main" id="{6E72D138-266E-1CDB-B0D3-0E3341587D91}"/>
                </a:ext>
              </a:extLst>
            </p:cNvPr>
            <p:cNvSpPr/>
            <p:nvPr/>
          </p:nvSpPr>
          <p:spPr>
            <a:xfrm>
              <a:off x="4752488" y="2648600"/>
              <a:ext cx="603675" cy="464375"/>
            </a:xfrm>
            <a:custGeom>
              <a:avLst/>
              <a:gdLst/>
              <a:ahLst/>
              <a:cxnLst/>
              <a:rect l="l" t="t" r="r" b="b"/>
              <a:pathLst>
                <a:path w="24147" h="18575" extrusionOk="0">
                  <a:moveTo>
                    <a:pt x="7633" y="7692"/>
                  </a:moveTo>
                  <a:lnTo>
                    <a:pt x="7728" y="7776"/>
                  </a:lnTo>
                  <a:cubicBezTo>
                    <a:pt x="7930" y="7930"/>
                    <a:pt x="8133" y="8097"/>
                    <a:pt x="8323" y="8264"/>
                  </a:cubicBezTo>
                  <a:lnTo>
                    <a:pt x="8431" y="8347"/>
                  </a:lnTo>
                  <a:cubicBezTo>
                    <a:pt x="8633" y="8526"/>
                    <a:pt x="8835" y="8704"/>
                    <a:pt x="9026" y="8895"/>
                  </a:cubicBezTo>
                  <a:cubicBezTo>
                    <a:pt x="9038" y="8907"/>
                    <a:pt x="9050" y="8919"/>
                    <a:pt x="9073" y="8930"/>
                  </a:cubicBezTo>
                  <a:cubicBezTo>
                    <a:pt x="9264" y="9121"/>
                    <a:pt x="9454" y="9323"/>
                    <a:pt x="9645" y="9514"/>
                  </a:cubicBezTo>
                  <a:lnTo>
                    <a:pt x="9704" y="9585"/>
                  </a:lnTo>
                  <a:cubicBezTo>
                    <a:pt x="9895" y="9776"/>
                    <a:pt x="10074" y="9990"/>
                    <a:pt x="10252" y="10204"/>
                  </a:cubicBezTo>
                  <a:lnTo>
                    <a:pt x="10336" y="10300"/>
                  </a:lnTo>
                  <a:cubicBezTo>
                    <a:pt x="10514" y="10502"/>
                    <a:pt x="10681" y="10716"/>
                    <a:pt x="10847" y="10931"/>
                  </a:cubicBezTo>
                  <a:lnTo>
                    <a:pt x="10967" y="11074"/>
                  </a:lnTo>
                  <a:cubicBezTo>
                    <a:pt x="11074" y="11228"/>
                    <a:pt x="11193" y="11383"/>
                    <a:pt x="11300" y="11538"/>
                  </a:cubicBezTo>
                  <a:cubicBezTo>
                    <a:pt x="11383" y="11657"/>
                    <a:pt x="11467" y="11776"/>
                    <a:pt x="11562" y="11907"/>
                  </a:cubicBezTo>
                  <a:cubicBezTo>
                    <a:pt x="11681" y="12086"/>
                    <a:pt x="11812" y="12276"/>
                    <a:pt x="11931" y="12455"/>
                  </a:cubicBezTo>
                  <a:cubicBezTo>
                    <a:pt x="11955" y="12502"/>
                    <a:pt x="11979" y="12538"/>
                    <a:pt x="12002" y="12574"/>
                  </a:cubicBezTo>
                  <a:cubicBezTo>
                    <a:pt x="12145" y="12800"/>
                    <a:pt x="12288" y="13038"/>
                    <a:pt x="12431" y="13276"/>
                  </a:cubicBezTo>
                  <a:cubicBezTo>
                    <a:pt x="12491" y="13383"/>
                    <a:pt x="12550" y="13491"/>
                    <a:pt x="12610" y="13598"/>
                  </a:cubicBezTo>
                  <a:cubicBezTo>
                    <a:pt x="12705" y="13776"/>
                    <a:pt x="12800" y="13943"/>
                    <a:pt x="12895" y="14122"/>
                  </a:cubicBezTo>
                  <a:lnTo>
                    <a:pt x="12979" y="14288"/>
                  </a:lnTo>
                  <a:cubicBezTo>
                    <a:pt x="13098" y="14526"/>
                    <a:pt x="13217" y="14776"/>
                    <a:pt x="13336" y="15015"/>
                  </a:cubicBezTo>
                  <a:cubicBezTo>
                    <a:pt x="13348" y="15050"/>
                    <a:pt x="13360" y="15086"/>
                    <a:pt x="13372" y="15122"/>
                  </a:cubicBezTo>
                  <a:cubicBezTo>
                    <a:pt x="13491" y="15372"/>
                    <a:pt x="13598" y="15622"/>
                    <a:pt x="13705" y="15884"/>
                  </a:cubicBezTo>
                  <a:lnTo>
                    <a:pt x="13753" y="15979"/>
                  </a:lnTo>
                  <a:cubicBezTo>
                    <a:pt x="13848" y="16241"/>
                    <a:pt x="13943" y="16491"/>
                    <a:pt x="14050" y="16753"/>
                  </a:cubicBezTo>
                  <a:lnTo>
                    <a:pt x="14086" y="16872"/>
                  </a:lnTo>
                  <a:cubicBezTo>
                    <a:pt x="14169" y="17122"/>
                    <a:pt x="14253" y="17384"/>
                    <a:pt x="14336" y="17634"/>
                  </a:cubicBezTo>
                  <a:cubicBezTo>
                    <a:pt x="14348" y="17682"/>
                    <a:pt x="14360" y="17717"/>
                    <a:pt x="14372" y="17753"/>
                  </a:cubicBezTo>
                  <a:cubicBezTo>
                    <a:pt x="14443" y="18027"/>
                    <a:pt x="14515" y="18301"/>
                    <a:pt x="14586" y="18575"/>
                  </a:cubicBezTo>
                  <a:lnTo>
                    <a:pt x="24147" y="13002"/>
                  </a:lnTo>
                  <a:cubicBezTo>
                    <a:pt x="24135" y="12967"/>
                    <a:pt x="24123" y="12919"/>
                    <a:pt x="24111" y="12871"/>
                  </a:cubicBezTo>
                  <a:cubicBezTo>
                    <a:pt x="24075" y="12717"/>
                    <a:pt x="24040" y="12562"/>
                    <a:pt x="23992" y="12407"/>
                  </a:cubicBezTo>
                  <a:cubicBezTo>
                    <a:pt x="23968" y="12336"/>
                    <a:pt x="23944" y="12252"/>
                    <a:pt x="23932" y="12193"/>
                  </a:cubicBezTo>
                  <a:cubicBezTo>
                    <a:pt x="23921" y="12145"/>
                    <a:pt x="23909" y="12109"/>
                    <a:pt x="23897" y="12074"/>
                  </a:cubicBezTo>
                  <a:cubicBezTo>
                    <a:pt x="23885" y="12038"/>
                    <a:pt x="23873" y="11990"/>
                    <a:pt x="23861" y="11943"/>
                  </a:cubicBezTo>
                  <a:cubicBezTo>
                    <a:pt x="23813" y="11788"/>
                    <a:pt x="23766" y="11633"/>
                    <a:pt x="23706" y="11490"/>
                  </a:cubicBezTo>
                  <a:cubicBezTo>
                    <a:pt x="23682" y="11419"/>
                    <a:pt x="23671" y="11359"/>
                    <a:pt x="23647" y="11300"/>
                  </a:cubicBezTo>
                  <a:cubicBezTo>
                    <a:pt x="23635" y="11264"/>
                    <a:pt x="23611" y="11228"/>
                    <a:pt x="23599" y="11193"/>
                  </a:cubicBezTo>
                  <a:cubicBezTo>
                    <a:pt x="23587" y="11145"/>
                    <a:pt x="23575" y="11086"/>
                    <a:pt x="23551" y="11038"/>
                  </a:cubicBezTo>
                  <a:cubicBezTo>
                    <a:pt x="23504" y="10895"/>
                    <a:pt x="23444" y="10752"/>
                    <a:pt x="23385" y="10609"/>
                  </a:cubicBezTo>
                  <a:cubicBezTo>
                    <a:pt x="23361" y="10538"/>
                    <a:pt x="23337" y="10478"/>
                    <a:pt x="23313" y="10419"/>
                  </a:cubicBezTo>
                  <a:lnTo>
                    <a:pt x="23278" y="10312"/>
                  </a:lnTo>
                  <a:lnTo>
                    <a:pt x="23218" y="10181"/>
                  </a:lnTo>
                  <a:cubicBezTo>
                    <a:pt x="23159" y="10038"/>
                    <a:pt x="23099" y="9907"/>
                    <a:pt x="23039" y="9764"/>
                  </a:cubicBezTo>
                  <a:cubicBezTo>
                    <a:pt x="23004" y="9692"/>
                    <a:pt x="22980" y="9621"/>
                    <a:pt x="22944" y="9550"/>
                  </a:cubicBezTo>
                  <a:lnTo>
                    <a:pt x="22897" y="9454"/>
                  </a:lnTo>
                  <a:cubicBezTo>
                    <a:pt x="22885" y="9407"/>
                    <a:pt x="22861" y="9371"/>
                    <a:pt x="22849" y="9335"/>
                  </a:cubicBezTo>
                  <a:cubicBezTo>
                    <a:pt x="22778" y="9192"/>
                    <a:pt x="22706" y="9038"/>
                    <a:pt x="22635" y="8895"/>
                  </a:cubicBezTo>
                  <a:cubicBezTo>
                    <a:pt x="22599" y="8835"/>
                    <a:pt x="22575" y="8776"/>
                    <a:pt x="22539" y="8716"/>
                  </a:cubicBezTo>
                  <a:cubicBezTo>
                    <a:pt x="22504" y="8657"/>
                    <a:pt x="22480" y="8609"/>
                    <a:pt x="22456" y="8549"/>
                  </a:cubicBezTo>
                  <a:cubicBezTo>
                    <a:pt x="22432" y="8502"/>
                    <a:pt x="22397" y="8430"/>
                    <a:pt x="22361" y="8359"/>
                  </a:cubicBezTo>
                  <a:cubicBezTo>
                    <a:pt x="22301" y="8252"/>
                    <a:pt x="22230" y="8145"/>
                    <a:pt x="22170" y="8026"/>
                  </a:cubicBezTo>
                  <a:cubicBezTo>
                    <a:pt x="22111" y="7918"/>
                    <a:pt x="22051" y="7811"/>
                    <a:pt x="21992" y="7704"/>
                  </a:cubicBezTo>
                  <a:cubicBezTo>
                    <a:pt x="21968" y="7668"/>
                    <a:pt x="21956" y="7645"/>
                    <a:pt x="21932" y="7609"/>
                  </a:cubicBezTo>
                  <a:cubicBezTo>
                    <a:pt x="21813" y="7406"/>
                    <a:pt x="21694" y="7204"/>
                    <a:pt x="21563" y="7002"/>
                  </a:cubicBezTo>
                  <a:lnTo>
                    <a:pt x="21492" y="6895"/>
                  </a:lnTo>
                  <a:cubicBezTo>
                    <a:pt x="21408" y="6752"/>
                    <a:pt x="21325" y="6621"/>
                    <a:pt x="21230" y="6478"/>
                  </a:cubicBezTo>
                  <a:cubicBezTo>
                    <a:pt x="21194" y="6430"/>
                    <a:pt x="21158" y="6383"/>
                    <a:pt x="21123" y="6335"/>
                  </a:cubicBezTo>
                  <a:cubicBezTo>
                    <a:pt x="21039" y="6216"/>
                    <a:pt x="20956" y="6085"/>
                    <a:pt x="20861" y="5966"/>
                  </a:cubicBezTo>
                  <a:cubicBezTo>
                    <a:pt x="20801" y="5894"/>
                    <a:pt x="20753" y="5811"/>
                    <a:pt x="20694" y="5728"/>
                  </a:cubicBezTo>
                  <a:cubicBezTo>
                    <a:pt x="20634" y="5656"/>
                    <a:pt x="20587" y="5585"/>
                    <a:pt x="20527" y="5513"/>
                  </a:cubicBezTo>
                  <a:cubicBezTo>
                    <a:pt x="20492" y="5454"/>
                    <a:pt x="20456" y="5406"/>
                    <a:pt x="20408" y="5359"/>
                  </a:cubicBezTo>
                  <a:cubicBezTo>
                    <a:pt x="20372" y="5311"/>
                    <a:pt x="20349" y="5287"/>
                    <a:pt x="20325" y="5251"/>
                  </a:cubicBezTo>
                  <a:cubicBezTo>
                    <a:pt x="20206" y="5097"/>
                    <a:pt x="20099" y="4966"/>
                    <a:pt x="19980" y="4823"/>
                  </a:cubicBezTo>
                  <a:cubicBezTo>
                    <a:pt x="19956" y="4787"/>
                    <a:pt x="19932" y="4763"/>
                    <a:pt x="19908" y="4728"/>
                  </a:cubicBezTo>
                  <a:lnTo>
                    <a:pt x="19813" y="4632"/>
                  </a:lnTo>
                  <a:lnTo>
                    <a:pt x="19646" y="4430"/>
                  </a:lnTo>
                  <a:cubicBezTo>
                    <a:pt x="19539" y="4299"/>
                    <a:pt x="19420" y="4180"/>
                    <a:pt x="19301" y="4049"/>
                  </a:cubicBezTo>
                  <a:lnTo>
                    <a:pt x="19265" y="4013"/>
                  </a:lnTo>
                  <a:lnTo>
                    <a:pt x="19206" y="3942"/>
                  </a:lnTo>
                  <a:cubicBezTo>
                    <a:pt x="19122" y="3858"/>
                    <a:pt x="19039" y="3763"/>
                    <a:pt x="18944" y="3680"/>
                  </a:cubicBezTo>
                  <a:cubicBezTo>
                    <a:pt x="18860" y="3585"/>
                    <a:pt x="18741" y="3466"/>
                    <a:pt x="18634" y="3358"/>
                  </a:cubicBezTo>
                  <a:lnTo>
                    <a:pt x="18598" y="3323"/>
                  </a:lnTo>
                  <a:lnTo>
                    <a:pt x="18575" y="3311"/>
                  </a:lnTo>
                  <a:cubicBezTo>
                    <a:pt x="18444" y="3192"/>
                    <a:pt x="18325" y="3073"/>
                    <a:pt x="18194" y="2954"/>
                  </a:cubicBezTo>
                  <a:cubicBezTo>
                    <a:pt x="18122" y="2894"/>
                    <a:pt x="18063" y="2834"/>
                    <a:pt x="18003" y="2787"/>
                  </a:cubicBezTo>
                  <a:lnTo>
                    <a:pt x="17896" y="2692"/>
                  </a:lnTo>
                  <a:lnTo>
                    <a:pt x="17801" y="2608"/>
                  </a:lnTo>
                  <a:cubicBezTo>
                    <a:pt x="17670" y="2501"/>
                    <a:pt x="17539" y="2394"/>
                    <a:pt x="17408" y="2287"/>
                  </a:cubicBezTo>
                  <a:lnTo>
                    <a:pt x="17289" y="2203"/>
                  </a:lnTo>
                  <a:lnTo>
                    <a:pt x="17194" y="2120"/>
                  </a:lnTo>
                  <a:cubicBezTo>
                    <a:pt x="17134" y="2084"/>
                    <a:pt x="17074" y="2037"/>
                    <a:pt x="17027" y="2001"/>
                  </a:cubicBezTo>
                  <a:cubicBezTo>
                    <a:pt x="16896" y="1906"/>
                    <a:pt x="16777" y="1811"/>
                    <a:pt x="16646" y="1727"/>
                  </a:cubicBezTo>
                  <a:lnTo>
                    <a:pt x="16574" y="1680"/>
                  </a:lnTo>
                  <a:lnTo>
                    <a:pt x="16491" y="1620"/>
                  </a:lnTo>
                  <a:lnTo>
                    <a:pt x="16265" y="1477"/>
                  </a:lnTo>
                  <a:cubicBezTo>
                    <a:pt x="16146" y="1394"/>
                    <a:pt x="16027" y="1322"/>
                    <a:pt x="15896" y="1251"/>
                  </a:cubicBezTo>
                  <a:lnTo>
                    <a:pt x="15812" y="1203"/>
                  </a:lnTo>
                  <a:cubicBezTo>
                    <a:pt x="15717" y="1144"/>
                    <a:pt x="15622" y="1096"/>
                    <a:pt x="15539" y="1037"/>
                  </a:cubicBezTo>
                  <a:lnTo>
                    <a:pt x="15431" y="989"/>
                  </a:lnTo>
                  <a:lnTo>
                    <a:pt x="15277" y="918"/>
                  </a:lnTo>
                  <a:lnTo>
                    <a:pt x="15169" y="858"/>
                  </a:lnTo>
                  <a:cubicBezTo>
                    <a:pt x="15110" y="822"/>
                    <a:pt x="15050" y="799"/>
                    <a:pt x="14991" y="775"/>
                  </a:cubicBezTo>
                  <a:cubicBezTo>
                    <a:pt x="14931" y="751"/>
                    <a:pt x="14908" y="727"/>
                    <a:pt x="14860" y="715"/>
                  </a:cubicBezTo>
                  <a:lnTo>
                    <a:pt x="14812" y="691"/>
                  </a:lnTo>
                  <a:cubicBezTo>
                    <a:pt x="14693" y="632"/>
                    <a:pt x="14574" y="584"/>
                    <a:pt x="14467" y="537"/>
                  </a:cubicBezTo>
                  <a:lnTo>
                    <a:pt x="14467" y="537"/>
                  </a:lnTo>
                  <a:cubicBezTo>
                    <a:pt x="14348" y="489"/>
                    <a:pt x="14229" y="441"/>
                    <a:pt x="14110" y="406"/>
                  </a:cubicBezTo>
                  <a:lnTo>
                    <a:pt x="14062" y="394"/>
                  </a:lnTo>
                  <a:cubicBezTo>
                    <a:pt x="14026" y="370"/>
                    <a:pt x="13979" y="358"/>
                    <a:pt x="13931" y="346"/>
                  </a:cubicBezTo>
                  <a:cubicBezTo>
                    <a:pt x="13895" y="334"/>
                    <a:pt x="13812" y="310"/>
                    <a:pt x="13753" y="287"/>
                  </a:cubicBezTo>
                  <a:lnTo>
                    <a:pt x="13669" y="263"/>
                  </a:lnTo>
                  <a:lnTo>
                    <a:pt x="13514" y="227"/>
                  </a:lnTo>
                  <a:cubicBezTo>
                    <a:pt x="13479" y="215"/>
                    <a:pt x="13443" y="203"/>
                    <a:pt x="13395" y="191"/>
                  </a:cubicBezTo>
                  <a:lnTo>
                    <a:pt x="13276" y="167"/>
                  </a:lnTo>
                  <a:lnTo>
                    <a:pt x="13133" y="132"/>
                  </a:lnTo>
                  <a:lnTo>
                    <a:pt x="13050" y="108"/>
                  </a:lnTo>
                  <a:lnTo>
                    <a:pt x="12895" y="84"/>
                  </a:lnTo>
                  <a:lnTo>
                    <a:pt x="12717" y="60"/>
                  </a:lnTo>
                  <a:lnTo>
                    <a:pt x="12657" y="48"/>
                  </a:lnTo>
                  <a:lnTo>
                    <a:pt x="12502" y="37"/>
                  </a:lnTo>
                  <a:lnTo>
                    <a:pt x="12312" y="13"/>
                  </a:lnTo>
                  <a:lnTo>
                    <a:pt x="12264" y="13"/>
                  </a:lnTo>
                  <a:lnTo>
                    <a:pt x="12133" y="13"/>
                  </a:lnTo>
                  <a:cubicBezTo>
                    <a:pt x="12062" y="13"/>
                    <a:pt x="11990" y="1"/>
                    <a:pt x="11907" y="1"/>
                  </a:cubicBezTo>
                  <a:lnTo>
                    <a:pt x="11848" y="1"/>
                  </a:lnTo>
                  <a:lnTo>
                    <a:pt x="11752" y="1"/>
                  </a:lnTo>
                  <a:cubicBezTo>
                    <a:pt x="11657" y="1"/>
                    <a:pt x="11574" y="1"/>
                    <a:pt x="11479" y="13"/>
                  </a:cubicBezTo>
                  <a:lnTo>
                    <a:pt x="11395" y="13"/>
                  </a:lnTo>
                  <a:cubicBezTo>
                    <a:pt x="11371" y="13"/>
                    <a:pt x="11359" y="13"/>
                    <a:pt x="11336" y="25"/>
                  </a:cubicBezTo>
                  <a:cubicBezTo>
                    <a:pt x="11193" y="37"/>
                    <a:pt x="11062" y="60"/>
                    <a:pt x="10919" y="84"/>
                  </a:cubicBezTo>
                  <a:lnTo>
                    <a:pt x="10883" y="84"/>
                  </a:lnTo>
                  <a:lnTo>
                    <a:pt x="10883" y="84"/>
                  </a:lnTo>
                  <a:cubicBezTo>
                    <a:pt x="10847" y="84"/>
                    <a:pt x="10824" y="96"/>
                    <a:pt x="10800" y="108"/>
                  </a:cubicBezTo>
                  <a:cubicBezTo>
                    <a:pt x="10717" y="120"/>
                    <a:pt x="10633" y="144"/>
                    <a:pt x="10550" y="167"/>
                  </a:cubicBezTo>
                  <a:cubicBezTo>
                    <a:pt x="10514" y="179"/>
                    <a:pt x="10466" y="191"/>
                    <a:pt x="10431" y="203"/>
                  </a:cubicBezTo>
                  <a:cubicBezTo>
                    <a:pt x="10395" y="215"/>
                    <a:pt x="10324" y="227"/>
                    <a:pt x="10288" y="251"/>
                  </a:cubicBezTo>
                  <a:lnTo>
                    <a:pt x="10240" y="263"/>
                  </a:lnTo>
                  <a:cubicBezTo>
                    <a:pt x="10169" y="298"/>
                    <a:pt x="10097" y="322"/>
                    <a:pt x="10014" y="358"/>
                  </a:cubicBezTo>
                  <a:cubicBezTo>
                    <a:pt x="9978" y="382"/>
                    <a:pt x="9943" y="394"/>
                    <a:pt x="9907" y="406"/>
                  </a:cubicBezTo>
                  <a:cubicBezTo>
                    <a:pt x="9788" y="465"/>
                    <a:pt x="9681" y="513"/>
                    <a:pt x="9574" y="584"/>
                  </a:cubicBezTo>
                  <a:lnTo>
                    <a:pt x="9574" y="584"/>
                  </a:lnTo>
                  <a:lnTo>
                    <a:pt x="1" y="6144"/>
                  </a:lnTo>
                  <a:cubicBezTo>
                    <a:pt x="108" y="6085"/>
                    <a:pt x="215" y="6025"/>
                    <a:pt x="334" y="5978"/>
                  </a:cubicBezTo>
                  <a:cubicBezTo>
                    <a:pt x="370" y="5954"/>
                    <a:pt x="406" y="5942"/>
                    <a:pt x="441" y="5930"/>
                  </a:cubicBezTo>
                  <a:cubicBezTo>
                    <a:pt x="525" y="5894"/>
                    <a:pt x="596" y="5859"/>
                    <a:pt x="680" y="5835"/>
                  </a:cubicBezTo>
                  <a:cubicBezTo>
                    <a:pt x="763" y="5799"/>
                    <a:pt x="811" y="5787"/>
                    <a:pt x="870" y="5763"/>
                  </a:cubicBezTo>
                  <a:cubicBezTo>
                    <a:pt x="906" y="5752"/>
                    <a:pt x="953" y="5740"/>
                    <a:pt x="989" y="5728"/>
                  </a:cubicBezTo>
                  <a:cubicBezTo>
                    <a:pt x="1072" y="5704"/>
                    <a:pt x="1156" y="5680"/>
                    <a:pt x="1239" y="5668"/>
                  </a:cubicBezTo>
                  <a:cubicBezTo>
                    <a:pt x="1263" y="5668"/>
                    <a:pt x="1287" y="5656"/>
                    <a:pt x="1322" y="5644"/>
                  </a:cubicBezTo>
                  <a:lnTo>
                    <a:pt x="1358" y="5644"/>
                  </a:lnTo>
                  <a:cubicBezTo>
                    <a:pt x="1501" y="5609"/>
                    <a:pt x="1632" y="5597"/>
                    <a:pt x="1775" y="5585"/>
                  </a:cubicBezTo>
                  <a:cubicBezTo>
                    <a:pt x="1823" y="5585"/>
                    <a:pt x="1870" y="5573"/>
                    <a:pt x="1918" y="5573"/>
                  </a:cubicBezTo>
                  <a:cubicBezTo>
                    <a:pt x="2013" y="5561"/>
                    <a:pt x="2108" y="5561"/>
                    <a:pt x="2204" y="5549"/>
                  </a:cubicBezTo>
                  <a:lnTo>
                    <a:pt x="2358" y="5549"/>
                  </a:lnTo>
                  <a:cubicBezTo>
                    <a:pt x="2406" y="5549"/>
                    <a:pt x="2501" y="5549"/>
                    <a:pt x="2585" y="5561"/>
                  </a:cubicBezTo>
                  <a:lnTo>
                    <a:pt x="2763" y="5573"/>
                  </a:lnTo>
                  <a:lnTo>
                    <a:pt x="2954" y="5585"/>
                  </a:lnTo>
                  <a:cubicBezTo>
                    <a:pt x="3025" y="5597"/>
                    <a:pt x="3085" y="5609"/>
                    <a:pt x="3156" y="5621"/>
                  </a:cubicBezTo>
                  <a:lnTo>
                    <a:pt x="3335" y="5644"/>
                  </a:lnTo>
                  <a:lnTo>
                    <a:pt x="3561" y="5692"/>
                  </a:lnTo>
                  <a:lnTo>
                    <a:pt x="3716" y="5716"/>
                  </a:lnTo>
                  <a:cubicBezTo>
                    <a:pt x="3787" y="5740"/>
                    <a:pt x="3870" y="5763"/>
                    <a:pt x="3954" y="5787"/>
                  </a:cubicBezTo>
                  <a:lnTo>
                    <a:pt x="4109" y="5823"/>
                  </a:lnTo>
                  <a:lnTo>
                    <a:pt x="4370" y="5906"/>
                  </a:lnTo>
                  <a:lnTo>
                    <a:pt x="4501" y="5954"/>
                  </a:lnTo>
                  <a:cubicBezTo>
                    <a:pt x="4632" y="5990"/>
                    <a:pt x="4763" y="6037"/>
                    <a:pt x="4894" y="6097"/>
                  </a:cubicBezTo>
                  <a:lnTo>
                    <a:pt x="4894" y="6097"/>
                  </a:lnTo>
                  <a:cubicBezTo>
                    <a:pt x="5037" y="6156"/>
                    <a:pt x="5168" y="6204"/>
                    <a:pt x="5299" y="6275"/>
                  </a:cubicBezTo>
                  <a:lnTo>
                    <a:pt x="5430" y="6335"/>
                  </a:lnTo>
                  <a:cubicBezTo>
                    <a:pt x="5525" y="6371"/>
                    <a:pt x="5621" y="6418"/>
                    <a:pt x="5716" y="6466"/>
                  </a:cubicBezTo>
                  <a:lnTo>
                    <a:pt x="5871" y="6549"/>
                  </a:lnTo>
                  <a:cubicBezTo>
                    <a:pt x="5990" y="6609"/>
                    <a:pt x="6121" y="6680"/>
                    <a:pt x="6252" y="6752"/>
                  </a:cubicBezTo>
                  <a:cubicBezTo>
                    <a:pt x="6478" y="6883"/>
                    <a:pt x="6692" y="7025"/>
                    <a:pt x="6918" y="7180"/>
                  </a:cubicBezTo>
                  <a:lnTo>
                    <a:pt x="7002" y="7228"/>
                  </a:lnTo>
                  <a:cubicBezTo>
                    <a:pt x="7216" y="7383"/>
                    <a:pt x="7418" y="7537"/>
                    <a:pt x="7633" y="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8">
              <a:extLst>
                <a:ext uri="{FF2B5EF4-FFF2-40B4-BE49-F238E27FC236}">
                  <a16:creationId xmlns:a16="http://schemas.microsoft.com/office/drawing/2014/main" id="{A60D2A0C-6DB5-3916-6BD3-13013969B73C}"/>
                </a:ext>
              </a:extLst>
            </p:cNvPr>
            <p:cNvSpPr/>
            <p:nvPr/>
          </p:nvSpPr>
          <p:spPr>
            <a:xfrm>
              <a:off x="5117413" y="2973650"/>
              <a:ext cx="454250" cy="473000"/>
            </a:xfrm>
            <a:custGeom>
              <a:avLst/>
              <a:gdLst/>
              <a:ahLst/>
              <a:cxnLst/>
              <a:rect l="l" t="t" r="r" b="b"/>
              <a:pathLst>
                <a:path w="18170" h="18920" extrusionOk="0">
                  <a:moveTo>
                    <a:pt x="18158" y="12204"/>
                  </a:moveTo>
                  <a:cubicBezTo>
                    <a:pt x="18158" y="12097"/>
                    <a:pt x="18146" y="11990"/>
                    <a:pt x="18146" y="11871"/>
                  </a:cubicBezTo>
                  <a:cubicBezTo>
                    <a:pt x="18134" y="11764"/>
                    <a:pt x="18122" y="11657"/>
                    <a:pt x="18110" y="11549"/>
                  </a:cubicBezTo>
                  <a:cubicBezTo>
                    <a:pt x="18110" y="11430"/>
                    <a:pt x="18098" y="11323"/>
                    <a:pt x="18075" y="11216"/>
                  </a:cubicBezTo>
                  <a:cubicBezTo>
                    <a:pt x="18063" y="11097"/>
                    <a:pt x="18051" y="10990"/>
                    <a:pt x="18027" y="10871"/>
                  </a:cubicBezTo>
                  <a:cubicBezTo>
                    <a:pt x="18015" y="10752"/>
                    <a:pt x="17991" y="10645"/>
                    <a:pt x="17967" y="10526"/>
                  </a:cubicBezTo>
                  <a:cubicBezTo>
                    <a:pt x="17956" y="10406"/>
                    <a:pt x="17920" y="10287"/>
                    <a:pt x="17896" y="10168"/>
                  </a:cubicBezTo>
                  <a:cubicBezTo>
                    <a:pt x="17872" y="10049"/>
                    <a:pt x="17848" y="9930"/>
                    <a:pt x="17813" y="9811"/>
                  </a:cubicBezTo>
                  <a:cubicBezTo>
                    <a:pt x="17789" y="9692"/>
                    <a:pt x="17753" y="9573"/>
                    <a:pt x="17717" y="9454"/>
                  </a:cubicBezTo>
                  <a:cubicBezTo>
                    <a:pt x="17694" y="9335"/>
                    <a:pt x="17658" y="9216"/>
                    <a:pt x="17610" y="9097"/>
                  </a:cubicBezTo>
                  <a:cubicBezTo>
                    <a:pt x="17575" y="8978"/>
                    <a:pt x="17539" y="8859"/>
                    <a:pt x="17503" y="8740"/>
                  </a:cubicBezTo>
                  <a:cubicBezTo>
                    <a:pt x="17467" y="8621"/>
                    <a:pt x="17420" y="8513"/>
                    <a:pt x="17384" y="8394"/>
                  </a:cubicBezTo>
                  <a:cubicBezTo>
                    <a:pt x="17336" y="8275"/>
                    <a:pt x="17301" y="8180"/>
                    <a:pt x="17253" y="8061"/>
                  </a:cubicBezTo>
                  <a:cubicBezTo>
                    <a:pt x="17217" y="7954"/>
                    <a:pt x="17170" y="7847"/>
                    <a:pt x="17122" y="7728"/>
                  </a:cubicBezTo>
                  <a:cubicBezTo>
                    <a:pt x="17075" y="7620"/>
                    <a:pt x="17027" y="7513"/>
                    <a:pt x="16979" y="7406"/>
                  </a:cubicBezTo>
                  <a:cubicBezTo>
                    <a:pt x="16932" y="7299"/>
                    <a:pt x="16884" y="7192"/>
                    <a:pt x="16836" y="7073"/>
                  </a:cubicBezTo>
                  <a:cubicBezTo>
                    <a:pt x="16789" y="6966"/>
                    <a:pt x="16717" y="6835"/>
                    <a:pt x="16658" y="6716"/>
                  </a:cubicBezTo>
                  <a:cubicBezTo>
                    <a:pt x="16598" y="6608"/>
                    <a:pt x="16527" y="6454"/>
                    <a:pt x="16455" y="6311"/>
                  </a:cubicBezTo>
                  <a:cubicBezTo>
                    <a:pt x="16348" y="6108"/>
                    <a:pt x="16229" y="5906"/>
                    <a:pt x="16122" y="5715"/>
                  </a:cubicBezTo>
                  <a:cubicBezTo>
                    <a:pt x="15955" y="5442"/>
                    <a:pt x="15789" y="5180"/>
                    <a:pt x="15610" y="4918"/>
                  </a:cubicBezTo>
                  <a:cubicBezTo>
                    <a:pt x="15479" y="4703"/>
                    <a:pt x="15336" y="4501"/>
                    <a:pt x="15181" y="4299"/>
                  </a:cubicBezTo>
                  <a:cubicBezTo>
                    <a:pt x="15086" y="4168"/>
                    <a:pt x="14979" y="4037"/>
                    <a:pt x="14884" y="3906"/>
                  </a:cubicBezTo>
                  <a:cubicBezTo>
                    <a:pt x="14800" y="3798"/>
                    <a:pt x="14717" y="3691"/>
                    <a:pt x="14622" y="3584"/>
                  </a:cubicBezTo>
                  <a:cubicBezTo>
                    <a:pt x="14538" y="3477"/>
                    <a:pt x="14455" y="3370"/>
                    <a:pt x="14360" y="3275"/>
                  </a:cubicBezTo>
                  <a:cubicBezTo>
                    <a:pt x="14277" y="3179"/>
                    <a:pt x="14181" y="3072"/>
                    <a:pt x="14098" y="2977"/>
                  </a:cubicBezTo>
                  <a:cubicBezTo>
                    <a:pt x="14003" y="2882"/>
                    <a:pt x="13907" y="2775"/>
                    <a:pt x="13824" y="2679"/>
                  </a:cubicBezTo>
                  <a:cubicBezTo>
                    <a:pt x="13729" y="2572"/>
                    <a:pt x="13634" y="2489"/>
                    <a:pt x="13538" y="2394"/>
                  </a:cubicBezTo>
                  <a:cubicBezTo>
                    <a:pt x="13431" y="2298"/>
                    <a:pt x="13336" y="2203"/>
                    <a:pt x="13241" y="2120"/>
                  </a:cubicBezTo>
                  <a:cubicBezTo>
                    <a:pt x="13134" y="2024"/>
                    <a:pt x="13038" y="1941"/>
                    <a:pt x="12943" y="1858"/>
                  </a:cubicBezTo>
                  <a:cubicBezTo>
                    <a:pt x="12836" y="1763"/>
                    <a:pt x="12741" y="1691"/>
                    <a:pt x="12645" y="1608"/>
                  </a:cubicBezTo>
                  <a:cubicBezTo>
                    <a:pt x="12538" y="1524"/>
                    <a:pt x="12443" y="1453"/>
                    <a:pt x="12348" y="1382"/>
                  </a:cubicBezTo>
                  <a:cubicBezTo>
                    <a:pt x="12241" y="1298"/>
                    <a:pt x="12145" y="1227"/>
                    <a:pt x="12050" y="1167"/>
                  </a:cubicBezTo>
                  <a:cubicBezTo>
                    <a:pt x="11943" y="1108"/>
                    <a:pt x="11848" y="1036"/>
                    <a:pt x="11752" y="977"/>
                  </a:cubicBezTo>
                  <a:cubicBezTo>
                    <a:pt x="11657" y="917"/>
                    <a:pt x="11562" y="858"/>
                    <a:pt x="11467" y="798"/>
                  </a:cubicBezTo>
                  <a:lnTo>
                    <a:pt x="11407" y="762"/>
                  </a:lnTo>
                  <a:cubicBezTo>
                    <a:pt x="11336" y="727"/>
                    <a:pt x="11264" y="679"/>
                    <a:pt x="11193" y="643"/>
                  </a:cubicBezTo>
                  <a:cubicBezTo>
                    <a:pt x="11098" y="596"/>
                    <a:pt x="11002" y="548"/>
                    <a:pt x="10919" y="500"/>
                  </a:cubicBezTo>
                  <a:cubicBezTo>
                    <a:pt x="10824" y="453"/>
                    <a:pt x="10728" y="417"/>
                    <a:pt x="10645" y="369"/>
                  </a:cubicBezTo>
                  <a:cubicBezTo>
                    <a:pt x="10550" y="334"/>
                    <a:pt x="10455" y="298"/>
                    <a:pt x="10371" y="262"/>
                  </a:cubicBezTo>
                  <a:lnTo>
                    <a:pt x="10097" y="155"/>
                  </a:lnTo>
                  <a:cubicBezTo>
                    <a:pt x="10002" y="119"/>
                    <a:pt x="9919" y="96"/>
                    <a:pt x="9824" y="72"/>
                  </a:cubicBezTo>
                  <a:cubicBezTo>
                    <a:pt x="9728" y="36"/>
                    <a:pt x="9657" y="12"/>
                    <a:pt x="9574" y="0"/>
                  </a:cubicBezTo>
                  <a:lnTo>
                    <a:pt x="1" y="5561"/>
                  </a:lnTo>
                  <a:cubicBezTo>
                    <a:pt x="84" y="5584"/>
                    <a:pt x="168" y="5608"/>
                    <a:pt x="251" y="5632"/>
                  </a:cubicBezTo>
                  <a:cubicBezTo>
                    <a:pt x="334" y="5656"/>
                    <a:pt x="430" y="5692"/>
                    <a:pt x="525" y="5715"/>
                  </a:cubicBezTo>
                  <a:cubicBezTo>
                    <a:pt x="620" y="5751"/>
                    <a:pt x="703" y="5787"/>
                    <a:pt x="799" y="5823"/>
                  </a:cubicBezTo>
                  <a:cubicBezTo>
                    <a:pt x="894" y="5858"/>
                    <a:pt x="977" y="5894"/>
                    <a:pt x="1073" y="5942"/>
                  </a:cubicBezTo>
                  <a:cubicBezTo>
                    <a:pt x="1156" y="5977"/>
                    <a:pt x="1251" y="6025"/>
                    <a:pt x="1334" y="6061"/>
                  </a:cubicBezTo>
                  <a:cubicBezTo>
                    <a:pt x="1430" y="6108"/>
                    <a:pt x="1525" y="6156"/>
                    <a:pt x="1608" y="6204"/>
                  </a:cubicBezTo>
                  <a:lnTo>
                    <a:pt x="1835" y="6323"/>
                  </a:lnTo>
                  <a:lnTo>
                    <a:pt x="1894" y="6370"/>
                  </a:lnTo>
                  <a:cubicBezTo>
                    <a:pt x="1989" y="6418"/>
                    <a:pt x="2085" y="6477"/>
                    <a:pt x="2180" y="6537"/>
                  </a:cubicBezTo>
                  <a:cubicBezTo>
                    <a:pt x="2275" y="6596"/>
                    <a:pt x="2370" y="6668"/>
                    <a:pt x="2477" y="6727"/>
                  </a:cubicBezTo>
                  <a:cubicBezTo>
                    <a:pt x="2573" y="6799"/>
                    <a:pt x="2668" y="6870"/>
                    <a:pt x="2775" y="6942"/>
                  </a:cubicBezTo>
                  <a:cubicBezTo>
                    <a:pt x="2870" y="7013"/>
                    <a:pt x="2966" y="7085"/>
                    <a:pt x="3073" y="7168"/>
                  </a:cubicBezTo>
                  <a:cubicBezTo>
                    <a:pt x="3168" y="7251"/>
                    <a:pt x="3275" y="7335"/>
                    <a:pt x="3370" y="7418"/>
                  </a:cubicBezTo>
                  <a:cubicBezTo>
                    <a:pt x="3466" y="7501"/>
                    <a:pt x="3573" y="7585"/>
                    <a:pt x="3668" y="7680"/>
                  </a:cubicBezTo>
                  <a:cubicBezTo>
                    <a:pt x="3763" y="7763"/>
                    <a:pt x="3859" y="7859"/>
                    <a:pt x="3966" y="7954"/>
                  </a:cubicBezTo>
                  <a:cubicBezTo>
                    <a:pt x="4061" y="8049"/>
                    <a:pt x="4156" y="8144"/>
                    <a:pt x="4251" y="8240"/>
                  </a:cubicBezTo>
                  <a:cubicBezTo>
                    <a:pt x="4347" y="8335"/>
                    <a:pt x="4430" y="8430"/>
                    <a:pt x="4525" y="8537"/>
                  </a:cubicBezTo>
                  <a:cubicBezTo>
                    <a:pt x="4621" y="8644"/>
                    <a:pt x="4704" y="8728"/>
                    <a:pt x="4787" y="8835"/>
                  </a:cubicBezTo>
                  <a:cubicBezTo>
                    <a:pt x="4871" y="8942"/>
                    <a:pt x="4966" y="9037"/>
                    <a:pt x="5049" y="9144"/>
                  </a:cubicBezTo>
                  <a:cubicBezTo>
                    <a:pt x="5133" y="9252"/>
                    <a:pt x="5228" y="9359"/>
                    <a:pt x="5311" y="9466"/>
                  </a:cubicBezTo>
                  <a:cubicBezTo>
                    <a:pt x="5394" y="9573"/>
                    <a:pt x="5514" y="9728"/>
                    <a:pt x="5609" y="9859"/>
                  </a:cubicBezTo>
                  <a:cubicBezTo>
                    <a:pt x="5764" y="10061"/>
                    <a:pt x="5906" y="10264"/>
                    <a:pt x="6037" y="10478"/>
                  </a:cubicBezTo>
                  <a:cubicBezTo>
                    <a:pt x="6216" y="10740"/>
                    <a:pt x="6383" y="11014"/>
                    <a:pt x="6549" y="11276"/>
                  </a:cubicBezTo>
                  <a:cubicBezTo>
                    <a:pt x="6657" y="11478"/>
                    <a:pt x="6776" y="11680"/>
                    <a:pt x="6883" y="11871"/>
                  </a:cubicBezTo>
                  <a:cubicBezTo>
                    <a:pt x="6954" y="12014"/>
                    <a:pt x="7026" y="12145"/>
                    <a:pt x="7085" y="12288"/>
                  </a:cubicBezTo>
                  <a:cubicBezTo>
                    <a:pt x="7157" y="12419"/>
                    <a:pt x="7204" y="12526"/>
                    <a:pt x="7264" y="12645"/>
                  </a:cubicBezTo>
                  <a:cubicBezTo>
                    <a:pt x="7323" y="12764"/>
                    <a:pt x="7371" y="12859"/>
                    <a:pt x="7419" y="12966"/>
                  </a:cubicBezTo>
                  <a:cubicBezTo>
                    <a:pt x="7466" y="13085"/>
                    <a:pt x="7514" y="13181"/>
                    <a:pt x="7550" y="13300"/>
                  </a:cubicBezTo>
                  <a:cubicBezTo>
                    <a:pt x="7597" y="13407"/>
                    <a:pt x="7645" y="13514"/>
                    <a:pt x="7692" y="13621"/>
                  </a:cubicBezTo>
                  <a:lnTo>
                    <a:pt x="7811" y="13954"/>
                  </a:lnTo>
                  <a:cubicBezTo>
                    <a:pt x="7859" y="14074"/>
                    <a:pt x="7895" y="14193"/>
                    <a:pt x="7931" y="14300"/>
                  </a:cubicBezTo>
                  <a:cubicBezTo>
                    <a:pt x="7966" y="14419"/>
                    <a:pt x="8014" y="14538"/>
                    <a:pt x="8050" y="14657"/>
                  </a:cubicBezTo>
                  <a:cubicBezTo>
                    <a:pt x="8085" y="14776"/>
                    <a:pt x="8121" y="14895"/>
                    <a:pt x="8145" y="15014"/>
                  </a:cubicBezTo>
                  <a:cubicBezTo>
                    <a:pt x="8181" y="15133"/>
                    <a:pt x="8216" y="15252"/>
                    <a:pt x="8240" y="15371"/>
                  </a:cubicBezTo>
                  <a:cubicBezTo>
                    <a:pt x="8276" y="15502"/>
                    <a:pt x="8300" y="15609"/>
                    <a:pt x="8323" y="15729"/>
                  </a:cubicBezTo>
                  <a:cubicBezTo>
                    <a:pt x="8347" y="15848"/>
                    <a:pt x="8383" y="15967"/>
                    <a:pt x="8395" y="16086"/>
                  </a:cubicBezTo>
                  <a:cubicBezTo>
                    <a:pt x="8419" y="16205"/>
                    <a:pt x="8442" y="16312"/>
                    <a:pt x="8454" y="16431"/>
                  </a:cubicBezTo>
                  <a:cubicBezTo>
                    <a:pt x="8478" y="16550"/>
                    <a:pt x="8490" y="16657"/>
                    <a:pt x="8502" y="16776"/>
                  </a:cubicBezTo>
                  <a:cubicBezTo>
                    <a:pt x="8526" y="16883"/>
                    <a:pt x="8538" y="16991"/>
                    <a:pt x="8550" y="17110"/>
                  </a:cubicBezTo>
                  <a:cubicBezTo>
                    <a:pt x="8550" y="17217"/>
                    <a:pt x="8562" y="17324"/>
                    <a:pt x="8573" y="17431"/>
                  </a:cubicBezTo>
                  <a:cubicBezTo>
                    <a:pt x="8573" y="17550"/>
                    <a:pt x="8585" y="17657"/>
                    <a:pt x="8585" y="17764"/>
                  </a:cubicBezTo>
                  <a:cubicBezTo>
                    <a:pt x="8585" y="17872"/>
                    <a:pt x="8585" y="17967"/>
                    <a:pt x="8585" y="18074"/>
                  </a:cubicBezTo>
                  <a:lnTo>
                    <a:pt x="8585" y="18086"/>
                  </a:lnTo>
                  <a:lnTo>
                    <a:pt x="8585" y="18396"/>
                  </a:lnTo>
                  <a:cubicBezTo>
                    <a:pt x="8585" y="18503"/>
                    <a:pt x="8573" y="18622"/>
                    <a:pt x="8562" y="18729"/>
                  </a:cubicBezTo>
                  <a:cubicBezTo>
                    <a:pt x="8562" y="18800"/>
                    <a:pt x="8550" y="18860"/>
                    <a:pt x="8550" y="18919"/>
                  </a:cubicBezTo>
                  <a:lnTo>
                    <a:pt x="18122" y="13359"/>
                  </a:lnTo>
                  <a:cubicBezTo>
                    <a:pt x="18122" y="13300"/>
                    <a:pt x="18134" y="13228"/>
                    <a:pt x="18134" y="13169"/>
                  </a:cubicBezTo>
                  <a:cubicBezTo>
                    <a:pt x="18146" y="13062"/>
                    <a:pt x="18158" y="12954"/>
                    <a:pt x="18158" y="12835"/>
                  </a:cubicBezTo>
                  <a:cubicBezTo>
                    <a:pt x="18158" y="12728"/>
                    <a:pt x="18170" y="12633"/>
                    <a:pt x="18170" y="12526"/>
                  </a:cubicBezTo>
                  <a:lnTo>
                    <a:pt x="18170" y="12514"/>
                  </a:lnTo>
                  <a:cubicBezTo>
                    <a:pt x="18158" y="12407"/>
                    <a:pt x="18158" y="12311"/>
                    <a:pt x="18158" y="12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8">
              <a:extLst>
                <a:ext uri="{FF2B5EF4-FFF2-40B4-BE49-F238E27FC236}">
                  <a16:creationId xmlns:a16="http://schemas.microsoft.com/office/drawing/2014/main" id="{2FD98C60-142A-E4A0-0C8E-FA042FC0C6A9}"/>
                </a:ext>
              </a:extLst>
            </p:cNvPr>
            <p:cNvSpPr/>
            <p:nvPr/>
          </p:nvSpPr>
          <p:spPr>
            <a:xfrm>
              <a:off x="5331738" y="3307925"/>
              <a:ext cx="423875" cy="490850"/>
            </a:xfrm>
            <a:custGeom>
              <a:avLst/>
              <a:gdLst/>
              <a:ahLst/>
              <a:cxnLst/>
              <a:rect l="l" t="t" r="r" b="b"/>
              <a:pathLst>
                <a:path w="16955" h="19634" extrusionOk="0">
                  <a:moveTo>
                    <a:pt x="16931" y="10204"/>
                  </a:moveTo>
                  <a:cubicBezTo>
                    <a:pt x="16931" y="10108"/>
                    <a:pt x="16931" y="10025"/>
                    <a:pt x="16919" y="9930"/>
                  </a:cubicBezTo>
                  <a:cubicBezTo>
                    <a:pt x="16919" y="9882"/>
                    <a:pt x="16919" y="9847"/>
                    <a:pt x="16907" y="9799"/>
                  </a:cubicBezTo>
                  <a:lnTo>
                    <a:pt x="16907" y="9751"/>
                  </a:lnTo>
                  <a:lnTo>
                    <a:pt x="16907" y="9656"/>
                  </a:lnTo>
                  <a:cubicBezTo>
                    <a:pt x="16895" y="9561"/>
                    <a:pt x="16884" y="9466"/>
                    <a:pt x="16872" y="9382"/>
                  </a:cubicBezTo>
                  <a:cubicBezTo>
                    <a:pt x="16860" y="9287"/>
                    <a:pt x="16848" y="9192"/>
                    <a:pt x="16836" y="9096"/>
                  </a:cubicBezTo>
                  <a:cubicBezTo>
                    <a:pt x="16836" y="9085"/>
                    <a:pt x="16836" y="9085"/>
                    <a:pt x="16836" y="9085"/>
                  </a:cubicBezTo>
                  <a:lnTo>
                    <a:pt x="16836" y="9073"/>
                  </a:lnTo>
                  <a:cubicBezTo>
                    <a:pt x="16824" y="8989"/>
                    <a:pt x="16812" y="8894"/>
                    <a:pt x="16788" y="8811"/>
                  </a:cubicBezTo>
                  <a:cubicBezTo>
                    <a:pt x="16776" y="8715"/>
                    <a:pt x="16753" y="8608"/>
                    <a:pt x="16729" y="8513"/>
                  </a:cubicBezTo>
                  <a:cubicBezTo>
                    <a:pt x="16729" y="8477"/>
                    <a:pt x="16717" y="8442"/>
                    <a:pt x="16705" y="8406"/>
                  </a:cubicBezTo>
                  <a:lnTo>
                    <a:pt x="16693" y="8346"/>
                  </a:lnTo>
                  <a:lnTo>
                    <a:pt x="16657" y="8215"/>
                  </a:lnTo>
                  <a:cubicBezTo>
                    <a:pt x="16633" y="8108"/>
                    <a:pt x="16610" y="8013"/>
                    <a:pt x="16586" y="7918"/>
                  </a:cubicBezTo>
                  <a:cubicBezTo>
                    <a:pt x="16562" y="7846"/>
                    <a:pt x="16538" y="7763"/>
                    <a:pt x="16514" y="7692"/>
                  </a:cubicBezTo>
                  <a:cubicBezTo>
                    <a:pt x="16514" y="7680"/>
                    <a:pt x="16514" y="7668"/>
                    <a:pt x="16503" y="7656"/>
                  </a:cubicBezTo>
                  <a:cubicBezTo>
                    <a:pt x="16503" y="7644"/>
                    <a:pt x="16503" y="7632"/>
                    <a:pt x="16503" y="7620"/>
                  </a:cubicBezTo>
                  <a:cubicBezTo>
                    <a:pt x="16467" y="7513"/>
                    <a:pt x="16431" y="7418"/>
                    <a:pt x="16407" y="7322"/>
                  </a:cubicBezTo>
                  <a:cubicBezTo>
                    <a:pt x="16372" y="7215"/>
                    <a:pt x="16336" y="7120"/>
                    <a:pt x="16300" y="7025"/>
                  </a:cubicBezTo>
                  <a:lnTo>
                    <a:pt x="16276" y="6977"/>
                  </a:lnTo>
                  <a:cubicBezTo>
                    <a:pt x="16276" y="6965"/>
                    <a:pt x="16276" y="6941"/>
                    <a:pt x="16264" y="6930"/>
                  </a:cubicBezTo>
                  <a:cubicBezTo>
                    <a:pt x="16241" y="6870"/>
                    <a:pt x="16217" y="6810"/>
                    <a:pt x="16193" y="6751"/>
                  </a:cubicBezTo>
                  <a:cubicBezTo>
                    <a:pt x="16157" y="6656"/>
                    <a:pt x="16122" y="6572"/>
                    <a:pt x="16086" y="6477"/>
                  </a:cubicBezTo>
                  <a:cubicBezTo>
                    <a:pt x="16062" y="6406"/>
                    <a:pt x="16026" y="6346"/>
                    <a:pt x="16002" y="6275"/>
                  </a:cubicBezTo>
                  <a:cubicBezTo>
                    <a:pt x="16002" y="6263"/>
                    <a:pt x="15991" y="6251"/>
                    <a:pt x="15991" y="6239"/>
                  </a:cubicBezTo>
                  <a:cubicBezTo>
                    <a:pt x="15991" y="6227"/>
                    <a:pt x="15979" y="6215"/>
                    <a:pt x="15967" y="6203"/>
                  </a:cubicBezTo>
                  <a:cubicBezTo>
                    <a:pt x="15931" y="6108"/>
                    <a:pt x="15895" y="6025"/>
                    <a:pt x="15848" y="5929"/>
                  </a:cubicBezTo>
                  <a:cubicBezTo>
                    <a:pt x="15800" y="5846"/>
                    <a:pt x="15752" y="5727"/>
                    <a:pt x="15693" y="5632"/>
                  </a:cubicBezTo>
                  <a:lnTo>
                    <a:pt x="15669" y="5584"/>
                  </a:lnTo>
                  <a:cubicBezTo>
                    <a:pt x="15669" y="5572"/>
                    <a:pt x="15657" y="5548"/>
                    <a:pt x="15645" y="5525"/>
                  </a:cubicBezTo>
                  <a:cubicBezTo>
                    <a:pt x="15610" y="5453"/>
                    <a:pt x="15562" y="5370"/>
                    <a:pt x="15526" y="5298"/>
                  </a:cubicBezTo>
                  <a:cubicBezTo>
                    <a:pt x="15479" y="5215"/>
                    <a:pt x="15407" y="5096"/>
                    <a:pt x="15360" y="5001"/>
                  </a:cubicBezTo>
                  <a:cubicBezTo>
                    <a:pt x="15336" y="4953"/>
                    <a:pt x="15300" y="4894"/>
                    <a:pt x="15276" y="4846"/>
                  </a:cubicBezTo>
                  <a:lnTo>
                    <a:pt x="15240" y="4786"/>
                  </a:lnTo>
                  <a:cubicBezTo>
                    <a:pt x="15193" y="4703"/>
                    <a:pt x="15133" y="4620"/>
                    <a:pt x="15098" y="4536"/>
                  </a:cubicBezTo>
                  <a:cubicBezTo>
                    <a:pt x="15014" y="4417"/>
                    <a:pt x="14943" y="4298"/>
                    <a:pt x="14871" y="4179"/>
                  </a:cubicBezTo>
                  <a:cubicBezTo>
                    <a:pt x="14848" y="4155"/>
                    <a:pt x="14848" y="4143"/>
                    <a:pt x="14824" y="4120"/>
                  </a:cubicBezTo>
                  <a:cubicBezTo>
                    <a:pt x="14717" y="3953"/>
                    <a:pt x="14598" y="3774"/>
                    <a:pt x="14467" y="3608"/>
                  </a:cubicBezTo>
                  <a:lnTo>
                    <a:pt x="14467" y="3608"/>
                  </a:lnTo>
                  <a:cubicBezTo>
                    <a:pt x="14395" y="3501"/>
                    <a:pt x="14312" y="3393"/>
                    <a:pt x="14217" y="3286"/>
                  </a:cubicBezTo>
                  <a:cubicBezTo>
                    <a:pt x="14133" y="3179"/>
                    <a:pt x="14074" y="3108"/>
                    <a:pt x="14014" y="3024"/>
                  </a:cubicBezTo>
                  <a:lnTo>
                    <a:pt x="14014" y="3024"/>
                  </a:lnTo>
                  <a:lnTo>
                    <a:pt x="14014" y="3024"/>
                  </a:lnTo>
                  <a:cubicBezTo>
                    <a:pt x="13943" y="2941"/>
                    <a:pt x="13859" y="2846"/>
                    <a:pt x="13788" y="2762"/>
                  </a:cubicBezTo>
                  <a:cubicBezTo>
                    <a:pt x="13716" y="2679"/>
                    <a:pt x="13645" y="2608"/>
                    <a:pt x="13574" y="2524"/>
                  </a:cubicBezTo>
                  <a:lnTo>
                    <a:pt x="13538" y="2488"/>
                  </a:lnTo>
                  <a:lnTo>
                    <a:pt x="13490" y="2441"/>
                  </a:lnTo>
                  <a:lnTo>
                    <a:pt x="13335" y="2274"/>
                  </a:lnTo>
                  <a:cubicBezTo>
                    <a:pt x="13264" y="2203"/>
                    <a:pt x="13181" y="2119"/>
                    <a:pt x="13097" y="2048"/>
                  </a:cubicBezTo>
                  <a:cubicBezTo>
                    <a:pt x="13074" y="2024"/>
                    <a:pt x="13050" y="2000"/>
                    <a:pt x="13026" y="1977"/>
                  </a:cubicBezTo>
                  <a:lnTo>
                    <a:pt x="12966" y="1917"/>
                  </a:lnTo>
                  <a:lnTo>
                    <a:pt x="12847" y="1810"/>
                  </a:lnTo>
                  <a:cubicBezTo>
                    <a:pt x="12764" y="1738"/>
                    <a:pt x="12681" y="1667"/>
                    <a:pt x="12597" y="1596"/>
                  </a:cubicBezTo>
                  <a:lnTo>
                    <a:pt x="12490" y="1500"/>
                  </a:lnTo>
                  <a:lnTo>
                    <a:pt x="12431" y="1453"/>
                  </a:lnTo>
                  <a:lnTo>
                    <a:pt x="12347" y="1381"/>
                  </a:lnTo>
                  <a:cubicBezTo>
                    <a:pt x="12264" y="1322"/>
                    <a:pt x="12181" y="1262"/>
                    <a:pt x="12097" y="1191"/>
                  </a:cubicBezTo>
                  <a:cubicBezTo>
                    <a:pt x="12038" y="1155"/>
                    <a:pt x="11978" y="1107"/>
                    <a:pt x="11919" y="1072"/>
                  </a:cubicBezTo>
                  <a:lnTo>
                    <a:pt x="11883" y="1048"/>
                  </a:lnTo>
                  <a:lnTo>
                    <a:pt x="11859" y="1024"/>
                  </a:lnTo>
                  <a:cubicBezTo>
                    <a:pt x="11776" y="964"/>
                    <a:pt x="11692" y="917"/>
                    <a:pt x="11609" y="857"/>
                  </a:cubicBezTo>
                  <a:cubicBezTo>
                    <a:pt x="11538" y="810"/>
                    <a:pt x="11454" y="762"/>
                    <a:pt x="11371" y="714"/>
                  </a:cubicBezTo>
                  <a:lnTo>
                    <a:pt x="11311" y="679"/>
                  </a:lnTo>
                  <a:cubicBezTo>
                    <a:pt x="11264" y="643"/>
                    <a:pt x="11204" y="607"/>
                    <a:pt x="11145" y="583"/>
                  </a:cubicBezTo>
                  <a:cubicBezTo>
                    <a:pt x="11085" y="548"/>
                    <a:pt x="10990" y="500"/>
                    <a:pt x="10907" y="464"/>
                  </a:cubicBezTo>
                  <a:lnTo>
                    <a:pt x="10883" y="441"/>
                  </a:lnTo>
                  <a:lnTo>
                    <a:pt x="10835" y="429"/>
                  </a:lnTo>
                  <a:lnTo>
                    <a:pt x="10692" y="357"/>
                  </a:lnTo>
                  <a:cubicBezTo>
                    <a:pt x="10609" y="322"/>
                    <a:pt x="10537" y="286"/>
                    <a:pt x="10466" y="262"/>
                  </a:cubicBezTo>
                  <a:lnTo>
                    <a:pt x="10430" y="250"/>
                  </a:lnTo>
                  <a:lnTo>
                    <a:pt x="10395" y="238"/>
                  </a:lnTo>
                  <a:cubicBezTo>
                    <a:pt x="10335" y="214"/>
                    <a:pt x="10287" y="191"/>
                    <a:pt x="10228" y="179"/>
                  </a:cubicBezTo>
                  <a:cubicBezTo>
                    <a:pt x="10156" y="143"/>
                    <a:pt x="10085" y="119"/>
                    <a:pt x="10002" y="95"/>
                  </a:cubicBezTo>
                  <a:lnTo>
                    <a:pt x="9990" y="95"/>
                  </a:lnTo>
                  <a:lnTo>
                    <a:pt x="9978" y="95"/>
                  </a:lnTo>
                  <a:cubicBezTo>
                    <a:pt x="9906" y="83"/>
                    <a:pt x="9835" y="60"/>
                    <a:pt x="9775" y="48"/>
                  </a:cubicBezTo>
                  <a:cubicBezTo>
                    <a:pt x="9704" y="24"/>
                    <a:pt x="9633" y="12"/>
                    <a:pt x="9573" y="0"/>
                  </a:cubicBezTo>
                  <a:lnTo>
                    <a:pt x="0" y="5560"/>
                  </a:lnTo>
                  <a:cubicBezTo>
                    <a:pt x="131" y="5584"/>
                    <a:pt x="262" y="5620"/>
                    <a:pt x="405" y="5667"/>
                  </a:cubicBezTo>
                  <a:lnTo>
                    <a:pt x="417" y="5667"/>
                  </a:lnTo>
                  <a:cubicBezTo>
                    <a:pt x="548" y="5703"/>
                    <a:pt x="691" y="5751"/>
                    <a:pt x="822" y="5798"/>
                  </a:cubicBezTo>
                  <a:lnTo>
                    <a:pt x="858" y="5810"/>
                  </a:lnTo>
                  <a:cubicBezTo>
                    <a:pt x="989" y="5870"/>
                    <a:pt x="1132" y="5929"/>
                    <a:pt x="1263" y="5989"/>
                  </a:cubicBezTo>
                  <a:lnTo>
                    <a:pt x="1310" y="6013"/>
                  </a:lnTo>
                  <a:cubicBezTo>
                    <a:pt x="1453" y="6084"/>
                    <a:pt x="1608" y="6156"/>
                    <a:pt x="1751" y="6251"/>
                  </a:cubicBezTo>
                  <a:cubicBezTo>
                    <a:pt x="1941" y="6358"/>
                    <a:pt x="2132" y="6477"/>
                    <a:pt x="2322" y="6608"/>
                  </a:cubicBezTo>
                  <a:lnTo>
                    <a:pt x="2358" y="6632"/>
                  </a:lnTo>
                  <a:cubicBezTo>
                    <a:pt x="2525" y="6751"/>
                    <a:pt x="2703" y="6882"/>
                    <a:pt x="2870" y="7013"/>
                  </a:cubicBezTo>
                  <a:lnTo>
                    <a:pt x="2917" y="7060"/>
                  </a:lnTo>
                  <a:cubicBezTo>
                    <a:pt x="3084" y="7191"/>
                    <a:pt x="3251" y="7334"/>
                    <a:pt x="3406" y="7477"/>
                  </a:cubicBezTo>
                  <a:lnTo>
                    <a:pt x="3465" y="7537"/>
                  </a:lnTo>
                  <a:cubicBezTo>
                    <a:pt x="3620" y="7680"/>
                    <a:pt x="3775" y="7846"/>
                    <a:pt x="3930" y="8001"/>
                  </a:cubicBezTo>
                  <a:lnTo>
                    <a:pt x="3965" y="8049"/>
                  </a:lnTo>
                  <a:cubicBezTo>
                    <a:pt x="4132" y="8215"/>
                    <a:pt x="4287" y="8406"/>
                    <a:pt x="4453" y="8584"/>
                  </a:cubicBezTo>
                  <a:lnTo>
                    <a:pt x="4453" y="8584"/>
                  </a:lnTo>
                  <a:cubicBezTo>
                    <a:pt x="4608" y="8775"/>
                    <a:pt x="4763" y="8977"/>
                    <a:pt x="4906" y="9180"/>
                  </a:cubicBezTo>
                  <a:lnTo>
                    <a:pt x="4906" y="9180"/>
                  </a:lnTo>
                  <a:cubicBezTo>
                    <a:pt x="5049" y="9370"/>
                    <a:pt x="5180" y="9561"/>
                    <a:pt x="5311" y="9751"/>
                  </a:cubicBezTo>
                  <a:cubicBezTo>
                    <a:pt x="5382" y="9870"/>
                    <a:pt x="5454" y="9989"/>
                    <a:pt x="5537" y="10108"/>
                  </a:cubicBezTo>
                  <a:cubicBezTo>
                    <a:pt x="5608" y="10228"/>
                    <a:pt x="5656" y="10311"/>
                    <a:pt x="5727" y="10418"/>
                  </a:cubicBezTo>
                  <a:cubicBezTo>
                    <a:pt x="5751" y="10466"/>
                    <a:pt x="5775" y="10513"/>
                    <a:pt x="5799" y="10573"/>
                  </a:cubicBezTo>
                  <a:cubicBezTo>
                    <a:pt x="5906" y="10740"/>
                    <a:pt x="6001" y="10918"/>
                    <a:pt x="6085" y="11097"/>
                  </a:cubicBezTo>
                  <a:cubicBezTo>
                    <a:pt x="6096" y="11109"/>
                    <a:pt x="6108" y="11132"/>
                    <a:pt x="6120" y="11156"/>
                  </a:cubicBezTo>
                  <a:cubicBezTo>
                    <a:pt x="6227" y="11371"/>
                    <a:pt x="6335" y="11585"/>
                    <a:pt x="6430" y="11811"/>
                  </a:cubicBezTo>
                  <a:cubicBezTo>
                    <a:pt x="6430" y="11823"/>
                    <a:pt x="6442" y="11835"/>
                    <a:pt x="6442" y="11847"/>
                  </a:cubicBezTo>
                  <a:cubicBezTo>
                    <a:pt x="6537" y="12061"/>
                    <a:pt x="6620" y="12275"/>
                    <a:pt x="6704" y="12502"/>
                  </a:cubicBezTo>
                  <a:cubicBezTo>
                    <a:pt x="6704" y="12514"/>
                    <a:pt x="6716" y="12525"/>
                    <a:pt x="6727" y="12537"/>
                  </a:cubicBezTo>
                  <a:cubicBezTo>
                    <a:pt x="6811" y="12764"/>
                    <a:pt x="6882" y="12990"/>
                    <a:pt x="6954" y="13216"/>
                  </a:cubicBezTo>
                  <a:cubicBezTo>
                    <a:pt x="6954" y="13228"/>
                    <a:pt x="6954" y="13240"/>
                    <a:pt x="6966" y="13252"/>
                  </a:cubicBezTo>
                  <a:cubicBezTo>
                    <a:pt x="7025" y="13466"/>
                    <a:pt x="7085" y="13692"/>
                    <a:pt x="7132" y="13907"/>
                  </a:cubicBezTo>
                  <a:lnTo>
                    <a:pt x="7144" y="13966"/>
                  </a:lnTo>
                  <a:cubicBezTo>
                    <a:pt x="7204" y="14192"/>
                    <a:pt x="7239" y="14407"/>
                    <a:pt x="7275" y="14633"/>
                  </a:cubicBezTo>
                  <a:cubicBezTo>
                    <a:pt x="7275" y="14633"/>
                    <a:pt x="7275" y="14645"/>
                    <a:pt x="7275" y="14645"/>
                  </a:cubicBezTo>
                  <a:cubicBezTo>
                    <a:pt x="7311" y="14871"/>
                    <a:pt x="7347" y="15085"/>
                    <a:pt x="7359" y="15311"/>
                  </a:cubicBezTo>
                  <a:lnTo>
                    <a:pt x="7359" y="15359"/>
                  </a:lnTo>
                  <a:cubicBezTo>
                    <a:pt x="7382" y="15585"/>
                    <a:pt x="7382" y="15812"/>
                    <a:pt x="7382" y="16014"/>
                  </a:cubicBezTo>
                  <a:lnTo>
                    <a:pt x="7382" y="16324"/>
                  </a:lnTo>
                  <a:lnTo>
                    <a:pt x="7382" y="16419"/>
                  </a:lnTo>
                  <a:cubicBezTo>
                    <a:pt x="7382" y="16490"/>
                    <a:pt x="7382" y="16550"/>
                    <a:pt x="7370" y="16621"/>
                  </a:cubicBezTo>
                  <a:cubicBezTo>
                    <a:pt x="7370" y="16657"/>
                    <a:pt x="7359" y="16705"/>
                    <a:pt x="7359" y="16740"/>
                  </a:cubicBezTo>
                  <a:cubicBezTo>
                    <a:pt x="7359" y="16776"/>
                    <a:pt x="7347" y="16859"/>
                    <a:pt x="7335" y="16907"/>
                  </a:cubicBezTo>
                  <a:lnTo>
                    <a:pt x="7323" y="17038"/>
                  </a:lnTo>
                  <a:lnTo>
                    <a:pt x="7299" y="17181"/>
                  </a:lnTo>
                  <a:lnTo>
                    <a:pt x="7263" y="17324"/>
                  </a:lnTo>
                  <a:lnTo>
                    <a:pt x="7239" y="17455"/>
                  </a:lnTo>
                  <a:lnTo>
                    <a:pt x="7192" y="17597"/>
                  </a:lnTo>
                  <a:cubicBezTo>
                    <a:pt x="7180" y="17645"/>
                    <a:pt x="7168" y="17681"/>
                    <a:pt x="7156" y="17717"/>
                  </a:cubicBezTo>
                  <a:cubicBezTo>
                    <a:pt x="7144" y="17788"/>
                    <a:pt x="7120" y="17848"/>
                    <a:pt x="7097" y="17907"/>
                  </a:cubicBezTo>
                  <a:cubicBezTo>
                    <a:pt x="7085" y="17931"/>
                    <a:pt x="7085" y="17967"/>
                    <a:pt x="7073" y="18002"/>
                  </a:cubicBezTo>
                  <a:cubicBezTo>
                    <a:pt x="7025" y="18098"/>
                    <a:pt x="6989" y="18193"/>
                    <a:pt x="6942" y="18288"/>
                  </a:cubicBezTo>
                  <a:lnTo>
                    <a:pt x="6930" y="18312"/>
                  </a:lnTo>
                  <a:cubicBezTo>
                    <a:pt x="6870" y="18431"/>
                    <a:pt x="6811" y="18550"/>
                    <a:pt x="6739" y="18669"/>
                  </a:cubicBezTo>
                  <a:cubicBezTo>
                    <a:pt x="6739" y="18669"/>
                    <a:pt x="6727" y="18681"/>
                    <a:pt x="6727" y="18693"/>
                  </a:cubicBezTo>
                  <a:cubicBezTo>
                    <a:pt x="6668" y="18776"/>
                    <a:pt x="6608" y="18860"/>
                    <a:pt x="6537" y="18943"/>
                  </a:cubicBezTo>
                  <a:lnTo>
                    <a:pt x="6489" y="19002"/>
                  </a:lnTo>
                  <a:cubicBezTo>
                    <a:pt x="6430" y="19074"/>
                    <a:pt x="6370" y="19145"/>
                    <a:pt x="6299" y="19217"/>
                  </a:cubicBezTo>
                  <a:lnTo>
                    <a:pt x="6287" y="19229"/>
                  </a:lnTo>
                  <a:cubicBezTo>
                    <a:pt x="6216" y="19300"/>
                    <a:pt x="6132" y="19372"/>
                    <a:pt x="6049" y="19431"/>
                  </a:cubicBezTo>
                  <a:lnTo>
                    <a:pt x="6001" y="19479"/>
                  </a:lnTo>
                  <a:cubicBezTo>
                    <a:pt x="5918" y="19538"/>
                    <a:pt x="5835" y="19586"/>
                    <a:pt x="5751" y="19633"/>
                  </a:cubicBezTo>
                  <a:lnTo>
                    <a:pt x="15324" y="14073"/>
                  </a:lnTo>
                  <a:cubicBezTo>
                    <a:pt x="15407" y="14026"/>
                    <a:pt x="15490" y="13966"/>
                    <a:pt x="15574" y="13907"/>
                  </a:cubicBezTo>
                  <a:lnTo>
                    <a:pt x="15621" y="13871"/>
                  </a:lnTo>
                  <a:cubicBezTo>
                    <a:pt x="15705" y="13799"/>
                    <a:pt x="15776" y="13740"/>
                    <a:pt x="15860" y="13668"/>
                  </a:cubicBezTo>
                  <a:lnTo>
                    <a:pt x="15871" y="13657"/>
                  </a:lnTo>
                  <a:cubicBezTo>
                    <a:pt x="15931" y="13585"/>
                    <a:pt x="16002" y="13514"/>
                    <a:pt x="16062" y="13442"/>
                  </a:cubicBezTo>
                  <a:lnTo>
                    <a:pt x="16110" y="13383"/>
                  </a:lnTo>
                  <a:cubicBezTo>
                    <a:pt x="16181" y="13299"/>
                    <a:pt x="16241" y="13216"/>
                    <a:pt x="16300" y="13121"/>
                  </a:cubicBezTo>
                  <a:lnTo>
                    <a:pt x="16300" y="13121"/>
                  </a:lnTo>
                  <a:cubicBezTo>
                    <a:pt x="16300" y="13121"/>
                    <a:pt x="16300" y="13109"/>
                    <a:pt x="16300" y="13109"/>
                  </a:cubicBezTo>
                  <a:cubicBezTo>
                    <a:pt x="16372" y="12990"/>
                    <a:pt x="16443" y="12883"/>
                    <a:pt x="16503" y="12752"/>
                  </a:cubicBezTo>
                  <a:cubicBezTo>
                    <a:pt x="16503" y="12752"/>
                    <a:pt x="16503" y="12740"/>
                    <a:pt x="16503" y="12740"/>
                  </a:cubicBezTo>
                  <a:lnTo>
                    <a:pt x="16503" y="12728"/>
                  </a:lnTo>
                  <a:cubicBezTo>
                    <a:pt x="16550" y="12633"/>
                    <a:pt x="16586" y="12537"/>
                    <a:pt x="16633" y="12442"/>
                  </a:cubicBezTo>
                  <a:cubicBezTo>
                    <a:pt x="16633" y="12430"/>
                    <a:pt x="16633" y="12418"/>
                    <a:pt x="16645" y="12418"/>
                  </a:cubicBezTo>
                  <a:lnTo>
                    <a:pt x="16657" y="12347"/>
                  </a:lnTo>
                  <a:cubicBezTo>
                    <a:pt x="16681" y="12287"/>
                    <a:pt x="16705" y="12228"/>
                    <a:pt x="16729" y="12168"/>
                  </a:cubicBezTo>
                  <a:cubicBezTo>
                    <a:pt x="16729" y="12144"/>
                    <a:pt x="16729" y="12133"/>
                    <a:pt x="16741" y="12121"/>
                  </a:cubicBezTo>
                  <a:cubicBezTo>
                    <a:pt x="16741" y="12097"/>
                    <a:pt x="16753" y="12073"/>
                    <a:pt x="16753" y="12049"/>
                  </a:cubicBezTo>
                  <a:lnTo>
                    <a:pt x="16800" y="11894"/>
                  </a:lnTo>
                  <a:cubicBezTo>
                    <a:pt x="16800" y="11883"/>
                    <a:pt x="16812" y="11859"/>
                    <a:pt x="16812" y="11835"/>
                  </a:cubicBezTo>
                  <a:cubicBezTo>
                    <a:pt x="16824" y="11811"/>
                    <a:pt x="16824" y="11787"/>
                    <a:pt x="16824" y="11763"/>
                  </a:cubicBezTo>
                  <a:lnTo>
                    <a:pt x="16860" y="11632"/>
                  </a:lnTo>
                  <a:lnTo>
                    <a:pt x="16872" y="11561"/>
                  </a:lnTo>
                  <a:lnTo>
                    <a:pt x="16884" y="11478"/>
                  </a:lnTo>
                  <a:lnTo>
                    <a:pt x="16895" y="11347"/>
                  </a:lnTo>
                  <a:cubicBezTo>
                    <a:pt x="16895" y="11335"/>
                    <a:pt x="16895" y="11311"/>
                    <a:pt x="16907" y="11287"/>
                  </a:cubicBezTo>
                  <a:cubicBezTo>
                    <a:pt x="16919" y="11263"/>
                    <a:pt x="16907" y="11216"/>
                    <a:pt x="16919" y="11180"/>
                  </a:cubicBezTo>
                  <a:cubicBezTo>
                    <a:pt x="16931" y="11144"/>
                    <a:pt x="16931" y="11097"/>
                    <a:pt x="16931" y="11061"/>
                  </a:cubicBezTo>
                  <a:lnTo>
                    <a:pt x="16931" y="11013"/>
                  </a:lnTo>
                  <a:cubicBezTo>
                    <a:pt x="16931" y="10966"/>
                    <a:pt x="16931" y="10906"/>
                    <a:pt x="16943" y="10859"/>
                  </a:cubicBezTo>
                  <a:lnTo>
                    <a:pt x="16943" y="10763"/>
                  </a:lnTo>
                  <a:lnTo>
                    <a:pt x="16943" y="10751"/>
                  </a:lnTo>
                  <a:cubicBezTo>
                    <a:pt x="16943" y="10656"/>
                    <a:pt x="16943" y="10573"/>
                    <a:pt x="16955" y="10478"/>
                  </a:cubicBezTo>
                  <a:lnTo>
                    <a:pt x="16955" y="10454"/>
                  </a:lnTo>
                  <a:cubicBezTo>
                    <a:pt x="16931" y="10370"/>
                    <a:pt x="16931" y="10287"/>
                    <a:pt x="16931" y="10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8">
              <a:extLst>
                <a:ext uri="{FF2B5EF4-FFF2-40B4-BE49-F238E27FC236}">
                  <a16:creationId xmlns:a16="http://schemas.microsoft.com/office/drawing/2014/main" id="{331748CA-CBD7-7D1D-DCAE-338F8EB5BE96}"/>
                </a:ext>
              </a:extLst>
            </p:cNvPr>
            <p:cNvSpPr/>
            <p:nvPr/>
          </p:nvSpPr>
          <p:spPr>
            <a:xfrm>
              <a:off x="4490263" y="2787600"/>
              <a:ext cx="1026050" cy="1021325"/>
            </a:xfrm>
            <a:custGeom>
              <a:avLst/>
              <a:gdLst/>
              <a:ahLst/>
              <a:cxnLst/>
              <a:rect l="l" t="t" r="r" b="b"/>
              <a:pathLst>
                <a:path w="41042" h="40853" extrusionOk="0">
                  <a:moveTo>
                    <a:pt x="12806" y="1"/>
                  </a:moveTo>
                  <a:cubicBezTo>
                    <a:pt x="9929" y="1"/>
                    <a:pt x="7947" y="2281"/>
                    <a:pt x="7930" y="6228"/>
                  </a:cubicBezTo>
                  <a:cubicBezTo>
                    <a:pt x="7942" y="7097"/>
                    <a:pt x="8025" y="7966"/>
                    <a:pt x="8192" y="8824"/>
                  </a:cubicBezTo>
                  <a:cubicBezTo>
                    <a:pt x="7799" y="8514"/>
                    <a:pt x="7394" y="8240"/>
                    <a:pt x="6966" y="7990"/>
                  </a:cubicBezTo>
                  <a:cubicBezTo>
                    <a:pt x="5849" y="7343"/>
                    <a:pt x="4793" y="7037"/>
                    <a:pt x="3856" y="7037"/>
                  </a:cubicBezTo>
                  <a:cubicBezTo>
                    <a:pt x="1586" y="7037"/>
                    <a:pt x="21" y="8836"/>
                    <a:pt x="12" y="11955"/>
                  </a:cubicBezTo>
                  <a:cubicBezTo>
                    <a:pt x="0" y="16217"/>
                    <a:pt x="2906" y="21373"/>
                    <a:pt x="6561" y="23718"/>
                  </a:cubicBezTo>
                  <a:lnTo>
                    <a:pt x="35386" y="40089"/>
                  </a:lnTo>
                  <a:cubicBezTo>
                    <a:pt x="36284" y="40607"/>
                    <a:pt x="37134" y="40853"/>
                    <a:pt x="37889" y="40853"/>
                  </a:cubicBezTo>
                  <a:cubicBezTo>
                    <a:pt x="39736" y="40853"/>
                    <a:pt x="41013" y="39383"/>
                    <a:pt x="41029" y="36839"/>
                  </a:cubicBezTo>
                  <a:cubicBezTo>
                    <a:pt x="41041" y="33243"/>
                    <a:pt x="38505" y="28862"/>
                    <a:pt x="35386" y="27064"/>
                  </a:cubicBezTo>
                  <a:cubicBezTo>
                    <a:pt x="34838" y="26742"/>
                    <a:pt x="34255" y="26504"/>
                    <a:pt x="33636" y="26373"/>
                  </a:cubicBezTo>
                  <a:cubicBezTo>
                    <a:pt x="33659" y="26088"/>
                    <a:pt x="33683" y="25802"/>
                    <a:pt x="33683" y="25516"/>
                  </a:cubicBezTo>
                  <a:cubicBezTo>
                    <a:pt x="33695" y="21206"/>
                    <a:pt x="30659" y="15943"/>
                    <a:pt x="26909" y="13777"/>
                  </a:cubicBezTo>
                  <a:cubicBezTo>
                    <a:pt x="26337" y="13443"/>
                    <a:pt x="25718" y="13181"/>
                    <a:pt x="25075" y="13015"/>
                  </a:cubicBezTo>
                  <a:cubicBezTo>
                    <a:pt x="23944" y="8300"/>
                    <a:pt x="20646" y="3466"/>
                    <a:pt x="16741" y="1204"/>
                  </a:cubicBezTo>
                  <a:cubicBezTo>
                    <a:pt x="15327" y="387"/>
                    <a:pt x="13991" y="1"/>
                    <a:pt x="128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B3D970-6F2C-7A6E-4BE4-55378BD49B2D}"/>
              </a:ext>
            </a:extLst>
          </p:cNvPr>
          <p:cNvSpPr txBox="1"/>
          <p:nvPr/>
        </p:nvSpPr>
        <p:spPr>
          <a:xfrm>
            <a:off x="394825" y="1778278"/>
            <a:ext cx="57676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 algn="just">
              <a:buFont typeface="Arial" panose="020B0604020202020204" pitchFamily="34" charset="0"/>
              <a:buChar char="•"/>
            </a:pPr>
            <a:r>
              <a:rPr lang="pt-BR" sz="1600" b="1" dirty="0"/>
              <a:t>Integridade:</a:t>
            </a:r>
            <a:r>
              <a:rPr lang="pt-BR" sz="1600" dirty="0"/>
              <a:t> O trigger </a:t>
            </a:r>
            <a:r>
              <a:rPr lang="pt-BR" sz="1600" dirty="0" err="1"/>
              <a:t>trg_checar_data_consulta</a:t>
            </a:r>
            <a:r>
              <a:rPr lang="pt-BR" sz="1600" dirty="0"/>
              <a:t> (Bônus) garante que regras de negócio (não agendar no passado) sejam aplicadas diretamente no banco, impedindo dados inválidos.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/>
              <a:t>Auditoria:</a:t>
            </a:r>
            <a:r>
              <a:rPr lang="pt-BR" sz="1600" dirty="0"/>
              <a:t> O </a:t>
            </a:r>
            <a:r>
              <a:rPr lang="pt-BR" sz="1600" dirty="0" err="1"/>
              <a:t>trg_auditar_consulta</a:t>
            </a:r>
            <a:r>
              <a:rPr lang="pt-BR" sz="1600" dirty="0"/>
              <a:t> cria um log vital para rastreabilidade, permitindo saber </a:t>
            </a:r>
            <a:r>
              <a:rPr lang="pt-BR" sz="1600" i="1" dirty="0"/>
              <a:t>quem</a:t>
            </a:r>
            <a:r>
              <a:rPr lang="pt-BR" sz="1600" dirty="0"/>
              <a:t> alterou </a:t>
            </a:r>
            <a:r>
              <a:rPr lang="pt-BR" sz="1600" i="1" dirty="0"/>
              <a:t>o quê</a:t>
            </a:r>
            <a:r>
              <a:rPr lang="pt-BR" sz="1600" dirty="0"/>
              <a:t> e </a:t>
            </a:r>
            <a:r>
              <a:rPr lang="pt-BR" sz="1600" i="1" dirty="0"/>
              <a:t>quando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147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>
          <a:extLst>
            <a:ext uri="{FF2B5EF4-FFF2-40B4-BE49-F238E27FC236}">
              <a16:creationId xmlns:a16="http://schemas.microsoft.com/office/drawing/2014/main" id="{3F8D4B6D-5EE9-0C15-9376-9D862FB14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28">
            <a:extLst>
              <a:ext uri="{FF2B5EF4-FFF2-40B4-BE49-F238E27FC236}">
                <a16:creationId xmlns:a16="http://schemas.microsoft.com/office/drawing/2014/main" id="{0C753B5B-7BC8-46B2-FC67-40B970CC33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Limitações e Desafios</a:t>
            </a:r>
            <a:endParaRPr dirty="0"/>
          </a:p>
        </p:txBody>
      </p:sp>
      <p:grpSp>
        <p:nvGrpSpPr>
          <p:cNvPr id="1727" name="Google Shape;1727;p28">
            <a:extLst>
              <a:ext uri="{FF2B5EF4-FFF2-40B4-BE49-F238E27FC236}">
                <a16:creationId xmlns:a16="http://schemas.microsoft.com/office/drawing/2014/main" id="{3256494C-4FA6-9AC5-57A3-70B0EDB13296}"/>
              </a:ext>
            </a:extLst>
          </p:cNvPr>
          <p:cNvGrpSpPr/>
          <p:nvPr/>
        </p:nvGrpSpPr>
        <p:grpSpPr>
          <a:xfrm>
            <a:off x="6525283" y="1686617"/>
            <a:ext cx="2103892" cy="2209488"/>
            <a:chOff x="4447388" y="2648600"/>
            <a:chExt cx="1387700" cy="1457350"/>
          </a:xfrm>
        </p:grpSpPr>
        <p:sp>
          <p:nvSpPr>
            <p:cNvPr id="1728" name="Google Shape;1728;p28">
              <a:extLst>
                <a:ext uri="{FF2B5EF4-FFF2-40B4-BE49-F238E27FC236}">
                  <a16:creationId xmlns:a16="http://schemas.microsoft.com/office/drawing/2014/main" id="{E5D57BC4-EED9-2E08-F11E-C8F61631D1DC}"/>
                </a:ext>
              </a:extLst>
            </p:cNvPr>
            <p:cNvSpPr/>
            <p:nvPr/>
          </p:nvSpPr>
          <p:spPr>
            <a:xfrm>
              <a:off x="4447388" y="3302850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8">
              <a:extLst>
                <a:ext uri="{FF2B5EF4-FFF2-40B4-BE49-F238E27FC236}">
                  <a16:creationId xmlns:a16="http://schemas.microsoft.com/office/drawing/2014/main" id="{7E7D622A-1F14-BA8D-FAAD-17E8A2E6E75D}"/>
                </a:ext>
              </a:extLst>
            </p:cNvPr>
            <p:cNvSpPr/>
            <p:nvPr/>
          </p:nvSpPr>
          <p:spPr>
            <a:xfrm>
              <a:off x="4447388" y="3215933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8">
              <a:extLst>
                <a:ext uri="{FF2B5EF4-FFF2-40B4-BE49-F238E27FC236}">
                  <a16:creationId xmlns:a16="http://schemas.microsoft.com/office/drawing/2014/main" id="{0BE6CDF4-265E-20E8-25B6-0C22119BCA53}"/>
                </a:ext>
              </a:extLst>
            </p:cNvPr>
            <p:cNvSpPr/>
            <p:nvPr/>
          </p:nvSpPr>
          <p:spPr>
            <a:xfrm>
              <a:off x="4541163" y="2824825"/>
              <a:ext cx="393225" cy="183375"/>
            </a:xfrm>
            <a:custGeom>
              <a:avLst/>
              <a:gdLst/>
              <a:ahLst/>
              <a:cxnLst/>
              <a:rect l="l" t="t" r="r" b="b"/>
              <a:pathLst>
                <a:path w="15729" h="7335" extrusionOk="0">
                  <a:moveTo>
                    <a:pt x="6156" y="7335"/>
                  </a:moveTo>
                  <a:lnTo>
                    <a:pt x="15729" y="1762"/>
                  </a:lnTo>
                  <a:cubicBezTo>
                    <a:pt x="15633" y="1691"/>
                    <a:pt x="15538" y="1620"/>
                    <a:pt x="15443" y="1548"/>
                  </a:cubicBezTo>
                  <a:cubicBezTo>
                    <a:pt x="15348" y="1489"/>
                    <a:pt x="15240" y="1405"/>
                    <a:pt x="15145" y="1334"/>
                  </a:cubicBezTo>
                  <a:lnTo>
                    <a:pt x="15133" y="1334"/>
                  </a:lnTo>
                  <a:lnTo>
                    <a:pt x="15109" y="1310"/>
                  </a:lnTo>
                  <a:cubicBezTo>
                    <a:pt x="15026" y="1262"/>
                    <a:pt x="14943" y="1203"/>
                    <a:pt x="14848" y="1143"/>
                  </a:cubicBezTo>
                  <a:cubicBezTo>
                    <a:pt x="14764" y="1096"/>
                    <a:pt x="14669" y="1024"/>
                    <a:pt x="14574" y="977"/>
                  </a:cubicBezTo>
                  <a:lnTo>
                    <a:pt x="14502" y="941"/>
                  </a:lnTo>
                  <a:cubicBezTo>
                    <a:pt x="14431" y="893"/>
                    <a:pt x="14359" y="858"/>
                    <a:pt x="14288" y="810"/>
                  </a:cubicBezTo>
                  <a:cubicBezTo>
                    <a:pt x="14252" y="798"/>
                    <a:pt x="14228" y="786"/>
                    <a:pt x="14205" y="774"/>
                  </a:cubicBezTo>
                  <a:lnTo>
                    <a:pt x="14086" y="715"/>
                  </a:lnTo>
                  <a:lnTo>
                    <a:pt x="14002" y="667"/>
                  </a:lnTo>
                  <a:cubicBezTo>
                    <a:pt x="13955" y="643"/>
                    <a:pt x="13907" y="619"/>
                    <a:pt x="13859" y="596"/>
                  </a:cubicBezTo>
                  <a:lnTo>
                    <a:pt x="13764" y="548"/>
                  </a:lnTo>
                  <a:lnTo>
                    <a:pt x="13716" y="536"/>
                  </a:lnTo>
                  <a:cubicBezTo>
                    <a:pt x="13633" y="488"/>
                    <a:pt x="13538" y="453"/>
                    <a:pt x="13443" y="417"/>
                  </a:cubicBezTo>
                  <a:cubicBezTo>
                    <a:pt x="13347" y="381"/>
                    <a:pt x="13252" y="346"/>
                    <a:pt x="13169" y="310"/>
                  </a:cubicBezTo>
                  <a:lnTo>
                    <a:pt x="13121" y="298"/>
                  </a:lnTo>
                  <a:lnTo>
                    <a:pt x="13026" y="262"/>
                  </a:lnTo>
                  <a:lnTo>
                    <a:pt x="12883" y="215"/>
                  </a:lnTo>
                  <a:lnTo>
                    <a:pt x="12812" y="203"/>
                  </a:lnTo>
                  <a:lnTo>
                    <a:pt x="12681" y="167"/>
                  </a:lnTo>
                  <a:lnTo>
                    <a:pt x="12585" y="143"/>
                  </a:lnTo>
                  <a:lnTo>
                    <a:pt x="12490" y="119"/>
                  </a:lnTo>
                  <a:lnTo>
                    <a:pt x="12371" y="96"/>
                  </a:lnTo>
                  <a:lnTo>
                    <a:pt x="12312" y="72"/>
                  </a:lnTo>
                  <a:lnTo>
                    <a:pt x="12192" y="60"/>
                  </a:lnTo>
                  <a:lnTo>
                    <a:pt x="12050" y="36"/>
                  </a:lnTo>
                  <a:lnTo>
                    <a:pt x="12002" y="24"/>
                  </a:lnTo>
                  <a:cubicBezTo>
                    <a:pt x="11966" y="24"/>
                    <a:pt x="11931" y="24"/>
                    <a:pt x="11883" y="12"/>
                  </a:cubicBezTo>
                  <a:cubicBezTo>
                    <a:pt x="11847" y="12"/>
                    <a:pt x="11788" y="0"/>
                    <a:pt x="11740" y="0"/>
                  </a:cubicBezTo>
                  <a:lnTo>
                    <a:pt x="11692" y="0"/>
                  </a:lnTo>
                  <a:lnTo>
                    <a:pt x="11597" y="0"/>
                  </a:lnTo>
                  <a:lnTo>
                    <a:pt x="11419" y="0"/>
                  </a:lnTo>
                  <a:lnTo>
                    <a:pt x="11371" y="0"/>
                  </a:lnTo>
                  <a:lnTo>
                    <a:pt x="11299" y="0"/>
                  </a:lnTo>
                  <a:cubicBezTo>
                    <a:pt x="11216" y="0"/>
                    <a:pt x="11145" y="0"/>
                    <a:pt x="11073" y="12"/>
                  </a:cubicBezTo>
                  <a:lnTo>
                    <a:pt x="11014" y="12"/>
                  </a:lnTo>
                  <a:lnTo>
                    <a:pt x="10966" y="12"/>
                  </a:lnTo>
                  <a:cubicBezTo>
                    <a:pt x="10847" y="24"/>
                    <a:pt x="10740" y="36"/>
                    <a:pt x="10633" y="60"/>
                  </a:cubicBezTo>
                  <a:lnTo>
                    <a:pt x="10609" y="60"/>
                  </a:lnTo>
                  <a:lnTo>
                    <a:pt x="10609" y="60"/>
                  </a:lnTo>
                  <a:lnTo>
                    <a:pt x="10549" y="72"/>
                  </a:lnTo>
                  <a:cubicBezTo>
                    <a:pt x="10478" y="84"/>
                    <a:pt x="10407" y="107"/>
                    <a:pt x="10347" y="119"/>
                  </a:cubicBezTo>
                  <a:lnTo>
                    <a:pt x="10252" y="155"/>
                  </a:lnTo>
                  <a:lnTo>
                    <a:pt x="10133" y="203"/>
                  </a:lnTo>
                  <a:lnTo>
                    <a:pt x="10097" y="215"/>
                  </a:lnTo>
                  <a:cubicBezTo>
                    <a:pt x="10037" y="227"/>
                    <a:pt x="9978" y="262"/>
                    <a:pt x="9918" y="286"/>
                  </a:cubicBezTo>
                  <a:lnTo>
                    <a:pt x="9823" y="322"/>
                  </a:lnTo>
                  <a:cubicBezTo>
                    <a:pt x="9740" y="357"/>
                    <a:pt x="9645" y="405"/>
                    <a:pt x="9561" y="453"/>
                  </a:cubicBezTo>
                  <a:lnTo>
                    <a:pt x="0" y="6013"/>
                  </a:lnTo>
                  <a:cubicBezTo>
                    <a:pt x="84" y="5965"/>
                    <a:pt x="167" y="5918"/>
                    <a:pt x="262" y="5882"/>
                  </a:cubicBezTo>
                  <a:lnTo>
                    <a:pt x="346" y="5846"/>
                  </a:lnTo>
                  <a:cubicBezTo>
                    <a:pt x="405" y="5822"/>
                    <a:pt x="465" y="5787"/>
                    <a:pt x="524" y="5763"/>
                  </a:cubicBezTo>
                  <a:lnTo>
                    <a:pt x="679" y="5715"/>
                  </a:lnTo>
                  <a:cubicBezTo>
                    <a:pt x="715" y="5703"/>
                    <a:pt x="739" y="5691"/>
                    <a:pt x="774" y="5691"/>
                  </a:cubicBezTo>
                  <a:cubicBezTo>
                    <a:pt x="834" y="5668"/>
                    <a:pt x="905" y="5656"/>
                    <a:pt x="965" y="5644"/>
                  </a:cubicBezTo>
                  <a:lnTo>
                    <a:pt x="1036" y="5620"/>
                  </a:lnTo>
                  <a:lnTo>
                    <a:pt x="1072" y="5620"/>
                  </a:lnTo>
                  <a:cubicBezTo>
                    <a:pt x="1167" y="5608"/>
                    <a:pt x="1286" y="5584"/>
                    <a:pt x="1393" y="5572"/>
                  </a:cubicBezTo>
                  <a:lnTo>
                    <a:pt x="1501" y="5572"/>
                  </a:lnTo>
                  <a:cubicBezTo>
                    <a:pt x="1572" y="5572"/>
                    <a:pt x="1655" y="5560"/>
                    <a:pt x="1727" y="5560"/>
                  </a:cubicBezTo>
                  <a:lnTo>
                    <a:pt x="1846" y="5560"/>
                  </a:lnTo>
                  <a:lnTo>
                    <a:pt x="2025" y="5560"/>
                  </a:lnTo>
                  <a:lnTo>
                    <a:pt x="2167" y="5560"/>
                  </a:lnTo>
                  <a:lnTo>
                    <a:pt x="2322" y="5584"/>
                  </a:lnTo>
                  <a:lnTo>
                    <a:pt x="2489" y="5596"/>
                  </a:lnTo>
                  <a:lnTo>
                    <a:pt x="2620" y="5620"/>
                  </a:lnTo>
                  <a:lnTo>
                    <a:pt x="2798" y="5656"/>
                  </a:lnTo>
                  <a:lnTo>
                    <a:pt x="2929" y="5680"/>
                  </a:lnTo>
                  <a:lnTo>
                    <a:pt x="3120" y="5727"/>
                  </a:lnTo>
                  <a:lnTo>
                    <a:pt x="3239" y="5763"/>
                  </a:lnTo>
                  <a:cubicBezTo>
                    <a:pt x="3310" y="5787"/>
                    <a:pt x="3382" y="5811"/>
                    <a:pt x="3453" y="5834"/>
                  </a:cubicBezTo>
                  <a:lnTo>
                    <a:pt x="3549" y="5870"/>
                  </a:lnTo>
                  <a:cubicBezTo>
                    <a:pt x="3763" y="5941"/>
                    <a:pt x="3965" y="6025"/>
                    <a:pt x="4191" y="6120"/>
                  </a:cubicBezTo>
                  <a:lnTo>
                    <a:pt x="4287" y="6168"/>
                  </a:lnTo>
                  <a:cubicBezTo>
                    <a:pt x="4358" y="6203"/>
                    <a:pt x="4441" y="6239"/>
                    <a:pt x="4513" y="6275"/>
                  </a:cubicBezTo>
                  <a:lnTo>
                    <a:pt x="4632" y="6334"/>
                  </a:lnTo>
                  <a:cubicBezTo>
                    <a:pt x="4727" y="6394"/>
                    <a:pt x="4822" y="6442"/>
                    <a:pt x="4930" y="6501"/>
                  </a:cubicBezTo>
                  <a:cubicBezTo>
                    <a:pt x="5120" y="6620"/>
                    <a:pt x="5323" y="6751"/>
                    <a:pt x="5525" y="6882"/>
                  </a:cubicBezTo>
                  <a:lnTo>
                    <a:pt x="5549" y="6894"/>
                  </a:lnTo>
                  <a:cubicBezTo>
                    <a:pt x="5751" y="7025"/>
                    <a:pt x="5954" y="7180"/>
                    <a:pt x="6156" y="73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8">
              <a:extLst>
                <a:ext uri="{FF2B5EF4-FFF2-40B4-BE49-F238E27FC236}">
                  <a16:creationId xmlns:a16="http://schemas.microsoft.com/office/drawing/2014/main" id="{9B76E8CF-20B2-BD44-40E9-061E87EC3CC8}"/>
                </a:ext>
              </a:extLst>
            </p:cNvPr>
            <p:cNvSpPr/>
            <p:nvPr/>
          </p:nvSpPr>
          <p:spPr>
            <a:xfrm>
              <a:off x="4752488" y="2648600"/>
              <a:ext cx="603675" cy="464375"/>
            </a:xfrm>
            <a:custGeom>
              <a:avLst/>
              <a:gdLst/>
              <a:ahLst/>
              <a:cxnLst/>
              <a:rect l="l" t="t" r="r" b="b"/>
              <a:pathLst>
                <a:path w="24147" h="18575" extrusionOk="0">
                  <a:moveTo>
                    <a:pt x="7633" y="7692"/>
                  </a:moveTo>
                  <a:lnTo>
                    <a:pt x="7728" y="7776"/>
                  </a:lnTo>
                  <a:cubicBezTo>
                    <a:pt x="7930" y="7930"/>
                    <a:pt x="8133" y="8097"/>
                    <a:pt x="8323" y="8264"/>
                  </a:cubicBezTo>
                  <a:lnTo>
                    <a:pt x="8431" y="8347"/>
                  </a:lnTo>
                  <a:cubicBezTo>
                    <a:pt x="8633" y="8526"/>
                    <a:pt x="8835" y="8704"/>
                    <a:pt x="9026" y="8895"/>
                  </a:cubicBezTo>
                  <a:cubicBezTo>
                    <a:pt x="9038" y="8907"/>
                    <a:pt x="9050" y="8919"/>
                    <a:pt x="9073" y="8930"/>
                  </a:cubicBezTo>
                  <a:cubicBezTo>
                    <a:pt x="9264" y="9121"/>
                    <a:pt x="9454" y="9323"/>
                    <a:pt x="9645" y="9514"/>
                  </a:cubicBezTo>
                  <a:lnTo>
                    <a:pt x="9704" y="9585"/>
                  </a:lnTo>
                  <a:cubicBezTo>
                    <a:pt x="9895" y="9776"/>
                    <a:pt x="10074" y="9990"/>
                    <a:pt x="10252" y="10204"/>
                  </a:cubicBezTo>
                  <a:lnTo>
                    <a:pt x="10336" y="10300"/>
                  </a:lnTo>
                  <a:cubicBezTo>
                    <a:pt x="10514" y="10502"/>
                    <a:pt x="10681" y="10716"/>
                    <a:pt x="10847" y="10931"/>
                  </a:cubicBezTo>
                  <a:lnTo>
                    <a:pt x="10967" y="11074"/>
                  </a:lnTo>
                  <a:cubicBezTo>
                    <a:pt x="11074" y="11228"/>
                    <a:pt x="11193" y="11383"/>
                    <a:pt x="11300" y="11538"/>
                  </a:cubicBezTo>
                  <a:cubicBezTo>
                    <a:pt x="11383" y="11657"/>
                    <a:pt x="11467" y="11776"/>
                    <a:pt x="11562" y="11907"/>
                  </a:cubicBezTo>
                  <a:cubicBezTo>
                    <a:pt x="11681" y="12086"/>
                    <a:pt x="11812" y="12276"/>
                    <a:pt x="11931" y="12455"/>
                  </a:cubicBezTo>
                  <a:cubicBezTo>
                    <a:pt x="11955" y="12502"/>
                    <a:pt x="11979" y="12538"/>
                    <a:pt x="12002" y="12574"/>
                  </a:cubicBezTo>
                  <a:cubicBezTo>
                    <a:pt x="12145" y="12800"/>
                    <a:pt x="12288" y="13038"/>
                    <a:pt x="12431" y="13276"/>
                  </a:cubicBezTo>
                  <a:cubicBezTo>
                    <a:pt x="12491" y="13383"/>
                    <a:pt x="12550" y="13491"/>
                    <a:pt x="12610" y="13598"/>
                  </a:cubicBezTo>
                  <a:cubicBezTo>
                    <a:pt x="12705" y="13776"/>
                    <a:pt x="12800" y="13943"/>
                    <a:pt x="12895" y="14122"/>
                  </a:cubicBezTo>
                  <a:lnTo>
                    <a:pt x="12979" y="14288"/>
                  </a:lnTo>
                  <a:cubicBezTo>
                    <a:pt x="13098" y="14526"/>
                    <a:pt x="13217" y="14776"/>
                    <a:pt x="13336" y="15015"/>
                  </a:cubicBezTo>
                  <a:cubicBezTo>
                    <a:pt x="13348" y="15050"/>
                    <a:pt x="13360" y="15086"/>
                    <a:pt x="13372" y="15122"/>
                  </a:cubicBezTo>
                  <a:cubicBezTo>
                    <a:pt x="13491" y="15372"/>
                    <a:pt x="13598" y="15622"/>
                    <a:pt x="13705" y="15884"/>
                  </a:cubicBezTo>
                  <a:lnTo>
                    <a:pt x="13753" y="15979"/>
                  </a:lnTo>
                  <a:cubicBezTo>
                    <a:pt x="13848" y="16241"/>
                    <a:pt x="13943" y="16491"/>
                    <a:pt x="14050" y="16753"/>
                  </a:cubicBezTo>
                  <a:lnTo>
                    <a:pt x="14086" y="16872"/>
                  </a:lnTo>
                  <a:cubicBezTo>
                    <a:pt x="14169" y="17122"/>
                    <a:pt x="14253" y="17384"/>
                    <a:pt x="14336" y="17634"/>
                  </a:cubicBezTo>
                  <a:cubicBezTo>
                    <a:pt x="14348" y="17682"/>
                    <a:pt x="14360" y="17717"/>
                    <a:pt x="14372" y="17753"/>
                  </a:cubicBezTo>
                  <a:cubicBezTo>
                    <a:pt x="14443" y="18027"/>
                    <a:pt x="14515" y="18301"/>
                    <a:pt x="14586" y="18575"/>
                  </a:cubicBezTo>
                  <a:lnTo>
                    <a:pt x="24147" y="13002"/>
                  </a:lnTo>
                  <a:cubicBezTo>
                    <a:pt x="24135" y="12967"/>
                    <a:pt x="24123" y="12919"/>
                    <a:pt x="24111" y="12871"/>
                  </a:cubicBezTo>
                  <a:cubicBezTo>
                    <a:pt x="24075" y="12717"/>
                    <a:pt x="24040" y="12562"/>
                    <a:pt x="23992" y="12407"/>
                  </a:cubicBezTo>
                  <a:cubicBezTo>
                    <a:pt x="23968" y="12336"/>
                    <a:pt x="23944" y="12252"/>
                    <a:pt x="23932" y="12193"/>
                  </a:cubicBezTo>
                  <a:cubicBezTo>
                    <a:pt x="23921" y="12145"/>
                    <a:pt x="23909" y="12109"/>
                    <a:pt x="23897" y="12074"/>
                  </a:cubicBezTo>
                  <a:cubicBezTo>
                    <a:pt x="23885" y="12038"/>
                    <a:pt x="23873" y="11990"/>
                    <a:pt x="23861" y="11943"/>
                  </a:cubicBezTo>
                  <a:cubicBezTo>
                    <a:pt x="23813" y="11788"/>
                    <a:pt x="23766" y="11633"/>
                    <a:pt x="23706" y="11490"/>
                  </a:cubicBezTo>
                  <a:cubicBezTo>
                    <a:pt x="23682" y="11419"/>
                    <a:pt x="23671" y="11359"/>
                    <a:pt x="23647" y="11300"/>
                  </a:cubicBezTo>
                  <a:cubicBezTo>
                    <a:pt x="23635" y="11264"/>
                    <a:pt x="23611" y="11228"/>
                    <a:pt x="23599" y="11193"/>
                  </a:cubicBezTo>
                  <a:cubicBezTo>
                    <a:pt x="23587" y="11145"/>
                    <a:pt x="23575" y="11086"/>
                    <a:pt x="23551" y="11038"/>
                  </a:cubicBezTo>
                  <a:cubicBezTo>
                    <a:pt x="23504" y="10895"/>
                    <a:pt x="23444" y="10752"/>
                    <a:pt x="23385" y="10609"/>
                  </a:cubicBezTo>
                  <a:cubicBezTo>
                    <a:pt x="23361" y="10538"/>
                    <a:pt x="23337" y="10478"/>
                    <a:pt x="23313" y="10419"/>
                  </a:cubicBezTo>
                  <a:lnTo>
                    <a:pt x="23278" y="10312"/>
                  </a:lnTo>
                  <a:lnTo>
                    <a:pt x="23218" y="10181"/>
                  </a:lnTo>
                  <a:cubicBezTo>
                    <a:pt x="23159" y="10038"/>
                    <a:pt x="23099" y="9907"/>
                    <a:pt x="23039" y="9764"/>
                  </a:cubicBezTo>
                  <a:cubicBezTo>
                    <a:pt x="23004" y="9692"/>
                    <a:pt x="22980" y="9621"/>
                    <a:pt x="22944" y="9550"/>
                  </a:cubicBezTo>
                  <a:lnTo>
                    <a:pt x="22897" y="9454"/>
                  </a:lnTo>
                  <a:cubicBezTo>
                    <a:pt x="22885" y="9407"/>
                    <a:pt x="22861" y="9371"/>
                    <a:pt x="22849" y="9335"/>
                  </a:cubicBezTo>
                  <a:cubicBezTo>
                    <a:pt x="22778" y="9192"/>
                    <a:pt x="22706" y="9038"/>
                    <a:pt x="22635" y="8895"/>
                  </a:cubicBezTo>
                  <a:cubicBezTo>
                    <a:pt x="22599" y="8835"/>
                    <a:pt x="22575" y="8776"/>
                    <a:pt x="22539" y="8716"/>
                  </a:cubicBezTo>
                  <a:cubicBezTo>
                    <a:pt x="22504" y="8657"/>
                    <a:pt x="22480" y="8609"/>
                    <a:pt x="22456" y="8549"/>
                  </a:cubicBezTo>
                  <a:cubicBezTo>
                    <a:pt x="22432" y="8502"/>
                    <a:pt x="22397" y="8430"/>
                    <a:pt x="22361" y="8359"/>
                  </a:cubicBezTo>
                  <a:cubicBezTo>
                    <a:pt x="22301" y="8252"/>
                    <a:pt x="22230" y="8145"/>
                    <a:pt x="22170" y="8026"/>
                  </a:cubicBezTo>
                  <a:cubicBezTo>
                    <a:pt x="22111" y="7918"/>
                    <a:pt x="22051" y="7811"/>
                    <a:pt x="21992" y="7704"/>
                  </a:cubicBezTo>
                  <a:cubicBezTo>
                    <a:pt x="21968" y="7668"/>
                    <a:pt x="21956" y="7645"/>
                    <a:pt x="21932" y="7609"/>
                  </a:cubicBezTo>
                  <a:cubicBezTo>
                    <a:pt x="21813" y="7406"/>
                    <a:pt x="21694" y="7204"/>
                    <a:pt x="21563" y="7002"/>
                  </a:cubicBezTo>
                  <a:lnTo>
                    <a:pt x="21492" y="6895"/>
                  </a:lnTo>
                  <a:cubicBezTo>
                    <a:pt x="21408" y="6752"/>
                    <a:pt x="21325" y="6621"/>
                    <a:pt x="21230" y="6478"/>
                  </a:cubicBezTo>
                  <a:cubicBezTo>
                    <a:pt x="21194" y="6430"/>
                    <a:pt x="21158" y="6383"/>
                    <a:pt x="21123" y="6335"/>
                  </a:cubicBezTo>
                  <a:cubicBezTo>
                    <a:pt x="21039" y="6216"/>
                    <a:pt x="20956" y="6085"/>
                    <a:pt x="20861" y="5966"/>
                  </a:cubicBezTo>
                  <a:cubicBezTo>
                    <a:pt x="20801" y="5894"/>
                    <a:pt x="20753" y="5811"/>
                    <a:pt x="20694" y="5728"/>
                  </a:cubicBezTo>
                  <a:cubicBezTo>
                    <a:pt x="20634" y="5656"/>
                    <a:pt x="20587" y="5585"/>
                    <a:pt x="20527" y="5513"/>
                  </a:cubicBezTo>
                  <a:cubicBezTo>
                    <a:pt x="20492" y="5454"/>
                    <a:pt x="20456" y="5406"/>
                    <a:pt x="20408" y="5359"/>
                  </a:cubicBezTo>
                  <a:cubicBezTo>
                    <a:pt x="20372" y="5311"/>
                    <a:pt x="20349" y="5287"/>
                    <a:pt x="20325" y="5251"/>
                  </a:cubicBezTo>
                  <a:cubicBezTo>
                    <a:pt x="20206" y="5097"/>
                    <a:pt x="20099" y="4966"/>
                    <a:pt x="19980" y="4823"/>
                  </a:cubicBezTo>
                  <a:cubicBezTo>
                    <a:pt x="19956" y="4787"/>
                    <a:pt x="19932" y="4763"/>
                    <a:pt x="19908" y="4728"/>
                  </a:cubicBezTo>
                  <a:lnTo>
                    <a:pt x="19813" y="4632"/>
                  </a:lnTo>
                  <a:lnTo>
                    <a:pt x="19646" y="4430"/>
                  </a:lnTo>
                  <a:cubicBezTo>
                    <a:pt x="19539" y="4299"/>
                    <a:pt x="19420" y="4180"/>
                    <a:pt x="19301" y="4049"/>
                  </a:cubicBezTo>
                  <a:lnTo>
                    <a:pt x="19265" y="4013"/>
                  </a:lnTo>
                  <a:lnTo>
                    <a:pt x="19206" y="3942"/>
                  </a:lnTo>
                  <a:cubicBezTo>
                    <a:pt x="19122" y="3858"/>
                    <a:pt x="19039" y="3763"/>
                    <a:pt x="18944" y="3680"/>
                  </a:cubicBezTo>
                  <a:cubicBezTo>
                    <a:pt x="18860" y="3585"/>
                    <a:pt x="18741" y="3466"/>
                    <a:pt x="18634" y="3358"/>
                  </a:cubicBezTo>
                  <a:lnTo>
                    <a:pt x="18598" y="3323"/>
                  </a:lnTo>
                  <a:lnTo>
                    <a:pt x="18575" y="3311"/>
                  </a:lnTo>
                  <a:cubicBezTo>
                    <a:pt x="18444" y="3192"/>
                    <a:pt x="18325" y="3073"/>
                    <a:pt x="18194" y="2954"/>
                  </a:cubicBezTo>
                  <a:cubicBezTo>
                    <a:pt x="18122" y="2894"/>
                    <a:pt x="18063" y="2834"/>
                    <a:pt x="18003" y="2787"/>
                  </a:cubicBezTo>
                  <a:lnTo>
                    <a:pt x="17896" y="2692"/>
                  </a:lnTo>
                  <a:lnTo>
                    <a:pt x="17801" y="2608"/>
                  </a:lnTo>
                  <a:cubicBezTo>
                    <a:pt x="17670" y="2501"/>
                    <a:pt x="17539" y="2394"/>
                    <a:pt x="17408" y="2287"/>
                  </a:cubicBezTo>
                  <a:lnTo>
                    <a:pt x="17289" y="2203"/>
                  </a:lnTo>
                  <a:lnTo>
                    <a:pt x="17194" y="2120"/>
                  </a:lnTo>
                  <a:cubicBezTo>
                    <a:pt x="17134" y="2084"/>
                    <a:pt x="17074" y="2037"/>
                    <a:pt x="17027" y="2001"/>
                  </a:cubicBezTo>
                  <a:cubicBezTo>
                    <a:pt x="16896" y="1906"/>
                    <a:pt x="16777" y="1811"/>
                    <a:pt x="16646" y="1727"/>
                  </a:cubicBezTo>
                  <a:lnTo>
                    <a:pt x="16574" y="1680"/>
                  </a:lnTo>
                  <a:lnTo>
                    <a:pt x="16491" y="1620"/>
                  </a:lnTo>
                  <a:lnTo>
                    <a:pt x="16265" y="1477"/>
                  </a:lnTo>
                  <a:cubicBezTo>
                    <a:pt x="16146" y="1394"/>
                    <a:pt x="16027" y="1322"/>
                    <a:pt x="15896" y="1251"/>
                  </a:cubicBezTo>
                  <a:lnTo>
                    <a:pt x="15812" y="1203"/>
                  </a:lnTo>
                  <a:cubicBezTo>
                    <a:pt x="15717" y="1144"/>
                    <a:pt x="15622" y="1096"/>
                    <a:pt x="15539" y="1037"/>
                  </a:cubicBezTo>
                  <a:lnTo>
                    <a:pt x="15431" y="989"/>
                  </a:lnTo>
                  <a:lnTo>
                    <a:pt x="15277" y="918"/>
                  </a:lnTo>
                  <a:lnTo>
                    <a:pt x="15169" y="858"/>
                  </a:lnTo>
                  <a:cubicBezTo>
                    <a:pt x="15110" y="822"/>
                    <a:pt x="15050" y="799"/>
                    <a:pt x="14991" y="775"/>
                  </a:cubicBezTo>
                  <a:cubicBezTo>
                    <a:pt x="14931" y="751"/>
                    <a:pt x="14908" y="727"/>
                    <a:pt x="14860" y="715"/>
                  </a:cubicBezTo>
                  <a:lnTo>
                    <a:pt x="14812" y="691"/>
                  </a:lnTo>
                  <a:cubicBezTo>
                    <a:pt x="14693" y="632"/>
                    <a:pt x="14574" y="584"/>
                    <a:pt x="14467" y="537"/>
                  </a:cubicBezTo>
                  <a:lnTo>
                    <a:pt x="14467" y="537"/>
                  </a:lnTo>
                  <a:cubicBezTo>
                    <a:pt x="14348" y="489"/>
                    <a:pt x="14229" y="441"/>
                    <a:pt x="14110" y="406"/>
                  </a:cubicBezTo>
                  <a:lnTo>
                    <a:pt x="14062" y="394"/>
                  </a:lnTo>
                  <a:cubicBezTo>
                    <a:pt x="14026" y="370"/>
                    <a:pt x="13979" y="358"/>
                    <a:pt x="13931" y="346"/>
                  </a:cubicBezTo>
                  <a:cubicBezTo>
                    <a:pt x="13895" y="334"/>
                    <a:pt x="13812" y="310"/>
                    <a:pt x="13753" y="287"/>
                  </a:cubicBezTo>
                  <a:lnTo>
                    <a:pt x="13669" y="263"/>
                  </a:lnTo>
                  <a:lnTo>
                    <a:pt x="13514" y="227"/>
                  </a:lnTo>
                  <a:cubicBezTo>
                    <a:pt x="13479" y="215"/>
                    <a:pt x="13443" y="203"/>
                    <a:pt x="13395" y="191"/>
                  </a:cubicBezTo>
                  <a:lnTo>
                    <a:pt x="13276" y="167"/>
                  </a:lnTo>
                  <a:lnTo>
                    <a:pt x="13133" y="132"/>
                  </a:lnTo>
                  <a:lnTo>
                    <a:pt x="13050" y="108"/>
                  </a:lnTo>
                  <a:lnTo>
                    <a:pt x="12895" y="84"/>
                  </a:lnTo>
                  <a:lnTo>
                    <a:pt x="12717" y="60"/>
                  </a:lnTo>
                  <a:lnTo>
                    <a:pt x="12657" y="48"/>
                  </a:lnTo>
                  <a:lnTo>
                    <a:pt x="12502" y="37"/>
                  </a:lnTo>
                  <a:lnTo>
                    <a:pt x="12312" y="13"/>
                  </a:lnTo>
                  <a:lnTo>
                    <a:pt x="12264" y="13"/>
                  </a:lnTo>
                  <a:lnTo>
                    <a:pt x="12133" y="13"/>
                  </a:lnTo>
                  <a:cubicBezTo>
                    <a:pt x="12062" y="13"/>
                    <a:pt x="11990" y="1"/>
                    <a:pt x="11907" y="1"/>
                  </a:cubicBezTo>
                  <a:lnTo>
                    <a:pt x="11848" y="1"/>
                  </a:lnTo>
                  <a:lnTo>
                    <a:pt x="11752" y="1"/>
                  </a:lnTo>
                  <a:cubicBezTo>
                    <a:pt x="11657" y="1"/>
                    <a:pt x="11574" y="1"/>
                    <a:pt x="11479" y="13"/>
                  </a:cubicBezTo>
                  <a:lnTo>
                    <a:pt x="11395" y="13"/>
                  </a:lnTo>
                  <a:cubicBezTo>
                    <a:pt x="11371" y="13"/>
                    <a:pt x="11359" y="13"/>
                    <a:pt x="11336" y="25"/>
                  </a:cubicBezTo>
                  <a:cubicBezTo>
                    <a:pt x="11193" y="37"/>
                    <a:pt x="11062" y="60"/>
                    <a:pt x="10919" y="84"/>
                  </a:cubicBezTo>
                  <a:lnTo>
                    <a:pt x="10883" y="84"/>
                  </a:lnTo>
                  <a:lnTo>
                    <a:pt x="10883" y="84"/>
                  </a:lnTo>
                  <a:cubicBezTo>
                    <a:pt x="10847" y="84"/>
                    <a:pt x="10824" y="96"/>
                    <a:pt x="10800" y="108"/>
                  </a:cubicBezTo>
                  <a:cubicBezTo>
                    <a:pt x="10717" y="120"/>
                    <a:pt x="10633" y="144"/>
                    <a:pt x="10550" y="167"/>
                  </a:cubicBezTo>
                  <a:cubicBezTo>
                    <a:pt x="10514" y="179"/>
                    <a:pt x="10466" y="191"/>
                    <a:pt x="10431" y="203"/>
                  </a:cubicBezTo>
                  <a:cubicBezTo>
                    <a:pt x="10395" y="215"/>
                    <a:pt x="10324" y="227"/>
                    <a:pt x="10288" y="251"/>
                  </a:cubicBezTo>
                  <a:lnTo>
                    <a:pt x="10240" y="263"/>
                  </a:lnTo>
                  <a:cubicBezTo>
                    <a:pt x="10169" y="298"/>
                    <a:pt x="10097" y="322"/>
                    <a:pt x="10014" y="358"/>
                  </a:cubicBezTo>
                  <a:cubicBezTo>
                    <a:pt x="9978" y="382"/>
                    <a:pt x="9943" y="394"/>
                    <a:pt x="9907" y="406"/>
                  </a:cubicBezTo>
                  <a:cubicBezTo>
                    <a:pt x="9788" y="465"/>
                    <a:pt x="9681" y="513"/>
                    <a:pt x="9574" y="584"/>
                  </a:cubicBezTo>
                  <a:lnTo>
                    <a:pt x="9574" y="584"/>
                  </a:lnTo>
                  <a:lnTo>
                    <a:pt x="1" y="6144"/>
                  </a:lnTo>
                  <a:cubicBezTo>
                    <a:pt x="108" y="6085"/>
                    <a:pt x="215" y="6025"/>
                    <a:pt x="334" y="5978"/>
                  </a:cubicBezTo>
                  <a:cubicBezTo>
                    <a:pt x="370" y="5954"/>
                    <a:pt x="406" y="5942"/>
                    <a:pt x="441" y="5930"/>
                  </a:cubicBezTo>
                  <a:cubicBezTo>
                    <a:pt x="525" y="5894"/>
                    <a:pt x="596" y="5859"/>
                    <a:pt x="680" y="5835"/>
                  </a:cubicBezTo>
                  <a:cubicBezTo>
                    <a:pt x="763" y="5799"/>
                    <a:pt x="811" y="5787"/>
                    <a:pt x="870" y="5763"/>
                  </a:cubicBezTo>
                  <a:cubicBezTo>
                    <a:pt x="906" y="5752"/>
                    <a:pt x="953" y="5740"/>
                    <a:pt x="989" y="5728"/>
                  </a:cubicBezTo>
                  <a:cubicBezTo>
                    <a:pt x="1072" y="5704"/>
                    <a:pt x="1156" y="5680"/>
                    <a:pt x="1239" y="5668"/>
                  </a:cubicBezTo>
                  <a:cubicBezTo>
                    <a:pt x="1263" y="5668"/>
                    <a:pt x="1287" y="5656"/>
                    <a:pt x="1322" y="5644"/>
                  </a:cubicBezTo>
                  <a:lnTo>
                    <a:pt x="1358" y="5644"/>
                  </a:lnTo>
                  <a:cubicBezTo>
                    <a:pt x="1501" y="5609"/>
                    <a:pt x="1632" y="5597"/>
                    <a:pt x="1775" y="5585"/>
                  </a:cubicBezTo>
                  <a:cubicBezTo>
                    <a:pt x="1823" y="5585"/>
                    <a:pt x="1870" y="5573"/>
                    <a:pt x="1918" y="5573"/>
                  </a:cubicBezTo>
                  <a:cubicBezTo>
                    <a:pt x="2013" y="5561"/>
                    <a:pt x="2108" y="5561"/>
                    <a:pt x="2204" y="5549"/>
                  </a:cubicBezTo>
                  <a:lnTo>
                    <a:pt x="2358" y="5549"/>
                  </a:lnTo>
                  <a:cubicBezTo>
                    <a:pt x="2406" y="5549"/>
                    <a:pt x="2501" y="5549"/>
                    <a:pt x="2585" y="5561"/>
                  </a:cubicBezTo>
                  <a:lnTo>
                    <a:pt x="2763" y="5573"/>
                  </a:lnTo>
                  <a:lnTo>
                    <a:pt x="2954" y="5585"/>
                  </a:lnTo>
                  <a:cubicBezTo>
                    <a:pt x="3025" y="5597"/>
                    <a:pt x="3085" y="5609"/>
                    <a:pt x="3156" y="5621"/>
                  </a:cubicBezTo>
                  <a:lnTo>
                    <a:pt x="3335" y="5644"/>
                  </a:lnTo>
                  <a:lnTo>
                    <a:pt x="3561" y="5692"/>
                  </a:lnTo>
                  <a:lnTo>
                    <a:pt x="3716" y="5716"/>
                  </a:lnTo>
                  <a:cubicBezTo>
                    <a:pt x="3787" y="5740"/>
                    <a:pt x="3870" y="5763"/>
                    <a:pt x="3954" y="5787"/>
                  </a:cubicBezTo>
                  <a:lnTo>
                    <a:pt x="4109" y="5823"/>
                  </a:lnTo>
                  <a:lnTo>
                    <a:pt x="4370" y="5906"/>
                  </a:lnTo>
                  <a:lnTo>
                    <a:pt x="4501" y="5954"/>
                  </a:lnTo>
                  <a:cubicBezTo>
                    <a:pt x="4632" y="5990"/>
                    <a:pt x="4763" y="6037"/>
                    <a:pt x="4894" y="6097"/>
                  </a:cubicBezTo>
                  <a:lnTo>
                    <a:pt x="4894" y="6097"/>
                  </a:lnTo>
                  <a:cubicBezTo>
                    <a:pt x="5037" y="6156"/>
                    <a:pt x="5168" y="6204"/>
                    <a:pt x="5299" y="6275"/>
                  </a:cubicBezTo>
                  <a:lnTo>
                    <a:pt x="5430" y="6335"/>
                  </a:lnTo>
                  <a:cubicBezTo>
                    <a:pt x="5525" y="6371"/>
                    <a:pt x="5621" y="6418"/>
                    <a:pt x="5716" y="6466"/>
                  </a:cubicBezTo>
                  <a:lnTo>
                    <a:pt x="5871" y="6549"/>
                  </a:lnTo>
                  <a:cubicBezTo>
                    <a:pt x="5990" y="6609"/>
                    <a:pt x="6121" y="6680"/>
                    <a:pt x="6252" y="6752"/>
                  </a:cubicBezTo>
                  <a:cubicBezTo>
                    <a:pt x="6478" y="6883"/>
                    <a:pt x="6692" y="7025"/>
                    <a:pt x="6918" y="7180"/>
                  </a:cubicBezTo>
                  <a:lnTo>
                    <a:pt x="7002" y="7228"/>
                  </a:lnTo>
                  <a:cubicBezTo>
                    <a:pt x="7216" y="7383"/>
                    <a:pt x="7418" y="7537"/>
                    <a:pt x="7633" y="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8">
              <a:extLst>
                <a:ext uri="{FF2B5EF4-FFF2-40B4-BE49-F238E27FC236}">
                  <a16:creationId xmlns:a16="http://schemas.microsoft.com/office/drawing/2014/main" id="{41A2D0F9-1E6E-D65B-3865-10DEE62A86D1}"/>
                </a:ext>
              </a:extLst>
            </p:cNvPr>
            <p:cNvSpPr/>
            <p:nvPr/>
          </p:nvSpPr>
          <p:spPr>
            <a:xfrm>
              <a:off x="5117413" y="2973650"/>
              <a:ext cx="454250" cy="473000"/>
            </a:xfrm>
            <a:custGeom>
              <a:avLst/>
              <a:gdLst/>
              <a:ahLst/>
              <a:cxnLst/>
              <a:rect l="l" t="t" r="r" b="b"/>
              <a:pathLst>
                <a:path w="18170" h="18920" extrusionOk="0">
                  <a:moveTo>
                    <a:pt x="18158" y="12204"/>
                  </a:moveTo>
                  <a:cubicBezTo>
                    <a:pt x="18158" y="12097"/>
                    <a:pt x="18146" y="11990"/>
                    <a:pt x="18146" y="11871"/>
                  </a:cubicBezTo>
                  <a:cubicBezTo>
                    <a:pt x="18134" y="11764"/>
                    <a:pt x="18122" y="11657"/>
                    <a:pt x="18110" y="11549"/>
                  </a:cubicBezTo>
                  <a:cubicBezTo>
                    <a:pt x="18110" y="11430"/>
                    <a:pt x="18098" y="11323"/>
                    <a:pt x="18075" y="11216"/>
                  </a:cubicBezTo>
                  <a:cubicBezTo>
                    <a:pt x="18063" y="11097"/>
                    <a:pt x="18051" y="10990"/>
                    <a:pt x="18027" y="10871"/>
                  </a:cubicBezTo>
                  <a:cubicBezTo>
                    <a:pt x="18015" y="10752"/>
                    <a:pt x="17991" y="10645"/>
                    <a:pt x="17967" y="10526"/>
                  </a:cubicBezTo>
                  <a:cubicBezTo>
                    <a:pt x="17956" y="10406"/>
                    <a:pt x="17920" y="10287"/>
                    <a:pt x="17896" y="10168"/>
                  </a:cubicBezTo>
                  <a:cubicBezTo>
                    <a:pt x="17872" y="10049"/>
                    <a:pt x="17848" y="9930"/>
                    <a:pt x="17813" y="9811"/>
                  </a:cubicBezTo>
                  <a:cubicBezTo>
                    <a:pt x="17789" y="9692"/>
                    <a:pt x="17753" y="9573"/>
                    <a:pt x="17717" y="9454"/>
                  </a:cubicBezTo>
                  <a:cubicBezTo>
                    <a:pt x="17694" y="9335"/>
                    <a:pt x="17658" y="9216"/>
                    <a:pt x="17610" y="9097"/>
                  </a:cubicBezTo>
                  <a:cubicBezTo>
                    <a:pt x="17575" y="8978"/>
                    <a:pt x="17539" y="8859"/>
                    <a:pt x="17503" y="8740"/>
                  </a:cubicBezTo>
                  <a:cubicBezTo>
                    <a:pt x="17467" y="8621"/>
                    <a:pt x="17420" y="8513"/>
                    <a:pt x="17384" y="8394"/>
                  </a:cubicBezTo>
                  <a:cubicBezTo>
                    <a:pt x="17336" y="8275"/>
                    <a:pt x="17301" y="8180"/>
                    <a:pt x="17253" y="8061"/>
                  </a:cubicBezTo>
                  <a:cubicBezTo>
                    <a:pt x="17217" y="7954"/>
                    <a:pt x="17170" y="7847"/>
                    <a:pt x="17122" y="7728"/>
                  </a:cubicBezTo>
                  <a:cubicBezTo>
                    <a:pt x="17075" y="7620"/>
                    <a:pt x="17027" y="7513"/>
                    <a:pt x="16979" y="7406"/>
                  </a:cubicBezTo>
                  <a:cubicBezTo>
                    <a:pt x="16932" y="7299"/>
                    <a:pt x="16884" y="7192"/>
                    <a:pt x="16836" y="7073"/>
                  </a:cubicBezTo>
                  <a:cubicBezTo>
                    <a:pt x="16789" y="6966"/>
                    <a:pt x="16717" y="6835"/>
                    <a:pt x="16658" y="6716"/>
                  </a:cubicBezTo>
                  <a:cubicBezTo>
                    <a:pt x="16598" y="6608"/>
                    <a:pt x="16527" y="6454"/>
                    <a:pt x="16455" y="6311"/>
                  </a:cubicBezTo>
                  <a:cubicBezTo>
                    <a:pt x="16348" y="6108"/>
                    <a:pt x="16229" y="5906"/>
                    <a:pt x="16122" y="5715"/>
                  </a:cubicBezTo>
                  <a:cubicBezTo>
                    <a:pt x="15955" y="5442"/>
                    <a:pt x="15789" y="5180"/>
                    <a:pt x="15610" y="4918"/>
                  </a:cubicBezTo>
                  <a:cubicBezTo>
                    <a:pt x="15479" y="4703"/>
                    <a:pt x="15336" y="4501"/>
                    <a:pt x="15181" y="4299"/>
                  </a:cubicBezTo>
                  <a:cubicBezTo>
                    <a:pt x="15086" y="4168"/>
                    <a:pt x="14979" y="4037"/>
                    <a:pt x="14884" y="3906"/>
                  </a:cubicBezTo>
                  <a:cubicBezTo>
                    <a:pt x="14800" y="3798"/>
                    <a:pt x="14717" y="3691"/>
                    <a:pt x="14622" y="3584"/>
                  </a:cubicBezTo>
                  <a:cubicBezTo>
                    <a:pt x="14538" y="3477"/>
                    <a:pt x="14455" y="3370"/>
                    <a:pt x="14360" y="3275"/>
                  </a:cubicBezTo>
                  <a:cubicBezTo>
                    <a:pt x="14277" y="3179"/>
                    <a:pt x="14181" y="3072"/>
                    <a:pt x="14098" y="2977"/>
                  </a:cubicBezTo>
                  <a:cubicBezTo>
                    <a:pt x="14003" y="2882"/>
                    <a:pt x="13907" y="2775"/>
                    <a:pt x="13824" y="2679"/>
                  </a:cubicBezTo>
                  <a:cubicBezTo>
                    <a:pt x="13729" y="2572"/>
                    <a:pt x="13634" y="2489"/>
                    <a:pt x="13538" y="2394"/>
                  </a:cubicBezTo>
                  <a:cubicBezTo>
                    <a:pt x="13431" y="2298"/>
                    <a:pt x="13336" y="2203"/>
                    <a:pt x="13241" y="2120"/>
                  </a:cubicBezTo>
                  <a:cubicBezTo>
                    <a:pt x="13134" y="2024"/>
                    <a:pt x="13038" y="1941"/>
                    <a:pt x="12943" y="1858"/>
                  </a:cubicBezTo>
                  <a:cubicBezTo>
                    <a:pt x="12836" y="1763"/>
                    <a:pt x="12741" y="1691"/>
                    <a:pt x="12645" y="1608"/>
                  </a:cubicBezTo>
                  <a:cubicBezTo>
                    <a:pt x="12538" y="1524"/>
                    <a:pt x="12443" y="1453"/>
                    <a:pt x="12348" y="1382"/>
                  </a:cubicBezTo>
                  <a:cubicBezTo>
                    <a:pt x="12241" y="1298"/>
                    <a:pt x="12145" y="1227"/>
                    <a:pt x="12050" y="1167"/>
                  </a:cubicBezTo>
                  <a:cubicBezTo>
                    <a:pt x="11943" y="1108"/>
                    <a:pt x="11848" y="1036"/>
                    <a:pt x="11752" y="977"/>
                  </a:cubicBezTo>
                  <a:cubicBezTo>
                    <a:pt x="11657" y="917"/>
                    <a:pt x="11562" y="858"/>
                    <a:pt x="11467" y="798"/>
                  </a:cubicBezTo>
                  <a:lnTo>
                    <a:pt x="11407" y="762"/>
                  </a:lnTo>
                  <a:cubicBezTo>
                    <a:pt x="11336" y="727"/>
                    <a:pt x="11264" y="679"/>
                    <a:pt x="11193" y="643"/>
                  </a:cubicBezTo>
                  <a:cubicBezTo>
                    <a:pt x="11098" y="596"/>
                    <a:pt x="11002" y="548"/>
                    <a:pt x="10919" y="500"/>
                  </a:cubicBezTo>
                  <a:cubicBezTo>
                    <a:pt x="10824" y="453"/>
                    <a:pt x="10728" y="417"/>
                    <a:pt x="10645" y="369"/>
                  </a:cubicBezTo>
                  <a:cubicBezTo>
                    <a:pt x="10550" y="334"/>
                    <a:pt x="10455" y="298"/>
                    <a:pt x="10371" y="262"/>
                  </a:cubicBezTo>
                  <a:lnTo>
                    <a:pt x="10097" y="155"/>
                  </a:lnTo>
                  <a:cubicBezTo>
                    <a:pt x="10002" y="119"/>
                    <a:pt x="9919" y="96"/>
                    <a:pt x="9824" y="72"/>
                  </a:cubicBezTo>
                  <a:cubicBezTo>
                    <a:pt x="9728" y="36"/>
                    <a:pt x="9657" y="12"/>
                    <a:pt x="9574" y="0"/>
                  </a:cubicBezTo>
                  <a:lnTo>
                    <a:pt x="1" y="5561"/>
                  </a:lnTo>
                  <a:cubicBezTo>
                    <a:pt x="84" y="5584"/>
                    <a:pt x="168" y="5608"/>
                    <a:pt x="251" y="5632"/>
                  </a:cubicBezTo>
                  <a:cubicBezTo>
                    <a:pt x="334" y="5656"/>
                    <a:pt x="430" y="5692"/>
                    <a:pt x="525" y="5715"/>
                  </a:cubicBezTo>
                  <a:cubicBezTo>
                    <a:pt x="620" y="5751"/>
                    <a:pt x="703" y="5787"/>
                    <a:pt x="799" y="5823"/>
                  </a:cubicBezTo>
                  <a:cubicBezTo>
                    <a:pt x="894" y="5858"/>
                    <a:pt x="977" y="5894"/>
                    <a:pt x="1073" y="5942"/>
                  </a:cubicBezTo>
                  <a:cubicBezTo>
                    <a:pt x="1156" y="5977"/>
                    <a:pt x="1251" y="6025"/>
                    <a:pt x="1334" y="6061"/>
                  </a:cubicBezTo>
                  <a:cubicBezTo>
                    <a:pt x="1430" y="6108"/>
                    <a:pt x="1525" y="6156"/>
                    <a:pt x="1608" y="6204"/>
                  </a:cubicBezTo>
                  <a:lnTo>
                    <a:pt x="1835" y="6323"/>
                  </a:lnTo>
                  <a:lnTo>
                    <a:pt x="1894" y="6370"/>
                  </a:lnTo>
                  <a:cubicBezTo>
                    <a:pt x="1989" y="6418"/>
                    <a:pt x="2085" y="6477"/>
                    <a:pt x="2180" y="6537"/>
                  </a:cubicBezTo>
                  <a:cubicBezTo>
                    <a:pt x="2275" y="6596"/>
                    <a:pt x="2370" y="6668"/>
                    <a:pt x="2477" y="6727"/>
                  </a:cubicBezTo>
                  <a:cubicBezTo>
                    <a:pt x="2573" y="6799"/>
                    <a:pt x="2668" y="6870"/>
                    <a:pt x="2775" y="6942"/>
                  </a:cubicBezTo>
                  <a:cubicBezTo>
                    <a:pt x="2870" y="7013"/>
                    <a:pt x="2966" y="7085"/>
                    <a:pt x="3073" y="7168"/>
                  </a:cubicBezTo>
                  <a:cubicBezTo>
                    <a:pt x="3168" y="7251"/>
                    <a:pt x="3275" y="7335"/>
                    <a:pt x="3370" y="7418"/>
                  </a:cubicBezTo>
                  <a:cubicBezTo>
                    <a:pt x="3466" y="7501"/>
                    <a:pt x="3573" y="7585"/>
                    <a:pt x="3668" y="7680"/>
                  </a:cubicBezTo>
                  <a:cubicBezTo>
                    <a:pt x="3763" y="7763"/>
                    <a:pt x="3859" y="7859"/>
                    <a:pt x="3966" y="7954"/>
                  </a:cubicBezTo>
                  <a:cubicBezTo>
                    <a:pt x="4061" y="8049"/>
                    <a:pt x="4156" y="8144"/>
                    <a:pt x="4251" y="8240"/>
                  </a:cubicBezTo>
                  <a:cubicBezTo>
                    <a:pt x="4347" y="8335"/>
                    <a:pt x="4430" y="8430"/>
                    <a:pt x="4525" y="8537"/>
                  </a:cubicBezTo>
                  <a:cubicBezTo>
                    <a:pt x="4621" y="8644"/>
                    <a:pt x="4704" y="8728"/>
                    <a:pt x="4787" y="8835"/>
                  </a:cubicBezTo>
                  <a:cubicBezTo>
                    <a:pt x="4871" y="8942"/>
                    <a:pt x="4966" y="9037"/>
                    <a:pt x="5049" y="9144"/>
                  </a:cubicBezTo>
                  <a:cubicBezTo>
                    <a:pt x="5133" y="9252"/>
                    <a:pt x="5228" y="9359"/>
                    <a:pt x="5311" y="9466"/>
                  </a:cubicBezTo>
                  <a:cubicBezTo>
                    <a:pt x="5394" y="9573"/>
                    <a:pt x="5514" y="9728"/>
                    <a:pt x="5609" y="9859"/>
                  </a:cubicBezTo>
                  <a:cubicBezTo>
                    <a:pt x="5764" y="10061"/>
                    <a:pt x="5906" y="10264"/>
                    <a:pt x="6037" y="10478"/>
                  </a:cubicBezTo>
                  <a:cubicBezTo>
                    <a:pt x="6216" y="10740"/>
                    <a:pt x="6383" y="11014"/>
                    <a:pt x="6549" y="11276"/>
                  </a:cubicBezTo>
                  <a:cubicBezTo>
                    <a:pt x="6657" y="11478"/>
                    <a:pt x="6776" y="11680"/>
                    <a:pt x="6883" y="11871"/>
                  </a:cubicBezTo>
                  <a:cubicBezTo>
                    <a:pt x="6954" y="12014"/>
                    <a:pt x="7026" y="12145"/>
                    <a:pt x="7085" y="12288"/>
                  </a:cubicBezTo>
                  <a:cubicBezTo>
                    <a:pt x="7157" y="12419"/>
                    <a:pt x="7204" y="12526"/>
                    <a:pt x="7264" y="12645"/>
                  </a:cubicBezTo>
                  <a:cubicBezTo>
                    <a:pt x="7323" y="12764"/>
                    <a:pt x="7371" y="12859"/>
                    <a:pt x="7419" y="12966"/>
                  </a:cubicBezTo>
                  <a:cubicBezTo>
                    <a:pt x="7466" y="13085"/>
                    <a:pt x="7514" y="13181"/>
                    <a:pt x="7550" y="13300"/>
                  </a:cubicBezTo>
                  <a:cubicBezTo>
                    <a:pt x="7597" y="13407"/>
                    <a:pt x="7645" y="13514"/>
                    <a:pt x="7692" y="13621"/>
                  </a:cubicBezTo>
                  <a:lnTo>
                    <a:pt x="7811" y="13954"/>
                  </a:lnTo>
                  <a:cubicBezTo>
                    <a:pt x="7859" y="14074"/>
                    <a:pt x="7895" y="14193"/>
                    <a:pt x="7931" y="14300"/>
                  </a:cubicBezTo>
                  <a:cubicBezTo>
                    <a:pt x="7966" y="14419"/>
                    <a:pt x="8014" y="14538"/>
                    <a:pt x="8050" y="14657"/>
                  </a:cubicBezTo>
                  <a:cubicBezTo>
                    <a:pt x="8085" y="14776"/>
                    <a:pt x="8121" y="14895"/>
                    <a:pt x="8145" y="15014"/>
                  </a:cubicBezTo>
                  <a:cubicBezTo>
                    <a:pt x="8181" y="15133"/>
                    <a:pt x="8216" y="15252"/>
                    <a:pt x="8240" y="15371"/>
                  </a:cubicBezTo>
                  <a:cubicBezTo>
                    <a:pt x="8276" y="15502"/>
                    <a:pt x="8300" y="15609"/>
                    <a:pt x="8323" y="15729"/>
                  </a:cubicBezTo>
                  <a:cubicBezTo>
                    <a:pt x="8347" y="15848"/>
                    <a:pt x="8383" y="15967"/>
                    <a:pt x="8395" y="16086"/>
                  </a:cubicBezTo>
                  <a:cubicBezTo>
                    <a:pt x="8419" y="16205"/>
                    <a:pt x="8442" y="16312"/>
                    <a:pt x="8454" y="16431"/>
                  </a:cubicBezTo>
                  <a:cubicBezTo>
                    <a:pt x="8478" y="16550"/>
                    <a:pt x="8490" y="16657"/>
                    <a:pt x="8502" y="16776"/>
                  </a:cubicBezTo>
                  <a:cubicBezTo>
                    <a:pt x="8526" y="16883"/>
                    <a:pt x="8538" y="16991"/>
                    <a:pt x="8550" y="17110"/>
                  </a:cubicBezTo>
                  <a:cubicBezTo>
                    <a:pt x="8550" y="17217"/>
                    <a:pt x="8562" y="17324"/>
                    <a:pt x="8573" y="17431"/>
                  </a:cubicBezTo>
                  <a:cubicBezTo>
                    <a:pt x="8573" y="17550"/>
                    <a:pt x="8585" y="17657"/>
                    <a:pt x="8585" y="17764"/>
                  </a:cubicBezTo>
                  <a:cubicBezTo>
                    <a:pt x="8585" y="17872"/>
                    <a:pt x="8585" y="17967"/>
                    <a:pt x="8585" y="18074"/>
                  </a:cubicBezTo>
                  <a:lnTo>
                    <a:pt x="8585" y="18086"/>
                  </a:lnTo>
                  <a:lnTo>
                    <a:pt x="8585" y="18396"/>
                  </a:lnTo>
                  <a:cubicBezTo>
                    <a:pt x="8585" y="18503"/>
                    <a:pt x="8573" y="18622"/>
                    <a:pt x="8562" y="18729"/>
                  </a:cubicBezTo>
                  <a:cubicBezTo>
                    <a:pt x="8562" y="18800"/>
                    <a:pt x="8550" y="18860"/>
                    <a:pt x="8550" y="18919"/>
                  </a:cubicBezTo>
                  <a:lnTo>
                    <a:pt x="18122" y="13359"/>
                  </a:lnTo>
                  <a:cubicBezTo>
                    <a:pt x="18122" y="13300"/>
                    <a:pt x="18134" y="13228"/>
                    <a:pt x="18134" y="13169"/>
                  </a:cubicBezTo>
                  <a:cubicBezTo>
                    <a:pt x="18146" y="13062"/>
                    <a:pt x="18158" y="12954"/>
                    <a:pt x="18158" y="12835"/>
                  </a:cubicBezTo>
                  <a:cubicBezTo>
                    <a:pt x="18158" y="12728"/>
                    <a:pt x="18170" y="12633"/>
                    <a:pt x="18170" y="12526"/>
                  </a:cubicBezTo>
                  <a:lnTo>
                    <a:pt x="18170" y="12514"/>
                  </a:lnTo>
                  <a:cubicBezTo>
                    <a:pt x="18158" y="12407"/>
                    <a:pt x="18158" y="12311"/>
                    <a:pt x="18158" y="12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8">
              <a:extLst>
                <a:ext uri="{FF2B5EF4-FFF2-40B4-BE49-F238E27FC236}">
                  <a16:creationId xmlns:a16="http://schemas.microsoft.com/office/drawing/2014/main" id="{05E60F47-455A-AFD0-81D3-DBEDAEAB2485}"/>
                </a:ext>
              </a:extLst>
            </p:cNvPr>
            <p:cNvSpPr/>
            <p:nvPr/>
          </p:nvSpPr>
          <p:spPr>
            <a:xfrm>
              <a:off x="5331738" y="3307925"/>
              <a:ext cx="423875" cy="490850"/>
            </a:xfrm>
            <a:custGeom>
              <a:avLst/>
              <a:gdLst/>
              <a:ahLst/>
              <a:cxnLst/>
              <a:rect l="l" t="t" r="r" b="b"/>
              <a:pathLst>
                <a:path w="16955" h="19634" extrusionOk="0">
                  <a:moveTo>
                    <a:pt x="16931" y="10204"/>
                  </a:moveTo>
                  <a:cubicBezTo>
                    <a:pt x="16931" y="10108"/>
                    <a:pt x="16931" y="10025"/>
                    <a:pt x="16919" y="9930"/>
                  </a:cubicBezTo>
                  <a:cubicBezTo>
                    <a:pt x="16919" y="9882"/>
                    <a:pt x="16919" y="9847"/>
                    <a:pt x="16907" y="9799"/>
                  </a:cubicBezTo>
                  <a:lnTo>
                    <a:pt x="16907" y="9751"/>
                  </a:lnTo>
                  <a:lnTo>
                    <a:pt x="16907" y="9656"/>
                  </a:lnTo>
                  <a:cubicBezTo>
                    <a:pt x="16895" y="9561"/>
                    <a:pt x="16884" y="9466"/>
                    <a:pt x="16872" y="9382"/>
                  </a:cubicBezTo>
                  <a:cubicBezTo>
                    <a:pt x="16860" y="9287"/>
                    <a:pt x="16848" y="9192"/>
                    <a:pt x="16836" y="9096"/>
                  </a:cubicBezTo>
                  <a:cubicBezTo>
                    <a:pt x="16836" y="9085"/>
                    <a:pt x="16836" y="9085"/>
                    <a:pt x="16836" y="9085"/>
                  </a:cubicBezTo>
                  <a:lnTo>
                    <a:pt x="16836" y="9073"/>
                  </a:lnTo>
                  <a:cubicBezTo>
                    <a:pt x="16824" y="8989"/>
                    <a:pt x="16812" y="8894"/>
                    <a:pt x="16788" y="8811"/>
                  </a:cubicBezTo>
                  <a:cubicBezTo>
                    <a:pt x="16776" y="8715"/>
                    <a:pt x="16753" y="8608"/>
                    <a:pt x="16729" y="8513"/>
                  </a:cubicBezTo>
                  <a:cubicBezTo>
                    <a:pt x="16729" y="8477"/>
                    <a:pt x="16717" y="8442"/>
                    <a:pt x="16705" y="8406"/>
                  </a:cubicBezTo>
                  <a:lnTo>
                    <a:pt x="16693" y="8346"/>
                  </a:lnTo>
                  <a:lnTo>
                    <a:pt x="16657" y="8215"/>
                  </a:lnTo>
                  <a:cubicBezTo>
                    <a:pt x="16633" y="8108"/>
                    <a:pt x="16610" y="8013"/>
                    <a:pt x="16586" y="7918"/>
                  </a:cubicBezTo>
                  <a:cubicBezTo>
                    <a:pt x="16562" y="7846"/>
                    <a:pt x="16538" y="7763"/>
                    <a:pt x="16514" y="7692"/>
                  </a:cubicBezTo>
                  <a:cubicBezTo>
                    <a:pt x="16514" y="7680"/>
                    <a:pt x="16514" y="7668"/>
                    <a:pt x="16503" y="7656"/>
                  </a:cubicBezTo>
                  <a:cubicBezTo>
                    <a:pt x="16503" y="7644"/>
                    <a:pt x="16503" y="7632"/>
                    <a:pt x="16503" y="7620"/>
                  </a:cubicBezTo>
                  <a:cubicBezTo>
                    <a:pt x="16467" y="7513"/>
                    <a:pt x="16431" y="7418"/>
                    <a:pt x="16407" y="7322"/>
                  </a:cubicBezTo>
                  <a:cubicBezTo>
                    <a:pt x="16372" y="7215"/>
                    <a:pt x="16336" y="7120"/>
                    <a:pt x="16300" y="7025"/>
                  </a:cubicBezTo>
                  <a:lnTo>
                    <a:pt x="16276" y="6977"/>
                  </a:lnTo>
                  <a:cubicBezTo>
                    <a:pt x="16276" y="6965"/>
                    <a:pt x="16276" y="6941"/>
                    <a:pt x="16264" y="6930"/>
                  </a:cubicBezTo>
                  <a:cubicBezTo>
                    <a:pt x="16241" y="6870"/>
                    <a:pt x="16217" y="6810"/>
                    <a:pt x="16193" y="6751"/>
                  </a:cubicBezTo>
                  <a:cubicBezTo>
                    <a:pt x="16157" y="6656"/>
                    <a:pt x="16122" y="6572"/>
                    <a:pt x="16086" y="6477"/>
                  </a:cubicBezTo>
                  <a:cubicBezTo>
                    <a:pt x="16062" y="6406"/>
                    <a:pt x="16026" y="6346"/>
                    <a:pt x="16002" y="6275"/>
                  </a:cubicBezTo>
                  <a:cubicBezTo>
                    <a:pt x="16002" y="6263"/>
                    <a:pt x="15991" y="6251"/>
                    <a:pt x="15991" y="6239"/>
                  </a:cubicBezTo>
                  <a:cubicBezTo>
                    <a:pt x="15991" y="6227"/>
                    <a:pt x="15979" y="6215"/>
                    <a:pt x="15967" y="6203"/>
                  </a:cubicBezTo>
                  <a:cubicBezTo>
                    <a:pt x="15931" y="6108"/>
                    <a:pt x="15895" y="6025"/>
                    <a:pt x="15848" y="5929"/>
                  </a:cubicBezTo>
                  <a:cubicBezTo>
                    <a:pt x="15800" y="5846"/>
                    <a:pt x="15752" y="5727"/>
                    <a:pt x="15693" y="5632"/>
                  </a:cubicBezTo>
                  <a:lnTo>
                    <a:pt x="15669" y="5584"/>
                  </a:lnTo>
                  <a:cubicBezTo>
                    <a:pt x="15669" y="5572"/>
                    <a:pt x="15657" y="5548"/>
                    <a:pt x="15645" y="5525"/>
                  </a:cubicBezTo>
                  <a:cubicBezTo>
                    <a:pt x="15610" y="5453"/>
                    <a:pt x="15562" y="5370"/>
                    <a:pt x="15526" y="5298"/>
                  </a:cubicBezTo>
                  <a:cubicBezTo>
                    <a:pt x="15479" y="5215"/>
                    <a:pt x="15407" y="5096"/>
                    <a:pt x="15360" y="5001"/>
                  </a:cubicBezTo>
                  <a:cubicBezTo>
                    <a:pt x="15336" y="4953"/>
                    <a:pt x="15300" y="4894"/>
                    <a:pt x="15276" y="4846"/>
                  </a:cubicBezTo>
                  <a:lnTo>
                    <a:pt x="15240" y="4786"/>
                  </a:lnTo>
                  <a:cubicBezTo>
                    <a:pt x="15193" y="4703"/>
                    <a:pt x="15133" y="4620"/>
                    <a:pt x="15098" y="4536"/>
                  </a:cubicBezTo>
                  <a:cubicBezTo>
                    <a:pt x="15014" y="4417"/>
                    <a:pt x="14943" y="4298"/>
                    <a:pt x="14871" y="4179"/>
                  </a:cubicBezTo>
                  <a:cubicBezTo>
                    <a:pt x="14848" y="4155"/>
                    <a:pt x="14848" y="4143"/>
                    <a:pt x="14824" y="4120"/>
                  </a:cubicBezTo>
                  <a:cubicBezTo>
                    <a:pt x="14717" y="3953"/>
                    <a:pt x="14598" y="3774"/>
                    <a:pt x="14467" y="3608"/>
                  </a:cubicBezTo>
                  <a:lnTo>
                    <a:pt x="14467" y="3608"/>
                  </a:lnTo>
                  <a:cubicBezTo>
                    <a:pt x="14395" y="3501"/>
                    <a:pt x="14312" y="3393"/>
                    <a:pt x="14217" y="3286"/>
                  </a:cubicBezTo>
                  <a:cubicBezTo>
                    <a:pt x="14133" y="3179"/>
                    <a:pt x="14074" y="3108"/>
                    <a:pt x="14014" y="3024"/>
                  </a:cubicBezTo>
                  <a:lnTo>
                    <a:pt x="14014" y="3024"/>
                  </a:lnTo>
                  <a:lnTo>
                    <a:pt x="14014" y="3024"/>
                  </a:lnTo>
                  <a:cubicBezTo>
                    <a:pt x="13943" y="2941"/>
                    <a:pt x="13859" y="2846"/>
                    <a:pt x="13788" y="2762"/>
                  </a:cubicBezTo>
                  <a:cubicBezTo>
                    <a:pt x="13716" y="2679"/>
                    <a:pt x="13645" y="2608"/>
                    <a:pt x="13574" y="2524"/>
                  </a:cubicBezTo>
                  <a:lnTo>
                    <a:pt x="13538" y="2488"/>
                  </a:lnTo>
                  <a:lnTo>
                    <a:pt x="13490" y="2441"/>
                  </a:lnTo>
                  <a:lnTo>
                    <a:pt x="13335" y="2274"/>
                  </a:lnTo>
                  <a:cubicBezTo>
                    <a:pt x="13264" y="2203"/>
                    <a:pt x="13181" y="2119"/>
                    <a:pt x="13097" y="2048"/>
                  </a:cubicBezTo>
                  <a:cubicBezTo>
                    <a:pt x="13074" y="2024"/>
                    <a:pt x="13050" y="2000"/>
                    <a:pt x="13026" y="1977"/>
                  </a:cubicBezTo>
                  <a:lnTo>
                    <a:pt x="12966" y="1917"/>
                  </a:lnTo>
                  <a:lnTo>
                    <a:pt x="12847" y="1810"/>
                  </a:lnTo>
                  <a:cubicBezTo>
                    <a:pt x="12764" y="1738"/>
                    <a:pt x="12681" y="1667"/>
                    <a:pt x="12597" y="1596"/>
                  </a:cubicBezTo>
                  <a:lnTo>
                    <a:pt x="12490" y="1500"/>
                  </a:lnTo>
                  <a:lnTo>
                    <a:pt x="12431" y="1453"/>
                  </a:lnTo>
                  <a:lnTo>
                    <a:pt x="12347" y="1381"/>
                  </a:lnTo>
                  <a:cubicBezTo>
                    <a:pt x="12264" y="1322"/>
                    <a:pt x="12181" y="1262"/>
                    <a:pt x="12097" y="1191"/>
                  </a:cubicBezTo>
                  <a:cubicBezTo>
                    <a:pt x="12038" y="1155"/>
                    <a:pt x="11978" y="1107"/>
                    <a:pt x="11919" y="1072"/>
                  </a:cubicBezTo>
                  <a:lnTo>
                    <a:pt x="11883" y="1048"/>
                  </a:lnTo>
                  <a:lnTo>
                    <a:pt x="11859" y="1024"/>
                  </a:lnTo>
                  <a:cubicBezTo>
                    <a:pt x="11776" y="964"/>
                    <a:pt x="11692" y="917"/>
                    <a:pt x="11609" y="857"/>
                  </a:cubicBezTo>
                  <a:cubicBezTo>
                    <a:pt x="11538" y="810"/>
                    <a:pt x="11454" y="762"/>
                    <a:pt x="11371" y="714"/>
                  </a:cubicBezTo>
                  <a:lnTo>
                    <a:pt x="11311" y="679"/>
                  </a:lnTo>
                  <a:cubicBezTo>
                    <a:pt x="11264" y="643"/>
                    <a:pt x="11204" y="607"/>
                    <a:pt x="11145" y="583"/>
                  </a:cubicBezTo>
                  <a:cubicBezTo>
                    <a:pt x="11085" y="548"/>
                    <a:pt x="10990" y="500"/>
                    <a:pt x="10907" y="464"/>
                  </a:cubicBezTo>
                  <a:lnTo>
                    <a:pt x="10883" y="441"/>
                  </a:lnTo>
                  <a:lnTo>
                    <a:pt x="10835" y="429"/>
                  </a:lnTo>
                  <a:lnTo>
                    <a:pt x="10692" y="357"/>
                  </a:lnTo>
                  <a:cubicBezTo>
                    <a:pt x="10609" y="322"/>
                    <a:pt x="10537" y="286"/>
                    <a:pt x="10466" y="262"/>
                  </a:cubicBezTo>
                  <a:lnTo>
                    <a:pt x="10430" y="250"/>
                  </a:lnTo>
                  <a:lnTo>
                    <a:pt x="10395" y="238"/>
                  </a:lnTo>
                  <a:cubicBezTo>
                    <a:pt x="10335" y="214"/>
                    <a:pt x="10287" y="191"/>
                    <a:pt x="10228" y="179"/>
                  </a:cubicBezTo>
                  <a:cubicBezTo>
                    <a:pt x="10156" y="143"/>
                    <a:pt x="10085" y="119"/>
                    <a:pt x="10002" y="95"/>
                  </a:cubicBezTo>
                  <a:lnTo>
                    <a:pt x="9990" y="95"/>
                  </a:lnTo>
                  <a:lnTo>
                    <a:pt x="9978" y="95"/>
                  </a:lnTo>
                  <a:cubicBezTo>
                    <a:pt x="9906" y="83"/>
                    <a:pt x="9835" y="60"/>
                    <a:pt x="9775" y="48"/>
                  </a:cubicBezTo>
                  <a:cubicBezTo>
                    <a:pt x="9704" y="24"/>
                    <a:pt x="9633" y="12"/>
                    <a:pt x="9573" y="0"/>
                  </a:cubicBezTo>
                  <a:lnTo>
                    <a:pt x="0" y="5560"/>
                  </a:lnTo>
                  <a:cubicBezTo>
                    <a:pt x="131" y="5584"/>
                    <a:pt x="262" y="5620"/>
                    <a:pt x="405" y="5667"/>
                  </a:cubicBezTo>
                  <a:lnTo>
                    <a:pt x="417" y="5667"/>
                  </a:lnTo>
                  <a:cubicBezTo>
                    <a:pt x="548" y="5703"/>
                    <a:pt x="691" y="5751"/>
                    <a:pt x="822" y="5798"/>
                  </a:cubicBezTo>
                  <a:lnTo>
                    <a:pt x="858" y="5810"/>
                  </a:lnTo>
                  <a:cubicBezTo>
                    <a:pt x="989" y="5870"/>
                    <a:pt x="1132" y="5929"/>
                    <a:pt x="1263" y="5989"/>
                  </a:cubicBezTo>
                  <a:lnTo>
                    <a:pt x="1310" y="6013"/>
                  </a:lnTo>
                  <a:cubicBezTo>
                    <a:pt x="1453" y="6084"/>
                    <a:pt x="1608" y="6156"/>
                    <a:pt x="1751" y="6251"/>
                  </a:cubicBezTo>
                  <a:cubicBezTo>
                    <a:pt x="1941" y="6358"/>
                    <a:pt x="2132" y="6477"/>
                    <a:pt x="2322" y="6608"/>
                  </a:cubicBezTo>
                  <a:lnTo>
                    <a:pt x="2358" y="6632"/>
                  </a:lnTo>
                  <a:cubicBezTo>
                    <a:pt x="2525" y="6751"/>
                    <a:pt x="2703" y="6882"/>
                    <a:pt x="2870" y="7013"/>
                  </a:cubicBezTo>
                  <a:lnTo>
                    <a:pt x="2917" y="7060"/>
                  </a:lnTo>
                  <a:cubicBezTo>
                    <a:pt x="3084" y="7191"/>
                    <a:pt x="3251" y="7334"/>
                    <a:pt x="3406" y="7477"/>
                  </a:cubicBezTo>
                  <a:lnTo>
                    <a:pt x="3465" y="7537"/>
                  </a:lnTo>
                  <a:cubicBezTo>
                    <a:pt x="3620" y="7680"/>
                    <a:pt x="3775" y="7846"/>
                    <a:pt x="3930" y="8001"/>
                  </a:cubicBezTo>
                  <a:lnTo>
                    <a:pt x="3965" y="8049"/>
                  </a:lnTo>
                  <a:cubicBezTo>
                    <a:pt x="4132" y="8215"/>
                    <a:pt x="4287" y="8406"/>
                    <a:pt x="4453" y="8584"/>
                  </a:cubicBezTo>
                  <a:lnTo>
                    <a:pt x="4453" y="8584"/>
                  </a:lnTo>
                  <a:cubicBezTo>
                    <a:pt x="4608" y="8775"/>
                    <a:pt x="4763" y="8977"/>
                    <a:pt x="4906" y="9180"/>
                  </a:cubicBezTo>
                  <a:lnTo>
                    <a:pt x="4906" y="9180"/>
                  </a:lnTo>
                  <a:cubicBezTo>
                    <a:pt x="5049" y="9370"/>
                    <a:pt x="5180" y="9561"/>
                    <a:pt x="5311" y="9751"/>
                  </a:cubicBezTo>
                  <a:cubicBezTo>
                    <a:pt x="5382" y="9870"/>
                    <a:pt x="5454" y="9989"/>
                    <a:pt x="5537" y="10108"/>
                  </a:cubicBezTo>
                  <a:cubicBezTo>
                    <a:pt x="5608" y="10228"/>
                    <a:pt x="5656" y="10311"/>
                    <a:pt x="5727" y="10418"/>
                  </a:cubicBezTo>
                  <a:cubicBezTo>
                    <a:pt x="5751" y="10466"/>
                    <a:pt x="5775" y="10513"/>
                    <a:pt x="5799" y="10573"/>
                  </a:cubicBezTo>
                  <a:cubicBezTo>
                    <a:pt x="5906" y="10740"/>
                    <a:pt x="6001" y="10918"/>
                    <a:pt x="6085" y="11097"/>
                  </a:cubicBezTo>
                  <a:cubicBezTo>
                    <a:pt x="6096" y="11109"/>
                    <a:pt x="6108" y="11132"/>
                    <a:pt x="6120" y="11156"/>
                  </a:cubicBezTo>
                  <a:cubicBezTo>
                    <a:pt x="6227" y="11371"/>
                    <a:pt x="6335" y="11585"/>
                    <a:pt x="6430" y="11811"/>
                  </a:cubicBezTo>
                  <a:cubicBezTo>
                    <a:pt x="6430" y="11823"/>
                    <a:pt x="6442" y="11835"/>
                    <a:pt x="6442" y="11847"/>
                  </a:cubicBezTo>
                  <a:cubicBezTo>
                    <a:pt x="6537" y="12061"/>
                    <a:pt x="6620" y="12275"/>
                    <a:pt x="6704" y="12502"/>
                  </a:cubicBezTo>
                  <a:cubicBezTo>
                    <a:pt x="6704" y="12514"/>
                    <a:pt x="6716" y="12525"/>
                    <a:pt x="6727" y="12537"/>
                  </a:cubicBezTo>
                  <a:cubicBezTo>
                    <a:pt x="6811" y="12764"/>
                    <a:pt x="6882" y="12990"/>
                    <a:pt x="6954" y="13216"/>
                  </a:cubicBezTo>
                  <a:cubicBezTo>
                    <a:pt x="6954" y="13228"/>
                    <a:pt x="6954" y="13240"/>
                    <a:pt x="6966" y="13252"/>
                  </a:cubicBezTo>
                  <a:cubicBezTo>
                    <a:pt x="7025" y="13466"/>
                    <a:pt x="7085" y="13692"/>
                    <a:pt x="7132" y="13907"/>
                  </a:cubicBezTo>
                  <a:lnTo>
                    <a:pt x="7144" y="13966"/>
                  </a:lnTo>
                  <a:cubicBezTo>
                    <a:pt x="7204" y="14192"/>
                    <a:pt x="7239" y="14407"/>
                    <a:pt x="7275" y="14633"/>
                  </a:cubicBezTo>
                  <a:cubicBezTo>
                    <a:pt x="7275" y="14633"/>
                    <a:pt x="7275" y="14645"/>
                    <a:pt x="7275" y="14645"/>
                  </a:cubicBezTo>
                  <a:cubicBezTo>
                    <a:pt x="7311" y="14871"/>
                    <a:pt x="7347" y="15085"/>
                    <a:pt x="7359" y="15311"/>
                  </a:cubicBezTo>
                  <a:lnTo>
                    <a:pt x="7359" y="15359"/>
                  </a:lnTo>
                  <a:cubicBezTo>
                    <a:pt x="7382" y="15585"/>
                    <a:pt x="7382" y="15812"/>
                    <a:pt x="7382" y="16014"/>
                  </a:cubicBezTo>
                  <a:lnTo>
                    <a:pt x="7382" y="16324"/>
                  </a:lnTo>
                  <a:lnTo>
                    <a:pt x="7382" y="16419"/>
                  </a:lnTo>
                  <a:cubicBezTo>
                    <a:pt x="7382" y="16490"/>
                    <a:pt x="7382" y="16550"/>
                    <a:pt x="7370" y="16621"/>
                  </a:cubicBezTo>
                  <a:cubicBezTo>
                    <a:pt x="7370" y="16657"/>
                    <a:pt x="7359" y="16705"/>
                    <a:pt x="7359" y="16740"/>
                  </a:cubicBezTo>
                  <a:cubicBezTo>
                    <a:pt x="7359" y="16776"/>
                    <a:pt x="7347" y="16859"/>
                    <a:pt x="7335" y="16907"/>
                  </a:cubicBezTo>
                  <a:lnTo>
                    <a:pt x="7323" y="17038"/>
                  </a:lnTo>
                  <a:lnTo>
                    <a:pt x="7299" y="17181"/>
                  </a:lnTo>
                  <a:lnTo>
                    <a:pt x="7263" y="17324"/>
                  </a:lnTo>
                  <a:lnTo>
                    <a:pt x="7239" y="17455"/>
                  </a:lnTo>
                  <a:lnTo>
                    <a:pt x="7192" y="17597"/>
                  </a:lnTo>
                  <a:cubicBezTo>
                    <a:pt x="7180" y="17645"/>
                    <a:pt x="7168" y="17681"/>
                    <a:pt x="7156" y="17717"/>
                  </a:cubicBezTo>
                  <a:cubicBezTo>
                    <a:pt x="7144" y="17788"/>
                    <a:pt x="7120" y="17848"/>
                    <a:pt x="7097" y="17907"/>
                  </a:cubicBezTo>
                  <a:cubicBezTo>
                    <a:pt x="7085" y="17931"/>
                    <a:pt x="7085" y="17967"/>
                    <a:pt x="7073" y="18002"/>
                  </a:cubicBezTo>
                  <a:cubicBezTo>
                    <a:pt x="7025" y="18098"/>
                    <a:pt x="6989" y="18193"/>
                    <a:pt x="6942" y="18288"/>
                  </a:cubicBezTo>
                  <a:lnTo>
                    <a:pt x="6930" y="18312"/>
                  </a:lnTo>
                  <a:cubicBezTo>
                    <a:pt x="6870" y="18431"/>
                    <a:pt x="6811" y="18550"/>
                    <a:pt x="6739" y="18669"/>
                  </a:cubicBezTo>
                  <a:cubicBezTo>
                    <a:pt x="6739" y="18669"/>
                    <a:pt x="6727" y="18681"/>
                    <a:pt x="6727" y="18693"/>
                  </a:cubicBezTo>
                  <a:cubicBezTo>
                    <a:pt x="6668" y="18776"/>
                    <a:pt x="6608" y="18860"/>
                    <a:pt x="6537" y="18943"/>
                  </a:cubicBezTo>
                  <a:lnTo>
                    <a:pt x="6489" y="19002"/>
                  </a:lnTo>
                  <a:cubicBezTo>
                    <a:pt x="6430" y="19074"/>
                    <a:pt x="6370" y="19145"/>
                    <a:pt x="6299" y="19217"/>
                  </a:cubicBezTo>
                  <a:lnTo>
                    <a:pt x="6287" y="19229"/>
                  </a:lnTo>
                  <a:cubicBezTo>
                    <a:pt x="6216" y="19300"/>
                    <a:pt x="6132" y="19372"/>
                    <a:pt x="6049" y="19431"/>
                  </a:cubicBezTo>
                  <a:lnTo>
                    <a:pt x="6001" y="19479"/>
                  </a:lnTo>
                  <a:cubicBezTo>
                    <a:pt x="5918" y="19538"/>
                    <a:pt x="5835" y="19586"/>
                    <a:pt x="5751" y="19633"/>
                  </a:cubicBezTo>
                  <a:lnTo>
                    <a:pt x="15324" y="14073"/>
                  </a:lnTo>
                  <a:cubicBezTo>
                    <a:pt x="15407" y="14026"/>
                    <a:pt x="15490" y="13966"/>
                    <a:pt x="15574" y="13907"/>
                  </a:cubicBezTo>
                  <a:lnTo>
                    <a:pt x="15621" y="13871"/>
                  </a:lnTo>
                  <a:cubicBezTo>
                    <a:pt x="15705" y="13799"/>
                    <a:pt x="15776" y="13740"/>
                    <a:pt x="15860" y="13668"/>
                  </a:cubicBezTo>
                  <a:lnTo>
                    <a:pt x="15871" y="13657"/>
                  </a:lnTo>
                  <a:cubicBezTo>
                    <a:pt x="15931" y="13585"/>
                    <a:pt x="16002" y="13514"/>
                    <a:pt x="16062" y="13442"/>
                  </a:cubicBezTo>
                  <a:lnTo>
                    <a:pt x="16110" y="13383"/>
                  </a:lnTo>
                  <a:cubicBezTo>
                    <a:pt x="16181" y="13299"/>
                    <a:pt x="16241" y="13216"/>
                    <a:pt x="16300" y="13121"/>
                  </a:cubicBezTo>
                  <a:lnTo>
                    <a:pt x="16300" y="13121"/>
                  </a:lnTo>
                  <a:cubicBezTo>
                    <a:pt x="16300" y="13121"/>
                    <a:pt x="16300" y="13109"/>
                    <a:pt x="16300" y="13109"/>
                  </a:cubicBezTo>
                  <a:cubicBezTo>
                    <a:pt x="16372" y="12990"/>
                    <a:pt x="16443" y="12883"/>
                    <a:pt x="16503" y="12752"/>
                  </a:cubicBezTo>
                  <a:cubicBezTo>
                    <a:pt x="16503" y="12752"/>
                    <a:pt x="16503" y="12740"/>
                    <a:pt x="16503" y="12740"/>
                  </a:cubicBezTo>
                  <a:lnTo>
                    <a:pt x="16503" y="12728"/>
                  </a:lnTo>
                  <a:cubicBezTo>
                    <a:pt x="16550" y="12633"/>
                    <a:pt x="16586" y="12537"/>
                    <a:pt x="16633" y="12442"/>
                  </a:cubicBezTo>
                  <a:cubicBezTo>
                    <a:pt x="16633" y="12430"/>
                    <a:pt x="16633" y="12418"/>
                    <a:pt x="16645" y="12418"/>
                  </a:cubicBezTo>
                  <a:lnTo>
                    <a:pt x="16657" y="12347"/>
                  </a:lnTo>
                  <a:cubicBezTo>
                    <a:pt x="16681" y="12287"/>
                    <a:pt x="16705" y="12228"/>
                    <a:pt x="16729" y="12168"/>
                  </a:cubicBezTo>
                  <a:cubicBezTo>
                    <a:pt x="16729" y="12144"/>
                    <a:pt x="16729" y="12133"/>
                    <a:pt x="16741" y="12121"/>
                  </a:cubicBezTo>
                  <a:cubicBezTo>
                    <a:pt x="16741" y="12097"/>
                    <a:pt x="16753" y="12073"/>
                    <a:pt x="16753" y="12049"/>
                  </a:cubicBezTo>
                  <a:lnTo>
                    <a:pt x="16800" y="11894"/>
                  </a:lnTo>
                  <a:cubicBezTo>
                    <a:pt x="16800" y="11883"/>
                    <a:pt x="16812" y="11859"/>
                    <a:pt x="16812" y="11835"/>
                  </a:cubicBezTo>
                  <a:cubicBezTo>
                    <a:pt x="16824" y="11811"/>
                    <a:pt x="16824" y="11787"/>
                    <a:pt x="16824" y="11763"/>
                  </a:cubicBezTo>
                  <a:lnTo>
                    <a:pt x="16860" y="11632"/>
                  </a:lnTo>
                  <a:lnTo>
                    <a:pt x="16872" y="11561"/>
                  </a:lnTo>
                  <a:lnTo>
                    <a:pt x="16884" y="11478"/>
                  </a:lnTo>
                  <a:lnTo>
                    <a:pt x="16895" y="11347"/>
                  </a:lnTo>
                  <a:cubicBezTo>
                    <a:pt x="16895" y="11335"/>
                    <a:pt x="16895" y="11311"/>
                    <a:pt x="16907" y="11287"/>
                  </a:cubicBezTo>
                  <a:cubicBezTo>
                    <a:pt x="16919" y="11263"/>
                    <a:pt x="16907" y="11216"/>
                    <a:pt x="16919" y="11180"/>
                  </a:cubicBezTo>
                  <a:cubicBezTo>
                    <a:pt x="16931" y="11144"/>
                    <a:pt x="16931" y="11097"/>
                    <a:pt x="16931" y="11061"/>
                  </a:cubicBezTo>
                  <a:lnTo>
                    <a:pt x="16931" y="11013"/>
                  </a:lnTo>
                  <a:cubicBezTo>
                    <a:pt x="16931" y="10966"/>
                    <a:pt x="16931" y="10906"/>
                    <a:pt x="16943" y="10859"/>
                  </a:cubicBezTo>
                  <a:lnTo>
                    <a:pt x="16943" y="10763"/>
                  </a:lnTo>
                  <a:lnTo>
                    <a:pt x="16943" y="10751"/>
                  </a:lnTo>
                  <a:cubicBezTo>
                    <a:pt x="16943" y="10656"/>
                    <a:pt x="16943" y="10573"/>
                    <a:pt x="16955" y="10478"/>
                  </a:cubicBezTo>
                  <a:lnTo>
                    <a:pt x="16955" y="10454"/>
                  </a:lnTo>
                  <a:cubicBezTo>
                    <a:pt x="16931" y="10370"/>
                    <a:pt x="16931" y="10287"/>
                    <a:pt x="16931" y="10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8">
              <a:extLst>
                <a:ext uri="{FF2B5EF4-FFF2-40B4-BE49-F238E27FC236}">
                  <a16:creationId xmlns:a16="http://schemas.microsoft.com/office/drawing/2014/main" id="{B98DC49F-B159-95FF-626D-C14049F25356}"/>
                </a:ext>
              </a:extLst>
            </p:cNvPr>
            <p:cNvSpPr/>
            <p:nvPr/>
          </p:nvSpPr>
          <p:spPr>
            <a:xfrm>
              <a:off x="4490263" y="2787600"/>
              <a:ext cx="1026050" cy="1021325"/>
            </a:xfrm>
            <a:custGeom>
              <a:avLst/>
              <a:gdLst/>
              <a:ahLst/>
              <a:cxnLst/>
              <a:rect l="l" t="t" r="r" b="b"/>
              <a:pathLst>
                <a:path w="41042" h="40853" extrusionOk="0">
                  <a:moveTo>
                    <a:pt x="12806" y="1"/>
                  </a:moveTo>
                  <a:cubicBezTo>
                    <a:pt x="9929" y="1"/>
                    <a:pt x="7947" y="2281"/>
                    <a:pt x="7930" y="6228"/>
                  </a:cubicBezTo>
                  <a:cubicBezTo>
                    <a:pt x="7942" y="7097"/>
                    <a:pt x="8025" y="7966"/>
                    <a:pt x="8192" y="8824"/>
                  </a:cubicBezTo>
                  <a:cubicBezTo>
                    <a:pt x="7799" y="8514"/>
                    <a:pt x="7394" y="8240"/>
                    <a:pt x="6966" y="7990"/>
                  </a:cubicBezTo>
                  <a:cubicBezTo>
                    <a:pt x="5849" y="7343"/>
                    <a:pt x="4793" y="7037"/>
                    <a:pt x="3856" y="7037"/>
                  </a:cubicBezTo>
                  <a:cubicBezTo>
                    <a:pt x="1586" y="7037"/>
                    <a:pt x="21" y="8836"/>
                    <a:pt x="12" y="11955"/>
                  </a:cubicBezTo>
                  <a:cubicBezTo>
                    <a:pt x="0" y="16217"/>
                    <a:pt x="2906" y="21373"/>
                    <a:pt x="6561" y="23718"/>
                  </a:cubicBezTo>
                  <a:lnTo>
                    <a:pt x="35386" y="40089"/>
                  </a:lnTo>
                  <a:cubicBezTo>
                    <a:pt x="36284" y="40607"/>
                    <a:pt x="37134" y="40853"/>
                    <a:pt x="37889" y="40853"/>
                  </a:cubicBezTo>
                  <a:cubicBezTo>
                    <a:pt x="39736" y="40853"/>
                    <a:pt x="41013" y="39383"/>
                    <a:pt x="41029" y="36839"/>
                  </a:cubicBezTo>
                  <a:cubicBezTo>
                    <a:pt x="41041" y="33243"/>
                    <a:pt x="38505" y="28862"/>
                    <a:pt x="35386" y="27064"/>
                  </a:cubicBezTo>
                  <a:cubicBezTo>
                    <a:pt x="34838" y="26742"/>
                    <a:pt x="34255" y="26504"/>
                    <a:pt x="33636" y="26373"/>
                  </a:cubicBezTo>
                  <a:cubicBezTo>
                    <a:pt x="33659" y="26088"/>
                    <a:pt x="33683" y="25802"/>
                    <a:pt x="33683" y="25516"/>
                  </a:cubicBezTo>
                  <a:cubicBezTo>
                    <a:pt x="33695" y="21206"/>
                    <a:pt x="30659" y="15943"/>
                    <a:pt x="26909" y="13777"/>
                  </a:cubicBezTo>
                  <a:cubicBezTo>
                    <a:pt x="26337" y="13443"/>
                    <a:pt x="25718" y="13181"/>
                    <a:pt x="25075" y="13015"/>
                  </a:cubicBezTo>
                  <a:cubicBezTo>
                    <a:pt x="23944" y="8300"/>
                    <a:pt x="20646" y="3466"/>
                    <a:pt x="16741" y="1204"/>
                  </a:cubicBezTo>
                  <a:cubicBezTo>
                    <a:pt x="15327" y="387"/>
                    <a:pt x="13991" y="1"/>
                    <a:pt x="128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B6EA27-96A6-1DE2-8474-286619058CEF}"/>
              </a:ext>
            </a:extLst>
          </p:cNvPr>
          <p:cNvSpPr txBox="1"/>
          <p:nvPr/>
        </p:nvSpPr>
        <p:spPr>
          <a:xfrm>
            <a:off x="394825" y="1647473"/>
            <a:ext cx="57676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/>
              <a:t>Custo das </a:t>
            </a:r>
            <a:r>
              <a:rPr lang="pt-BR" sz="1600" b="1" dirty="0" err="1"/>
              <a:t>MVs</a:t>
            </a:r>
            <a:r>
              <a:rPr lang="pt-BR" sz="1600" b="1" dirty="0"/>
              <a:t>:</a:t>
            </a:r>
            <a:r>
              <a:rPr lang="pt-BR" sz="1600" dirty="0"/>
              <a:t> O benefício da velocidade de leitura das </a:t>
            </a:r>
            <a:r>
              <a:rPr lang="pt-BR" sz="1600" dirty="0" err="1"/>
              <a:t>Materialized</a:t>
            </a:r>
            <a:r>
              <a:rPr lang="pt-BR" sz="1600" dirty="0"/>
              <a:t> </a:t>
            </a:r>
            <a:r>
              <a:rPr lang="pt-BR" sz="1600" dirty="0" err="1"/>
              <a:t>Views</a:t>
            </a:r>
            <a:r>
              <a:rPr lang="pt-BR" sz="1600" dirty="0"/>
              <a:t> tem um custo: os dados não são em tempo real. Elas precisam de um </a:t>
            </a:r>
            <a:r>
              <a:rPr lang="pt-BR" dirty="0"/>
              <a:t>REFRESH</a:t>
            </a:r>
            <a:r>
              <a:rPr lang="pt-BR" sz="1600" dirty="0"/>
              <a:t>, que consome recursos e precisa ser agendado (</a:t>
            </a:r>
            <a:r>
              <a:rPr lang="pt-BR" sz="1600" dirty="0" err="1"/>
              <a:t>ex</a:t>
            </a:r>
            <a:r>
              <a:rPr lang="pt-BR" sz="1600" dirty="0"/>
              <a:t>: durante a madrugada).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/>
              <a:t>Overhead de Triggers:</a:t>
            </a:r>
            <a:r>
              <a:rPr lang="pt-BR" sz="1600" dirty="0"/>
              <a:t> Cada </a:t>
            </a:r>
            <a:r>
              <a:rPr lang="pt-BR" dirty="0"/>
              <a:t>INSERT</a:t>
            </a:r>
            <a:r>
              <a:rPr lang="pt-BR" sz="1600" dirty="0"/>
              <a:t> ou </a:t>
            </a:r>
            <a:r>
              <a:rPr lang="pt-BR" dirty="0"/>
              <a:t>UPDATE</a:t>
            </a:r>
            <a:r>
              <a:rPr lang="pt-BR" sz="1600" dirty="0"/>
              <a:t> na tabela </a:t>
            </a:r>
            <a:r>
              <a:rPr lang="pt-BR" dirty="0"/>
              <a:t>consultas</a:t>
            </a:r>
            <a:r>
              <a:rPr lang="pt-BR" sz="1600" dirty="0"/>
              <a:t> agora executa duas triggers (a de data e a de auditoria). Em um sistema com milhões de escritas por segundo, isso poderia se tornar um gargalo de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7587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40A5C-4FAF-7EC2-3CFF-3034394D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65" y="2200350"/>
            <a:ext cx="8229600" cy="371400"/>
          </a:xfrm>
        </p:spPr>
        <p:txBody>
          <a:bodyPr>
            <a:normAutofit fontScale="90000"/>
          </a:bodyPr>
          <a:lstStyle/>
          <a:p>
            <a:r>
              <a:rPr lang="pt-BR" dirty="0"/>
              <a:t>Valeu galera </a:t>
            </a:r>
          </a:p>
        </p:txBody>
      </p:sp>
    </p:spTree>
    <p:extLst>
      <p:ext uri="{BB962C8B-B14F-4D97-AF65-F5344CB8AC3E}">
        <p14:creationId xmlns:p14="http://schemas.microsoft.com/office/powerpoint/2010/main" val="245702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1300225" y="1182650"/>
            <a:ext cx="7386600" cy="3198300"/>
          </a:xfrm>
          <a:prstGeom prst="roundRect">
            <a:avLst>
              <a:gd name="adj" fmla="val 16667"/>
            </a:avLst>
          </a:prstGeom>
          <a:solidFill>
            <a:srgbClr val="01ADF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400879" y="1752207"/>
            <a:ext cx="1684261" cy="3391324"/>
            <a:chOff x="653425" y="1436325"/>
            <a:chExt cx="1841125" cy="3707175"/>
          </a:xfrm>
        </p:grpSpPr>
        <p:sp>
          <p:nvSpPr>
            <p:cNvPr id="125" name="Google Shape;125;p16"/>
            <p:cNvSpPr/>
            <p:nvPr/>
          </p:nvSpPr>
          <p:spPr>
            <a:xfrm>
              <a:off x="920825" y="4517850"/>
              <a:ext cx="1300575" cy="625650"/>
            </a:xfrm>
            <a:custGeom>
              <a:avLst/>
              <a:gdLst/>
              <a:ahLst/>
              <a:cxnLst/>
              <a:rect l="l" t="t" r="r" b="b"/>
              <a:pathLst>
                <a:path w="52023" h="25026" extrusionOk="0">
                  <a:moveTo>
                    <a:pt x="1" y="0"/>
                  </a:moveTo>
                  <a:lnTo>
                    <a:pt x="1" y="25026"/>
                  </a:lnTo>
                  <a:lnTo>
                    <a:pt x="52023" y="25026"/>
                  </a:lnTo>
                  <a:lnTo>
                    <a:pt x="520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920825" y="4341275"/>
              <a:ext cx="1300575" cy="289825"/>
            </a:xfrm>
            <a:custGeom>
              <a:avLst/>
              <a:gdLst/>
              <a:ahLst/>
              <a:cxnLst/>
              <a:rect l="l" t="t" r="r" b="b"/>
              <a:pathLst>
                <a:path w="52023" h="11593" extrusionOk="0">
                  <a:moveTo>
                    <a:pt x="1" y="1"/>
                  </a:moveTo>
                  <a:lnTo>
                    <a:pt x="1" y="11592"/>
                  </a:lnTo>
                  <a:lnTo>
                    <a:pt x="52023" y="11592"/>
                  </a:lnTo>
                  <a:lnTo>
                    <a:pt x="520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880200" y="2511700"/>
              <a:ext cx="1381825" cy="2007450"/>
            </a:xfrm>
            <a:custGeom>
              <a:avLst/>
              <a:gdLst/>
              <a:ahLst/>
              <a:cxnLst/>
              <a:rect l="l" t="t" r="r" b="b"/>
              <a:pathLst>
                <a:path w="55273" h="80298" extrusionOk="0">
                  <a:moveTo>
                    <a:pt x="28340" y="0"/>
                  </a:moveTo>
                  <a:lnTo>
                    <a:pt x="27125" y="269"/>
                  </a:lnTo>
                  <a:lnTo>
                    <a:pt x="23939" y="960"/>
                  </a:lnTo>
                  <a:lnTo>
                    <a:pt x="21802" y="1433"/>
                  </a:lnTo>
                  <a:lnTo>
                    <a:pt x="19423" y="1971"/>
                  </a:lnTo>
                  <a:lnTo>
                    <a:pt x="16877" y="2559"/>
                  </a:lnTo>
                  <a:lnTo>
                    <a:pt x="14254" y="3186"/>
                  </a:lnTo>
                  <a:lnTo>
                    <a:pt x="11644" y="3839"/>
                  </a:lnTo>
                  <a:lnTo>
                    <a:pt x="10351" y="4171"/>
                  </a:lnTo>
                  <a:lnTo>
                    <a:pt x="9098" y="4491"/>
                  </a:lnTo>
                  <a:lnTo>
                    <a:pt x="7895" y="4824"/>
                  </a:lnTo>
                  <a:lnTo>
                    <a:pt x="6731" y="5144"/>
                  </a:lnTo>
                  <a:lnTo>
                    <a:pt x="5630" y="5451"/>
                  </a:lnTo>
                  <a:lnTo>
                    <a:pt x="4607" y="5758"/>
                  </a:lnTo>
                  <a:lnTo>
                    <a:pt x="3673" y="6065"/>
                  </a:lnTo>
                  <a:lnTo>
                    <a:pt x="2815" y="6346"/>
                  </a:lnTo>
                  <a:lnTo>
                    <a:pt x="2073" y="6628"/>
                  </a:lnTo>
                  <a:lnTo>
                    <a:pt x="1754" y="6756"/>
                  </a:lnTo>
                  <a:lnTo>
                    <a:pt x="1446" y="6884"/>
                  </a:lnTo>
                  <a:lnTo>
                    <a:pt x="1178" y="7012"/>
                  </a:lnTo>
                  <a:lnTo>
                    <a:pt x="947" y="7127"/>
                  </a:lnTo>
                  <a:lnTo>
                    <a:pt x="743" y="7242"/>
                  </a:lnTo>
                  <a:lnTo>
                    <a:pt x="576" y="7357"/>
                  </a:lnTo>
                  <a:lnTo>
                    <a:pt x="436" y="7459"/>
                  </a:lnTo>
                  <a:lnTo>
                    <a:pt x="346" y="7562"/>
                  </a:lnTo>
                  <a:lnTo>
                    <a:pt x="321" y="7600"/>
                  </a:lnTo>
                  <a:lnTo>
                    <a:pt x="295" y="7651"/>
                  </a:lnTo>
                  <a:lnTo>
                    <a:pt x="282" y="7690"/>
                  </a:lnTo>
                  <a:lnTo>
                    <a:pt x="282" y="7741"/>
                  </a:lnTo>
                  <a:lnTo>
                    <a:pt x="397" y="9698"/>
                  </a:lnTo>
                  <a:lnTo>
                    <a:pt x="500" y="11835"/>
                  </a:lnTo>
                  <a:lnTo>
                    <a:pt x="589" y="14138"/>
                  </a:lnTo>
                  <a:lnTo>
                    <a:pt x="666" y="16569"/>
                  </a:lnTo>
                  <a:lnTo>
                    <a:pt x="730" y="19141"/>
                  </a:lnTo>
                  <a:lnTo>
                    <a:pt x="768" y="21827"/>
                  </a:lnTo>
                  <a:lnTo>
                    <a:pt x="807" y="24604"/>
                  </a:lnTo>
                  <a:lnTo>
                    <a:pt x="820" y="27457"/>
                  </a:lnTo>
                  <a:lnTo>
                    <a:pt x="832" y="30387"/>
                  </a:lnTo>
                  <a:lnTo>
                    <a:pt x="832" y="33355"/>
                  </a:lnTo>
                  <a:lnTo>
                    <a:pt x="820" y="36375"/>
                  </a:lnTo>
                  <a:lnTo>
                    <a:pt x="807" y="39394"/>
                  </a:lnTo>
                  <a:lnTo>
                    <a:pt x="743" y="45459"/>
                  </a:lnTo>
                  <a:lnTo>
                    <a:pt x="666" y="51395"/>
                  </a:lnTo>
                  <a:lnTo>
                    <a:pt x="564" y="57114"/>
                  </a:lnTo>
                  <a:lnTo>
                    <a:pt x="461" y="62462"/>
                  </a:lnTo>
                  <a:lnTo>
                    <a:pt x="346" y="67337"/>
                  </a:lnTo>
                  <a:lnTo>
                    <a:pt x="244" y="71597"/>
                  </a:lnTo>
                  <a:lnTo>
                    <a:pt x="77" y="77815"/>
                  </a:lnTo>
                  <a:lnTo>
                    <a:pt x="1" y="80106"/>
                  </a:lnTo>
                  <a:lnTo>
                    <a:pt x="55106" y="80297"/>
                  </a:lnTo>
                  <a:lnTo>
                    <a:pt x="55068" y="77956"/>
                  </a:lnTo>
                  <a:lnTo>
                    <a:pt x="54978" y="71636"/>
                  </a:lnTo>
                  <a:lnTo>
                    <a:pt x="54876" y="62360"/>
                  </a:lnTo>
                  <a:lnTo>
                    <a:pt x="54825" y="56935"/>
                  </a:lnTo>
                  <a:lnTo>
                    <a:pt x="54786" y="51165"/>
                  </a:lnTo>
                  <a:lnTo>
                    <a:pt x="54761" y="45177"/>
                  </a:lnTo>
                  <a:lnTo>
                    <a:pt x="54748" y="39100"/>
                  </a:lnTo>
                  <a:lnTo>
                    <a:pt x="54761" y="33061"/>
                  </a:lnTo>
                  <a:lnTo>
                    <a:pt x="54786" y="27188"/>
                  </a:lnTo>
                  <a:lnTo>
                    <a:pt x="54825" y="24348"/>
                  </a:lnTo>
                  <a:lnTo>
                    <a:pt x="54850" y="21610"/>
                  </a:lnTo>
                  <a:lnTo>
                    <a:pt x="54901" y="18974"/>
                  </a:lnTo>
                  <a:lnTo>
                    <a:pt x="54953" y="16454"/>
                  </a:lnTo>
                  <a:lnTo>
                    <a:pt x="55017" y="14087"/>
                  </a:lnTo>
                  <a:lnTo>
                    <a:pt x="55093" y="11861"/>
                  </a:lnTo>
                  <a:lnTo>
                    <a:pt x="55170" y="9826"/>
                  </a:lnTo>
                  <a:lnTo>
                    <a:pt x="55272" y="7958"/>
                  </a:lnTo>
                  <a:lnTo>
                    <a:pt x="55260" y="7920"/>
                  </a:lnTo>
                  <a:lnTo>
                    <a:pt x="55247" y="7869"/>
                  </a:lnTo>
                  <a:lnTo>
                    <a:pt x="55234" y="7818"/>
                  </a:lnTo>
                  <a:lnTo>
                    <a:pt x="55196" y="7766"/>
                  </a:lnTo>
                  <a:lnTo>
                    <a:pt x="55106" y="7664"/>
                  </a:lnTo>
                  <a:lnTo>
                    <a:pt x="54978" y="7549"/>
                  </a:lnTo>
                  <a:lnTo>
                    <a:pt x="54825" y="7434"/>
                  </a:lnTo>
                  <a:lnTo>
                    <a:pt x="54620" y="7319"/>
                  </a:lnTo>
                  <a:lnTo>
                    <a:pt x="54402" y="7191"/>
                  </a:lnTo>
                  <a:lnTo>
                    <a:pt x="54147" y="7063"/>
                  </a:lnTo>
                  <a:lnTo>
                    <a:pt x="53852" y="6935"/>
                  </a:lnTo>
                  <a:lnTo>
                    <a:pt x="53532" y="6794"/>
                  </a:lnTo>
                  <a:lnTo>
                    <a:pt x="52816" y="6500"/>
                  </a:lnTo>
                  <a:lnTo>
                    <a:pt x="52010" y="6206"/>
                  </a:lnTo>
                  <a:lnTo>
                    <a:pt x="51102" y="5898"/>
                  </a:lnTo>
                  <a:lnTo>
                    <a:pt x="50116" y="5579"/>
                  </a:lnTo>
                  <a:lnTo>
                    <a:pt x="49067" y="5259"/>
                  </a:lnTo>
                  <a:lnTo>
                    <a:pt x="47954" y="4926"/>
                  </a:lnTo>
                  <a:lnTo>
                    <a:pt x="46790" y="4593"/>
                  </a:lnTo>
                  <a:lnTo>
                    <a:pt x="45587" y="4261"/>
                  </a:lnTo>
                  <a:lnTo>
                    <a:pt x="44359" y="3915"/>
                  </a:lnTo>
                  <a:lnTo>
                    <a:pt x="41838" y="3250"/>
                  </a:lnTo>
                  <a:lnTo>
                    <a:pt x="39331" y="2610"/>
                  </a:lnTo>
                  <a:lnTo>
                    <a:pt x="36887" y="2009"/>
                  </a:lnTo>
                  <a:lnTo>
                    <a:pt x="34610" y="1459"/>
                  </a:lnTo>
                  <a:lnTo>
                    <a:pt x="32562" y="973"/>
                  </a:lnTo>
                  <a:lnTo>
                    <a:pt x="29492" y="269"/>
                  </a:lnTo>
                  <a:lnTo>
                    <a:pt x="28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1362225" y="2670675"/>
              <a:ext cx="426075" cy="365600"/>
            </a:xfrm>
            <a:custGeom>
              <a:avLst/>
              <a:gdLst/>
              <a:ahLst/>
              <a:cxnLst/>
              <a:rect l="l" t="t" r="r" b="b"/>
              <a:pathLst>
                <a:path w="17043" h="14624" extrusionOk="0">
                  <a:moveTo>
                    <a:pt x="1" y="0"/>
                  </a:moveTo>
                  <a:lnTo>
                    <a:pt x="8496" y="14624"/>
                  </a:lnTo>
                  <a:lnTo>
                    <a:pt x="17043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306575" y="2511700"/>
              <a:ext cx="540275" cy="167950"/>
            </a:xfrm>
            <a:custGeom>
              <a:avLst/>
              <a:gdLst/>
              <a:ahLst/>
              <a:cxnLst/>
              <a:rect l="l" t="t" r="r" b="b"/>
              <a:pathLst>
                <a:path w="21611" h="6718" extrusionOk="0">
                  <a:moveTo>
                    <a:pt x="11285" y="0"/>
                  </a:moveTo>
                  <a:lnTo>
                    <a:pt x="10364" y="205"/>
                  </a:lnTo>
                  <a:lnTo>
                    <a:pt x="7882" y="730"/>
                  </a:lnTo>
                  <a:lnTo>
                    <a:pt x="4287" y="1536"/>
                  </a:lnTo>
                  <a:lnTo>
                    <a:pt x="2214" y="2009"/>
                  </a:lnTo>
                  <a:lnTo>
                    <a:pt x="1" y="2521"/>
                  </a:lnTo>
                  <a:lnTo>
                    <a:pt x="2406" y="6653"/>
                  </a:lnTo>
                  <a:lnTo>
                    <a:pt x="19090" y="6717"/>
                  </a:lnTo>
                  <a:lnTo>
                    <a:pt x="21610" y="2444"/>
                  </a:lnTo>
                  <a:lnTo>
                    <a:pt x="19576" y="1945"/>
                  </a:lnTo>
                  <a:lnTo>
                    <a:pt x="17657" y="1484"/>
                  </a:lnTo>
                  <a:lnTo>
                    <a:pt x="14369" y="704"/>
                  </a:lnTo>
                  <a:lnTo>
                    <a:pt x="12117" y="192"/>
                  </a:lnTo>
                  <a:lnTo>
                    <a:pt x="11285" y="0"/>
                  </a:lnTo>
                  <a:close/>
                </a:path>
              </a:pathLst>
            </a:custGeom>
            <a:solidFill>
              <a:srgbClr val="FFB6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391350" y="2090750"/>
              <a:ext cx="359550" cy="579625"/>
            </a:xfrm>
            <a:custGeom>
              <a:avLst/>
              <a:gdLst/>
              <a:ahLst/>
              <a:cxnLst/>
              <a:rect l="l" t="t" r="r" b="b"/>
              <a:pathLst>
                <a:path w="14382" h="23185" extrusionOk="0">
                  <a:moveTo>
                    <a:pt x="14381" y="1"/>
                  </a:moveTo>
                  <a:lnTo>
                    <a:pt x="0" y="308"/>
                  </a:lnTo>
                  <a:lnTo>
                    <a:pt x="2508" y="23184"/>
                  </a:lnTo>
                  <a:lnTo>
                    <a:pt x="12705" y="22967"/>
                  </a:lnTo>
                  <a:lnTo>
                    <a:pt x="14381" y="1"/>
                  </a:lnTo>
                  <a:close/>
                </a:path>
              </a:pathLst>
            </a:custGeom>
            <a:solidFill>
              <a:srgbClr val="FFB6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438050" y="2275325"/>
              <a:ext cx="306125" cy="261350"/>
            </a:xfrm>
            <a:custGeom>
              <a:avLst/>
              <a:gdLst/>
              <a:ahLst/>
              <a:cxnLst/>
              <a:rect l="l" t="t" r="r" b="b"/>
              <a:pathLst>
                <a:path w="12245" h="10454" extrusionOk="0">
                  <a:moveTo>
                    <a:pt x="0" y="0"/>
                  </a:moveTo>
                  <a:lnTo>
                    <a:pt x="218" y="550"/>
                  </a:lnTo>
                  <a:lnTo>
                    <a:pt x="448" y="1088"/>
                  </a:lnTo>
                  <a:lnTo>
                    <a:pt x="691" y="1612"/>
                  </a:lnTo>
                  <a:lnTo>
                    <a:pt x="947" y="2137"/>
                  </a:lnTo>
                  <a:lnTo>
                    <a:pt x="1203" y="2649"/>
                  </a:lnTo>
                  <a:lnTo>
                    <a:pt x="1484" y="3148"/>
                  </a:lnTo>
                  <a:lnTo>
                    <a:pt x="1766" y="3634"/>
                  </a:lnTo>
                  <a:lnTo>
                    <a:pt x="2073" y="4107"/>
                  </a:lnTo>
                  <a:lnTo>
                    <a:pt x="2380" y="4568"/>
                  </a:lnTo>
                  <a:lnTo>
                    <a:pt x="2700" y="5016"/>
                  </a:lnTo>
                  <a:lnTo>
                    <a:pt x="3020" y="5451"/>
                  </a:lnTo>
                  <a:lnTo>
                    <a:pt x="3352" y="5873"/>
                  </a:lnTo>
                  <a:lnTo>
                    <a:pt x="3698" y="6269"/>
                  </a:lnTo>
                  <a:lnTo>
                    <a:pt x="4056" y="6666"/>
                  </a:lnTo>
                  <a:lnTo>
                    <a:pt x="4414" y="7037"/>
                  </a:lnTo>
                  <a:lnTo>
                    <a:pt x="4772" y="7395"/>
                  </a:lnTo>
                  <a:lnTo>
                    <a:pt x="5156" y="7741"/>
                  </a:lnTo>
                  <a:lnTo>
                    <a:pt x="5527" y="8061"/>
                  </a:lnTo>
                  <a:lnTo>
                    <a:pt x="5911" y="8368"/>
                  </a:lnTo>
                  <a:lnTo>
                    <a:pt x="6295" y="8649"/>
                  </a:lnTo>
                  <a:lnTo>
                    <a:pt x="6692" y="8918"/>
                  </a:lnTo>
                  <a:lnTo>
                    <a:pt x="7088" y="9174"/>
                  </a:lnTo>
                  <a:lnTo>
                    <a:pt x="7485" y="9404"/>
                  </a:lnTo>
                  <a:lnTo>
                    <a:pt x="7894" y="9609"/>
                  </a:lnTo>
                  <a:lnTo>
                    <a:pt x="8304" y="9788"/>
                  </a:lnTo>
                  <a:lnTo>
                    <a:pt x="8700" y="9954"/>
                  </a:lnTo>
                  <a:lnTo>
                    <a:pt x="9110" y="10095"/>
                  </a:lnTo>
                  <a:lnTo>
                    <a:pt x="9532" y="10210"/>
                  </a:lnTo>
                  <a:lnTo>
                    <a:pt x="9941" y="10313"/>
                  </a:lnTo>
                  <a:lnTo>
                    <a:pt x="10351" y="10376"/>
                  </a:lnTo>
                  <a:lnTo>
                    <a:pt x="10760" y="10428"/>
                  </a:lnTo>
                  <a:lnTo>
                    <a:pt x="11170" y="10453"/>
                  </a:lnTo>
                  <a:lnTo>
                    <a:pt x="12244" y="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8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1178625" y="1436325"/>
              <a:ext cx="784650" cy="784650"/>
            </a:xfrm>
            <a:custGeom>
              <a:avLst/>
              <a:gdLst/>
              <a:ahLst/>
              <a:cxnLst/>
              <a:rect l="l" t="t" r="r" b="b"/>
              <a:pathLst>
                <a:path w="31386" h="31386" extrusionOk="0">
                  <a:moveTo>
                    <a:pt x="15444" y="1"/>
                  </a:moveTo>
                  <a:lnTo>
                    <a:pt x="15034" y="14"/>
                  </a:lnTo>
                  <a:lnTo>
                    <a:pt x="14638" y="26"/>
                  </a:lnTo>
                  <a:lnTo>
                    <a:pt x="14228" y="65"/>
                  </a:lnTo>
                  <a:lnTo>
                    <a:pt x="13832" y="103"/>
                  </a:lnTo>
                  <a:lnTo>
                    <a:pt x="13448" y="154"/>
                  </a:lnTo>
                  <a:lnTo>
                    <a:pt x="13051" y="218"/>
                  </a:lnTo>
                  <a:lnTo>
                    <a:pt x="12667" y="295"/>
                  </a:lnTo>
                  <a:lnTo>
                    <a:pt x="12283" y="372"/>
                  </a:lnTo>
                  <a:lnTo>
                    <a:pt x="11900" y="461"/>
                  </a:lnTo>
                  <a:lnTo>
                    <a:pt x="11529" y="551"/>
                  </a:lnTo>
                  <a:lnTo>
                    <a:pt x="11158" y="666"/>
                  </a:lnTo>
                  <a:lnTo>
                    <a:pt x="10787" y="781"/>
                  </a:lnTo>
                  <a:lnTo>
                    <a:pt x="10416" y="909"/>
                  </a:lnTo>
                  <a:lnTo>
                    <a:pt x="10057" y="1037"/>
                  </a:lnTo>
                  <a:lnTo>
                    <a:pt x="9699" y="1178"/>
                  </a:lnTo>
                  <a:lnTo>
                    <a:pt x="9354" y="1331"/>
                  </a:lnTo>
                  <a:lnTo>
                    <a:pt x="9008" y="1485"/>
                  </a:lnTo>
                  <a:lnTo>
                    <a:pt x="8663" y="1664"/>
                  </a:lnTo>
                  <a:lnTo>
                    <a:pt x="8317" y="1830"/>
                  </a:lnTo>
                  <a:lnTo>
                    <a:pt x="7985" y="2009"/>
                  </a:lnTo>
                  <a:lnTo>
                    <a:pt x="7665" y="2201"/>
                  </a:lnTo>
                  <a:lnTo>
                    <a:pt x="7345" y="2406"/>
                  </a:lnTo>
                  <a:lnTo>
                    <a:pt x="7025" y="2611"/>
                  </a:lnTo>
                  <a:lnTo>
                    <a:pt x="6705" y="2828"/>
                  </a:lnTo>
                  <a:lnTo>
                    <a:pt x="6398" y="3046"/>
                  </a:lnTo>
                  <a:lnTo>
                    <a:pt x="6104" y="3276"/>
                  </a:lnTo>
                  <a:lnTo>
                    <a:pt x="5810" y="3506"/>
                  </a:lnTo>
                  <a:lnTo>
                    <a:pt x="5515" y="3749"/>
                  </a:lnTo>
                  <a:lnTo>
                    <a:pt x="5234" y="3993"/>
                  </a:lnTo>
                  <a:lnTo>
                    <a:pt x="4952" y="4248"/>
                  </a:lnTo>
                  <a:lnTo>
                    <a:pt x="4684" y="4504"/>
                  </a:lnTo>
                  <a:lnTo>
                    <a:pt x="4415" y="4773"/>
                  </a:lnTo>
                  <a:lnTo>
                    <a:pt x="4159" y="5055"/>
                  </a:lnTo>
                  <a:lnTo>
                    <a:pt x="3903" y="5336"/>
                  </a:lnTo>
                  <a:lnTo>
                    <a:pt x="3660" y="5617"/>
                  </a:lnTo>
                  <a:lnTo>
                    <a:pt x="3430" y="5912"/>
                  </a:lnTo>
                  <a:lnTo>
                    <a:pt x="3187" y="6206"/>
                  </a:lnTo>
                  <a:lnTo>
                    <a:pt x="2969" y="6513"/>
                  </a:lnTo>
                  <a:lnTo>
                    <a:pt x="2752" y="6820"/>
                  </a:lnTo>
                  <a:lnTo>
                    <a:pt x="2534" y="7127"/>
                  </a:lnTo>
                  <a:lnTo>
                    <a:pt x="2342" y="7447"/>
                  </a:lnTo>
                  <a:lnTo>
                    <a:pt x="2138" y="7780"/>
                  </a:lnTo>
                  <a:lnTo>
                    <a:pt x="1958" y="8100"/>
                  </a:lnTo>
                  <a:lnTo>
                    <a:pt x="1779" y="8432"/>
                  </a:lnTo>
                  <a:lnTo>
                    <a:pt x="1600" y="8778"/>
                  </a:lnTo>
                  <a:lnTo>
                    <a:pt x="1434" y="9123"/>
                  </a:lnTo>
                  <a:lnTo>
                    <a:pt x="1280" y="9469"/>
                  </a:lnTo>
                  <a:lnTo>
                    <a:pt x="1140" y="9827"/>
                  </a:lnTo>
                  <a:lnTo>
                    <a:pt x="999" y="10172"/>
                  </a:lnTo>
                  <a:lnTo>
                    <a:pt x="871" y="10543"/>
                  </a:lnTo>
                  <a:lnTo>
                    <a:pt x="743" y="10902"/>
                  </a:lnTo>
                  <a:lnTo>
                    <a:pt x="628" y="11273"/>
                  </a:lnTo>
                  <a:lnTo>
                    <a:pt x="525" y="11644"/>
                  </a:lnTo>
                  <a:lnTo>
                    <a:pt x="436" y="12015"/>
                  </a:lnTo>
                  <a:lnTo>
                    <a:pt x="346" y="12398"/>
                  </a:lnTo>
                  <a:lnTo>
                    <a:pt x="270" y="12782"/>
                  </a:lnTo>
                  <a:lnTo>
                    <a:pt x="206" y="13166"/>
                  </a:lnTo>
                  <a:lnTo>
                    <a:pt x="142" y="13563"/>
                  </a:lnTo>
                  <a:lnTo>
                    <a:pt x="103" y="13947"/>
                  </a:lnTo>
                  <a:lnTo>
                    <a:pt x="65" y="14343"/>
                  </a:lnTo>
                  <a:lnTo>
                    <a:pt x="26" y="14740"/>
                  </a:lnTo>
                  <a:lnTo>
                    <a:pt x="14" y="15136"/>
                  </a:lnTo>
                  <a:lnTo>
                    <a:pt x="1" y="15546"/>
                  </a:lnTo>
                  <a:lnTo>
                    <a:pt x="1" y="15955"/>
                  </a:lnTo>
                  <a:lnTo>
                    <a:pt x="14" y="16352"/>
                  </a:lnTo>
                  <a:lnTo>
                    <a:pt x="39" y="16761"/>
                  </a:lnTo>
                  <a:lnTo>
                    <a:pt x="65" y="17158"/>
                  </a:lnTo>
                  <a:lnTo>
                    <a:pt x="116" y="17555"/>
                  </a:lnTo>
                  <a:lnTo>
                    <a:pt x="167" y="17951"/>
                  </a:lnTo>
                  <a:lnTo>
                    <a:pt x="231" y="18335"/>
                  </a:lnTo>
                  <a:lnTo>
                    <a:pt x="295" y="18719"/>
                  </a:lnTo>
                  <a:lnTo>
                    <a:pt x="372" y="19103"/>
                  </a:lnTo>
                  <a:lnTo>
                    <a:pt x="461" y="19487"/>
                  </a:lnTo>
                  <a:lnTo>
                    <a:pt x="564" y="19858"/>
                  </a:lnTo>
                  <a:lnTo>
                    <a:pt x="666" y="20241"/>
                  </a:lnTo>
                  <a:lnTo>
                    <a:pt x="781" y="20600"/>
                  </a:lnTo>
                  <a:lnTo>
                    <a:pt x="909" y="20971"/>
                  </a:lnTo>
                  <a:lnTo>
                    <a:pt x="1050" y="21329"/>
                  </a:lnTo>
                  <a:lnTo>
                    <a:pt x="1191" y="21687"/>
                  </a:lnTo>
                  <a:lnTo>
                    <a:pt x="1344" y="22033"/>
                  </a:lnTo>
                  <a:lnTo>
                    <a:pt x="1498" y="22391"/>
                  </a:lnTo>
                  <a:lnTo>
                    <a:pt x="1664" y="22723"/>
                  </a:lnTo>
                  <a:lnTo>
                    <a:pt x="1843" y="23069"/>
                  </a:lnTo>
                  <a:lnTo>
                    <a:pt x="2022" y="23402"/>
                  </a:lnTo>
                  <a:lnTo>
                    <a:pt x="2214" y="23721"/>
                  </a:lnTo>
                  <a:lnTo>
                    <a:pt x="2406" y="24054"/>
                  </a:lnTo>
                  <a:lnTo>
                    <a:pt x="2611" y="24361"/>
                  </a:lnTo>
                  <a:lnTo>
                    <a:pt x="2828" y="24681"/>
                  </a:lnTo>
                  <a:lnTo>
                    <a:pt x="3046" y="24988"/>
                  </a:lnTo>
                  <a:lnTo>
                    <a:pt x="3276" y="25282"/>
                  </a:lnTo>
                  <a:lnTo>
                    <a:pt x="3507" y="25577"/>
                  </a:lnTo>
                  <a:lnTo>
                    <a:pt x="3750" y="25871"/>
                  </a:lnTo>
                  <a:lnTo>
                    <a:pt x="4006" y="26152"/>
                  </a:lnTo>
                  <a:lnTo>
                    <a:pt x="4261" y="26434"/>
                  </a:lnTo>
                  <a:lnTo>
                    <a:pt x="4517" y="26703"/>
                  </a:lnTo>
                  <a:lnTo>
                    <a:pt x="4786" y="26971"/>
                  </a:lnTo>
                  <a:lnTo>
                    <a:pt x="5055" y="27227"/>
                  </a:lnTo>
                  <a:lnTo>
                    <a:pt x="5336" y="27483"/>
                  </a:lnTo>
                  <a:lnTo>
                    <a:pt x="5618" y="27726"/>
                  </a:lnTo>
                  <a:lnTo>
                    <a:pt x="5912" y="27969"/>
                  </a:lnTo>
                  <a:lnTo>
                    <a:pt x="6206" y="28199"/>
                  </a:lnTo>
                  <a:lnTo>
                    <a:pt x="6513" y="28417"/>
                  </a:lnTo>
                  <a:lnTo>
                    <a:pt x="6820" y="28634"/>
                  </a:lnTo>
                  <a:lnTo>
                    <a:pt x="7140" y="28852"/>
                  </a:lnTo>
                  <a:lnTo>
                    <a:pt x="7460" y="29057"/>
                  </a:lnTo>
                  <a:lnTo>
                    <a:pt x="7780" y="29249"/>
                  </a:lnTo>
                  <a:lnTo>
                    <a:pt x="8113" y="29428"/>
                  </a:lnTo>
                  <a:lnTo>
                    <a:pt x="8445" y="29607"/>
                  </a:lnTo>
                  <a:lnTo>
                    <a:pt x="8778" y="29786"/>
                  </a:lnTo>
                  <a:lnTo>
                    <a:pt x="9123" y="29952"/>
                  </a:lnTo>
                  <a:lnTo>
                    <a:pt x="9482" y="30106"/>
                  </a:lnTo>
                  <a:lnTo>
                    <a:pt x="9827" y="30247"/>
                  </a:lnTo>
                  <a:lnTo>
                    <a:pt x="10185" y="30387"/>
                  </a:lnTo>
                  <a:lnTo>
                    <a:pt x="10543" y="30515"/>
                  </a:lnTo>
                  <a:lnTo>
                    <a:pt x="10914" y="30643"/>
                  </a:lnTo>
                  <a:lnTo>
                    <a:pt x="11273" y="30758"/>
                  </a:lnTo>
                  <a:lnTo>
                    <a:pt x="11657" y="30861"/>
                  </a:lnTo>
                  <a:lnTo>
                    <a:pt x="12028" y="30950"/>
                  </a:lnTo>
                  <a:lnTo>
                    <a:pt x="12411" y="31040"/>
                  </a:lnTo>
                  <a:lnTo>
                    <a:pt x="12782" y="31117"/>
                  </a:lnTo>
                  <a:lnTo>
                    <a:pt x="13179" y="31181"/>
                  </a:lnTo>
                  <a:lnTo>
                    <a:pt x="13563" y="31245"/>
                  </a:lnTo>
                  <a:lnTo>
                    <a:pt x="13960" y="31296"/>
                  </a:lnTo>
                  <a:lnTo>
                    <a:pt x="14356" y="31334"/>
                  </a:lnTo>
                  <a:lnTo>
                    <a:pt x="14753" y="31360"/>
                  </a:lnTo>
                  <a:lnTo>
                    <a:pt x="15149" y="31372"/>
                  </a:lnTo>
                  <a:lnTo>
                    <a:pt x="15546" y="31385"/>
                  </a:lnTo>
                  <a:lnTo>
                    <a:pt x="15955" y="31385"/>
                  </a:lnTo>
                  <a:lnTo>
                    <a:pt x="16365" y="31372"/>
                  </a:lnTo>
                  <a:lnTo>
                    <a:pt x="16762" y="31347"/>
                  </a:lnTo>
                  <a:lnTo>
                    <a:pt x="17158" y="31321"/>
                  </a:lnTo>
                  <a:lnTo>
                    <a:pt x="17555" y="31270"/>
                  </a:lnTo>
                  <a:lnTo>
                    <a:pt x="17951" y="31219"/>
                  </a:lnTo>
                  <a:lnTo>
                    <a:pt x="18348" y="31168"/>
                  </a:lnTo>
                  <a:lnTo>
                    <a:pt x="18732" y="31091"/>
                  </a:lnTo>
                  <a:lnTo>
                    <a:pt x="19116" y="31014"/>
                  </a:lnTo>
                  <a:lnTo>
                    <a:pt x="19500" y="30925"/>
                  </a:lnTo>
                  <a:lnTo>
                    <a:pt x="19871" y="30822"/>
                  </a:lnTo>
                  <a:lnTo>
                    <a:pt x="20242" y="30720"/>
                  </a:lnTo>
                  <a:lnTo>
                    <a:pt x="20613" y="30605"/>
                  </a:lnTo>
                  <a:lnTo>
                    <a:pt x="20971" y="30477"/>
                  </a:lnTo>
                  <a:lnTo>
                    <a:pt x="21342" y="30336"/>
                  </a:lnTo>
                  <a:lnTo>
                    <a:pt x="21687" y="30195"/>
                  </a:lnTo>
                  <a:lnTo>
                    <a:pt x="22046" y="30055"/>
                  </a:lnTo>
                  <a:lnTo>
                    <a:pt x="22391" y="29888"/>
                  </a:lnTo>
                  <a:lnTo>
                    <a:pt x="22737" y="29722"/>
                  </a:lnTo>
                  <a:lnTo>
                    <a:pt x="23069" y="29543"/>
                  </a:lnTo>
                  <a:lnTo>
                    <a:pt x="23402" y="29364"/>
                  </a:lnTo>
                  <a:lnTo>
                    <a:pt x="23734" y="29172"/>
                  </a:lnTo>
                  <a:lnTo>
                    <a:pt x="24054" y="28980"/>
                  </a:lnTo>
                  <a:lnTo>
                    <a:pt x="24374" y="28775"/>
                  </a:lnTo>
                  <a:lnTo>
                    <a:pt x="24681" y="28558"/>
                  </a:lnTo>
                  <a:lnTo>
                    <a:pt x="24988" y="28340"/>
                  </a:lnTo>
                  <a:lnTo>
                    <a:pt x="25295" y="28110"/>
                  </a:lnTo>
                  <a:lnTo>
                    <a:pt x="25590" y="27880"/>
                  </a:lnTo>
                  <a:lnTo>
                    <a:pt x="25884" y="27637"/>
                  </a:lnTo>
                  <a:lnTo>
                    <a:pt x="26165" y="27393"/>
                  </a:lnTo>
                  <a:lnTo>
                    <a:pt x="26434" y="27138"/>
                  </a:lnTo>
                  <a:lnTo>
                    <a:pt x="26716" y="26869"/>
                  </a:lnTo>
                  <a:lnTo>
                    <a:pt x="26971" y="26600"/>
                  </a:lnTo>
                  <a:lnTo>
                    <a:pt x="27240" y="26331"/>
                  </a:lnTo>
                  <a:lnTo>
                    <a:pt x="27483" y="26050"/>
                  </a:lnTo>
                  <a:lnTo>
                    <a:pt x="27739" y="25769"/>
                  </a:lnTo>
                  <a:lnTo>
                    <a:pt x="27969" y="25474"/>
                  </a:lnTo>
                  <a:lnTo>
                    <a:pt x="28200" y="25180"/>
                  </a:lnTo>
                  <a:lnTo>
                    <a:pt x="28430" y="24873"/>
                  </a:lnTo>
                  <a:lnTo>
                    <a:pt x="28648" y="24566"/>
                  </a:lnTo>
                  <a:lnTo>
                    <a:pt x="28852" y="24246"/>
                  </a:lnTo>
                  <a:lnTo>
                    <a:pt x="29057" y="23926"/>
                  </a:lnTo>
                  <a:lnTo>
                    <a:pt x="29249" y="23606"/>
                  </a:lnTo>
                  <a:lnTo>
                    <a:pt x="29441" y="23274"/>
                  </a:lnTo>
                  <a:lnTo>
                    <a:pt x="29620" y="22941"/>
                  </a:lnTo>
                  <a:lnTo>
                    <a:pt x="29786" y="22608"/>
                  </a:lnTo>
                  <a:lnTo>
                    <a:pt x="29953" y="22263"/>
                  </a:lnTo>
                  <a:lnTo>
                    <a:pt x="30106" y="21917"/>
                  </a:lnTo>
                  <a:lnTo>
                    <a:pt x="30260" y="21559"/>
                  </a:lnTo>
                  <a:lnTo>
                    <a:pt x="30400" y="21201"/>
                  </a:lnTo>
                  <a:lnTo>
                    <a:pt x="30528" y="20843"/>
                  </a:lnTo>
                  <a:lnTo>
                    <a:pt x="30643" y="20484"/>
                  </a:lnTo>
                  <a:lnTo>
                    <a:pt x="30759" y="20113"/>
                  </a:lnTo>
                  <a:lnTo>
                    <a:pt x="30861" y="19742"/>
                  </a:lnTo>
                  <a:lnTo>
                    <a:pt x="30963" y="19359"/>
                  </a:lnTo>
                  <a:lnTo>
                    <a:pt x="31053" y="18988"/>
                  </a:lnTo>
                  <a:lnTo>
                    <a:pt x="31130" y="18604"/>
                  </a:lnTo>
                  <a:lnTo>
                    <a:pt x="31194" y="18220"/>
                  </a:lnTo>
                  <a:lnTo>
                    <a:pt x="31245" y="17823"/>
                  </a:lnTo>
                  <a:lnTo>
                    <a:pt x="31296" y="17427"/>
                  </a:lnTo>
                  <a:lnTo>
                    <a:pt x="31334" y="17043"/>
                  </a:lnTo>
                  <a:lnTo>
                    <a:pt x="31360" y="16646"/>
                  </a:lnTo>
                  <a:lnTo>
                    <a:pt x="31386" y="16237"/>
                  </a:lnTo>
                  <a:lnTo>
                    <a:pt x="31386" y="15840"/>
                  </a:lnTo>
                  <a:lnTo>
                    <a:pt x="31386" y="15431"/>
                  </a:lnTo>
                  <a:lnTo>
                    <a:pt x="31373" y="15021"/>
                  </a:lnTo>
                  <a:lnTo>
                    <a:pt x="31360" y="14625"/>
                  </a:lnTo>
                  <a:lnTo>
                    <a:pt x="31322" y="14228"/>
                  </a:lnTo>
                  <a:lnTo>
                    <a:pt x="31283" y="13831"/>
                  </a:lnTo>
                  <a:lnTo>
                    <a:pt x="31232" y="13435"/>
                  </a:lnTo>
                  <a:lnTo>
                    <a:pt x="31168" y="13051"/>
                  </a:lnTo>
                  <a:lnTo>
                    <a:pt x="31104" y="12654"/>
                  </a:lnTo>
                  <a:lnTo>
                    <a:pt x="31014" y="12271"/>
                  </a:lnTo>
                  <a:lnTo>
                    <a:pt x="30925" y="11899"/>
                  </a:lnTo>
                  <a:lnTo>
                    <a:pt x="30835" y="11516"/>
                  </a:lnTo>
                  <a:lnTo>
                    <a:pt x="30720" y="11145"/>
                  </a:lnTo>
                  <a:lnTo>
                    <a:pt x="30605" y="10774"/>
                  </a:lnTo>
                  <a:lnTo>
                    <a:pt x="30477" y="10415"/>
                  </a:lnTo>
                  <a:lnTo>
                    <a:pt x="30349" y="10057"/>
                  </a:lnTo>
                  <a:lnTo>
                    <a:pt x="30208" y="9699"/>
                  </a:lnTo>
                  <a:lnTo>
                    <a:pt x="30055" y="9341"/>
                  </a:lnTo>
                  <a:lnTo>
                    <a:pt x="29901" y="8995"/>
                  </a:lnTo>
                  <a:lnTo>
                    <a:pt x="29735" y="8650"/>
                  </a:lnTo>
                  <a:lnTo>
                    <a:pt x="29556" y="8317"/>
                  </a:lnTo>
                  <a:lnTo>
                    <a:pt x="29377" y="7984"/>
                  </a:lnTo>
                  <a:lnTo>
                    <a:pt x="29185" y="7652"/>
                  </a:lnTo>
                  <a:lnTo>
                    <a:pt x="28980" y="7332"/>
                  </a:lnTo>
                  <a:lnTo>
                    <a:pt x="28775" y="7012"/>
                  </a:lnTo>
                  <a:lnTo>
                    <a:pt x="28571" y="6705"/>
                  </a:lnTo>
                  <a:lnTo>
                    <a:pt x="28340" y="6398"/>
                  </a:lnTo>
                  <a:lnTo>
                    <a:pt x="28123" y="6091"/>
                  </a:lnTo>
                  <a:lnTo>
                    <a:pt x="27880" y="5797"/>
                  </a:lnTo>
                  <a:lnTo>
                    <a:pt x="27637" y="5515"/>
                  </a:lnTo>
                  <a:lnTo>
                    <a:pt x="27394" y="5221"/>
                  </a:lnTo>
                  <a:lnTo>
                    <a:pt x="27138" y="4952"/>
                  </a:lnTo>
                  <a:lnTo>
                    <a:pt x="26882" y="4671"/>
                  </a:lnTo>
                  <a:lnTo>
                    <a:pt x="26613" y="4415"/>
                  </a:lnTo>
                  <a:lnTo>
                    <a:pt x="26332" y="4159"/>
                  </a:lnTo>
                  <a:lnTo>
                    <a:pt x="26063" y="3903"/>
                  </a:lnTo>
                  <a:lnTo>
                    <a:pt x="25769" y="3660"/>
                  </a:lnTo>
                  <a:lnTo>
                    <a:pt x="25475" y="3417"/>
                  </a:lnTo>
                  <a:lnTo>
                    <a:pt x="25180" y="3187"/>
                  </a:lnTo>
                  <a:lnTo>
                    <a:pt x="24873" y="2956"/>
                  </a:lnTo>
                  <a:lnTo>
                    <a:pt x="24566" y="2739"/>
                  </a:lnTo>
                  <a:lnTo>
                    <a:pt x="24259" y="2534"/>
                  </a:lnTo>
                  <a:lnTo>
                    <a:pt x="23939" y="2329"/>
                  </a:lnTo>
                  <a:lnTo>
                    <a:pt x="23619" y="2137"/>
                  </a:lnTo>
                  <a:lnTo>
                    <a:pt x="23287" y="1945"/>
                  </a:lnTo>
                  <a:lnTo>
                    <a:pt x="22954" y="1766"/>
                  </a:lnTo>
                  <a:lnTo>
                    <a:pt x="22609" y="1600"/>
                  </a:lnTo>
                  <a:lnTo>
                    <a:pt x="22263" y="1434"/>
                  </a:lnTo>
                  <a:lnTo>
                    <a:pt x="21918" y="1280"/>
                  </a:lnTo>
                  <a:lnTo>
                    <a:pt x="21572" y="1127"/>
                  </a:lnTo>
                  <a:lnTo>
                    <a:pt x="21214" y="986"/>
                  </a:lnTo>
                  <a:lnTo>
                    <a:pt x="20856" y="858"/>
                  </a:lnTo>
                  <a:lnTo>
                    <a:pt x="20485" y="743"/>
                  </a:lnTo>
                  <a:lnTo>
                    <a:pt x="20114" y="628"/>
                  </a:lnTo>
                  <a:lnTo>
                    <a:pt x="19743" y="525"/>
                  </a:lnTo>
                  <a:lnTo>
                    <a:pt x="19372" y="423"/>
                  </a:lnTo>
                  <a:lnTo>
                    <a:pt x="18988" y="346"/>
                  </a:lnTo>
                  <a:lnTo>
                    <a:pt x="18604" y="269"/>
                  </a:lnTo>
                  <a:lnTo>
                    <a:pt x="18220" y="193"/>
                  </a:lnTo>
                  <a:lnTo>
                    <a:pt x="17836" y="141"/>
                  </a:lnTo>
                  <a:lnTo>
                    <a:pt x="17440" y="90"/>
                  </a:lnTo>
                  <a:lnTo>
                    <a:pt x="17043" y="52"/>
                  </a:lnTo>
                  <a:lnTo>
                    <a:pt x="16646" y="26"/>
                  </a:lnTo>
                  <a:lnTo>
                    <a:pt x="16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848425" y="1947475"/>
              <a:ext cx="116450" cy="236075"/>
            </a:xfrm>
            <a:custGeom>
              <a:avLst/>
              <a:gdLst/>
              <a:ahLst/>
              <a:cxnLst/>
              <a:rect l="l" t="t" r="r" b="b"/>
              <a:pathLst>
                <a:path w="4658" h="9443" extrusionOk="0">
                  <a:moveTo>
                    <a:pt x="1139" y="0"/>
                  </a:moveTo>
                  <a:lnTo>
                    <a:pt x="1062" y="13"/>
                  </a:lnTo>
                  <a:lnTo>
                    <a:pt x="1011" y="38"/>
                  </a:lnTo>
                  <a:lnTo>
                    <a:pt x="986" y="51"/>
                  </a:lnTo>
                  <a:lnTo>
                    <a:pt x="973" y="77"/>
                  </a:lnTo>
                  <a:lnTo>
                    <a:pt x="0" y="9442"/>
                  </a:lnTo>
                  <a:lnTo>
                    <a:pt x="231" y="9391"/>
                  </a:lnTo>
                  <a:lnTo>
                    <a:pt x="448" y="9340"/>
                  </a:lnTo>
                  <a:lnTo>
                    <a:pt x="666" y="9263"/>
                  </a:lnTo>
                  <a:lnTo>
                    <a:pt x="896" y="9186"/>
                  </a:lnTo>
                  <a:lnTo>
                    <a:pt x="1113" y="9097"/>
                  </a:lnTo>
                  <a:lnTo>
                    <a:pt x="1318" y="8995"/>
                  </a:lnTo>
                  <a:lnTo>
                    <a:pt x="1536" y="8867"/>
                  </a:lnTo>
                  <a:lnTo>
                    <a:pt x="1740" y="8751"/>
                  </a:lnTo>
                  <a:lnTo>
                    <a:pt x="1945" y="8611"/>
                  </a:lnTo>
                  <a:lnTo>
                    <a:pt x="2150" y="8470"/>
                  </a:lnTo>
                  <a:lnTo>
                    <a:pt x="2342" y="8304"/>
                  </a:lnTo>
                  <a:lnTo>
                    <a:pt x="2534" y="8137"/>
                  </a:lnTo>
                  <a:lnTo>
                    <a:pt x="2713" y="7971"/>
                  </a:lnTo>
                  <a:lnTo>
                    <a:pt x="2892" y="7792"/>
                  </a:lnTo>
                  <a:lnTo>
                    <a:pt x="3071" y="7600"/>
                  </a:lnTo>
                  <a:lnTo>
                    <a:pt x="3225" y="7395"/>
                  </a:lnTo>
                  <a:lnTo>
                    <a:pt x="3391" y="7191"/>
                  </a:lnTo>
                  <a:lnTo>
                    <a:pt x="3544" y="6986"/>
                  </a:lnTo>
                  <a:lnTo>
                    <a:pt x="3685" y="6755"/>
                  </a:lnTo>
                  <a:lnTo>
                    <a:pt x="3826" y="6538"/>
                  </a:lnTo>
                  <a:lnTo>
                    <a:pt x="3941" y="6308"/>
                  </a:lnTo>
                  <a:lnTo>
                    <a:pt x="4069" y="6065"/>
                  </a:lnTo>
                  <a:lnTo>
                    <a:pt x="4171" y="5822"/>
                  </a:lnTo>
                  <a:lnTo>
                    <a:pt x="4274" y="5578"/>
                  </a:lnTo>
                  <a:lnTo>
                    <a:pt x="4363" y="5335"/>
                  </a:lnTo>
                  <a:lnTo>
                    <a:pt x="4440" y="5079"/>
                  </a:lnTo>
                  <a:lnTo>
                    <a:pt x="4504" y="4824"/>
                  </a:lnTo>
                  <a:lnTo>
                    <a:pt x="4555" y="4555"/>
                  </a:lnTo>
                  <a:lnTo>
                    <a:pt x="4606" y="4286"/>
                  </a:lnTo>
                  <a:lnTo>
                    <a:pt x="4632" y="4030"/>
                  </a:lnTo>
                  <a:lnTo>
                    <a:pt x="4657" y="3762"/>
                  </a:lnTo>
                  <a:lnTo>
                    <a:pt x="4657" y="3480"/>
                  </a:lnTo>
                  <a:lnTo>
                    <a:pt x="4657" y="3186"/>
                  </a:lnTo>
                  <a:lnTo>
                    <a:pt x="4619" y="2892"/>
                  </a:lnTo>
                  <a:lnTo>
                    <a:pt x="4568" y="2623"/>
                  </a:lnTo>
                  <a:lnTo>
                    <a:pt x="4504" y="2367"/>
                  </a:lnTo>
                  <a:lnTo>
                    <a:pt x="4427" y="2124"/>
                  </a:lnTo>
                  <a:lnTo>
                    <a:pt x="4325" y="1906"/>
                  </a:lnTo>
                  <a:lnTo>
                    <a:pt x="4210" y="1702"/>
                  </a:lnTo>
                  <a:lnTo>
                    <a:pt x="4095" y="1497"/>
                  </a:lnTo>
                  <a:lnTo>
                    <a:pt x="3954" y="1318"/>
                  </a:lnTo>
                  <a:lnTo>
                    <a:pt x="3813" y="1152"/>
                  </a:lnTo>
                  <a:lnTo>
                    <a:pt x="3660" y="998"/>
                  </a:lnTo>
                  <a:lnTo>
                    <a:pt x="3506" y="857"/>
                  </a:lnTo>
                  <a:lnTo>
                    <a:pt x="3340" y="729"/>
                  </a:lnTo>
                  <a:lnTo>
                    <a:pt x="3173" y="614"/>
                  </a:lnTo>
                  <a:lnTo>
                    <a:pt x="2994" y="512"/>
                  </a:lnTo>
                  <a:lnTo>
                    <a:pt x="2828" y="422"/>
                  </a:lnTo>
                  <a:lnTo>
                    <a:pt x="2662" y="333"/>
                  </a:lnTo>
                  <a:lnTo>
                    <a:pt x="2482" y="269"/>
                  </a:lnTo>
                  <a:lnTo>
                    <a:pt x="2316" y="205"/>
                  </a:lnTo>
                  <a:lnTo>
                    <a:pt x="2150" y="141"/>
                  </a:lnTo>
                  <a:lnTo>
                    <a:pt x="1843" y="64"/>
                  </a:lnTo>
                  <a:lnTo>
                    <a:pt x="1561" y="13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rgbClr val="D28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177025" y="1942025"/>
              <a:ext cx="113900" cy="236400"/>
            </a:xfrm>
            <a:custGeom>
              <a:avLst/>
              <a:gdLst/>
              <a:ahLst/>
              <a:cxnLst/>
              <a:rect l="l" t="t" r="r" b="b"/>
              <a:pathLst>
                <a:path w="4556" h="9456" extrusionOk="0">
                  <a:moveTo>
                    <a:pt x="3404" y="1"/>
                  </a:moveTo>
                  <a:lnTo>
                    <a:pt x="3174" y="13"/>
                  </a:lnTo>
                  <a:lnTo>
                    <a:pt x="2892" y="52"/>
                  </a:lnTo>
                  <a:lnTo>
                    <a:pt x="2573" y="129"/>
                  </a:lnTo>
                  <a:lnTo>
                    <a:pt x="2406" y="180"/>
                  </a:lnTo>
                  <a:lnTo>
                    <a:pt x="2240" y="244"/>
                  </a:lnTo>
                  <a:lnTo>
                    <a:pt x="2074" y="308"/>
                  </a:lnTo>
                  <a:lnTo>
                    <a:pt x="1894" y="384"/>
                  </a:lnTo>
                  <a:lnTo>
                    <a:pt x="1715" y="474"/>
                  </a:lnTo>
                  <a:lnTo>
                    <a:pt x="1549" y="576"/>
                  </a:lnTo>
                  <a:lnTo>
                    <a:pt x="1383" y="691"/>
                  </a:lnTo>
                  <a:lnTo>
                    <a:pt x="1216" y="819"/>
                  </a:lnTo>
                  <a:lnTo>
                    <a:pt x="1050" y="960"/>
                  </a:lnTo>
                  <a:lnTo>
                    <a:pt x="897" y="1114"/>
                  </a:lnTo>
                  <a:lnTo>
                    <a:pt x="756" y="1267"/>
                  </a:lnTo>
                  <a:lnTo>
                    <a:pt x="615" y="1446"/>
                  </a:lnTo>
                  <a:lnTo>
                    <a:pt x="487" y="1638"/>
                  </a:lnTo>
                  <a:lnTo>
                    <a:pt x="372" y="1856"/>
                  </a:lnTo>
                  <a:lnTo>
                    <a:pt x="270" y="2073"/>
                  </a:lnTo>
                  <a:lnTo>
                    <a:pt x="180" y="2304"/>
                  </a:lnTo>
                  <a:lnTo>
                    <a:pt x="116" y="2559"/>
                  </a:lnTo>
                  <a:lnTo>
                    <a:pt x="52" y="2828"/>
                  </a:lnTo>
                  <a:lnTo>
                    <a:pt x="26" y="3122"/>
                  </a:lnTo>
                  <a:lnTo>
                    <a:pt x="1" y="3429"/>
                  </a:lnTo>
                  <a:lnTo>
                    <a:pt x="1" y="3698"/>
                  </a:lnTo>
                  <a:lnTo>
                    <a:pt x="26" y="3967"/>
                  </a:lnTo>
                  <a:lnTo>
                    <a:pt x="52" y="4236"/>
                  </a:lnTo>
                  <a:lnTo>
                    <a:pt x="90" y="4491"/>
                  </a:lnTo>
                  <a:lnTo>
                    <a:pt x="142" y="4760"/>
                  </a:lnTo>
                  <a:lnTo>
                    <a:pt x="206" y="5016"/>
                  </a:lnTo>
                  <a:lnTo>
                    <a:pt x="270" y="5272"/>
                  </a:lnTo>
                  <a:lnTo>
                    <a:pt x="359" y="5528"/>
                  </a:lnTo>
                  <a:lnTo>
                    <a:pt x="449" y="5771"/>
                  </a:lnTo>
                  <a:lnTo>
                    <a:pt x="551" y="6014"/>
                  </a:lnTo>
                  <a:lnTo>
                    <a:pt x="666" y="6257"/>
                  </a:lnTo>
                  <a:lnTo>
                    <a:pt x="794" y="6487"/>
                  </a:lnTo>
                  <a:lnTo>
                    <a:pt x="922" y="6718"/>
                  </a:lnTo>
                  <a:lnTo>
                    <a:pt x="1063" y="6935"/>
                  </a:lnTo>
                  <a:lnTo>
                    <a:pt x="1216" y="7153"/>
                  </a:lnTo>
                  <a:lnTo>
                    <a:pt x="1370" y="7357"/>
                  </a:lnTo>
                  <a:lnTo>
                    <a:pt x="1523" y="7562"/>
                  </a:lnTo>
                  <a:lnTo>
                    <a:pt x="1703" y="7754"/>
                  </a:lnTo>
                  <a:lnTo>
                    <a:pt x="1869" y="7933"/>
                  </a:lnTo>
                  <a:lnTo>
                    <a:pt x="2061" y="8112"/>
                  </a:lnTo>
                  <a:lnTo>
                    <a:pt x="2240" y="8291"/>
                  </a:lnTo>
                  <a:lnTo>
                    <a:pt x="2432" y="8445"/>
                  </a:lnTo>
                  <a:lnTo>
                    <a:pt x="2637" y="8598"/>
                  </a:lnTo>
                  <a:lnTo>
                    <a:pt x="2828" y="8739"/>
                  </a:lnTo>
                  <a:lnTo>
                    <a:pt x="3033" y="8867"/>
                  </a:lnTo>
                  <a:lnTo>
                    <a:pt x="3251" y="8982"/>
                  </a:lnTo>
                  <a:lnTo>
                    <a:pt x="3455" y="9097"/>
                  </a:lnTo>
                  <a:lnTo>
                    <a:pt x="3673" y="9187"/>
                  </a:lnTo>
                  <a:lnTo>
                    <a:pt x="3890" y="9276"/>
                  </a:lnTo>
                  <a:lnTo>
                    <a:pt x="4108" y="9353"/>
                  </a:lnTo>
                  <a:lnTo>
                    <a:pt x="4338" y="9404"/>
                  </a:lnTo>
                  <a:lnTo>
                    <a:pt x="4556" y="9456"/>
                  </a:lnTo>
                  <a:lnTo>
                    <a:pt x="3762" y="90"/>
                  </a:lnTo>
                  <a:lnTo>
                    <a:pt x="3750" y="65"/>
                  </a:lnTo>
                  <a:lnTo>
                    <a:pt x="3711" y="39"/>
                  </a:lnTo>
                  <a:lnTo>
                    <a:pt x="3660" y="13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D28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241975" y="1479825"/>
              <a:ext cx="658275" cy="953525"/>
            </a:xfrm>
            <a:custGeom>
              <a:avLst/>
              <a:gdLst/>
              <a:ahLst/>
              <a:cxnLst/>
              <a:rect l="l" t="t" r="r" b="b"/>
              <a:pathLst>
                <a:path w="26331" h="38141" extrusionOk="0">
                  <a:moveTo>
                    <a:pt x="12948" y="1"/>
                  </a:moveTo>
                  <a:lnTo>
                    <a:pt x="12270" y="26"/>
                  </a:lnTo>
                  <a:lnTo>
                    <a:pt x="11605" y="52"/>
                  </a:lnTo>
                  <a:lnTo>
                    <a:pt x="10939" y="103"/>
                  </a:lnTo>
                  <a:lnTo>
                    <a:pt x="10300" y="180"/>
                  </a:lnTo>
                  <a:lnTo>
                    <a:pt x="9660" y="257"/>
                  </a:lnTo>
                  <a:lnTo>
                    <a:pt x="9033" y="372"/>
                  </a:lnTo>
                  <a:lnTo>
                    <a:pt x="8432" y="487"/>
                  </a:lnTo>
                  <a:lnTo>
                    <a:pt x="7830" y="640"/>
                  </a:lnTo>
                  <a:lnTo>
                    <a:pt x="7255" y="807"/>
                  </a:lnTo>
                  <a:lnTo>
                    <a:pt x="6692" y="999"/>
                  </a:lnTo>
                  <a:lnTo>
                    <a:pt x="6141" y="1216"/>
                  </a:lnTo>
                  <a:lnTo>
                    <a:pt x="5873" y="1331"/>
                  </a:lnTo>
                  <a:lnTo>
                    <a:pt x="5617" y="1459"/>
                  </a:lnTo>
                  <a:lnTo>
                    <a:pt x="5348" y="1587"/>
                  </a:lnTo>
                  <a:lnTo>
                    <a:pt x="5105" y="1728"/>
                  </a:lnTo>
                  <a:lnTo>
                    <a:pt x="4849" y="1869"/>
                  </a:lnTo>
                  <a:lnTo>
                    <a:pt x="4606" y="2022"/>
                  </a:lnTo>
                  <a:lnTo>
                    <a:pt x="4376" y="2189"/>
                  </a:lnTo>
                  <a:lnTo>
                    <a:pt x="4133" y="2355"/>
                  </a:lnTo>
                  <a:lnTo>
                    <a:pt x="3902" y="2521"/>
                  </a:lnTo>
                  <a:lnTo>
                    <a:pt x="3685" y="2700"/>
                  </a:lnTo>
                  <a:lnTo>
                    <a:pt x="3467" y="2892"/>
                  </a:lnTo>
                  <a:lnTo>
                    <a:pt x="3250" y="3084"/>
                  </a:lnTo>
                  <a:lnTo>
                    <a:pt x="3045" y="3289"/>
                  </a:lnTo>
                  <a:lnTo>
                    <a:pt x="2853" y="3506"/>
                  </a:lnTo>
                  <a:lnTo>
                    <a:pt x="2649" y="3724"/>
                  </a:lnTo>
                  <a:lnTo>
                    <a:pt x="2469" y="3954"/>
                  </a:lnTo>
                  <a:lnTo>
                    <a:pt x="2278" y="4185"/>
                  </a:lnTo>
                  <a:lnTo>
                    <a:pt x="2111" y="4440"/>
                  </a:lnTo>
                  <a:lnTo>
                    <a:pt x="1932" y="4684"/>
                  </a:lnTo>
                  <a:lnTo>
                    <a:pt x="1779" y="4952"/>
                  </a:lnTo>
                  <a:lnTo>
                    <a:pt x="1612" y="5221"/>
                  </a:lnTo>
                  <a:lnTo>
                    <a:pt x="1459" y="5502"/>
                  </a:lnTo>
                  <a:lnTo>
                    <a:pt x="1318" y="5797"/>
                  </a:lnTo>
                  <a:lnTo>
                    <a:pt x="1177" y="6091"/>
                  </a:lnTo>
                  <a:lnTo>
                    <a:pt x="1049" y="6398"/>
                  </a:lnTo>
                  <a:lnTo>
                    <a:pt x="934" y="6718"/>
                  </a:lnTo>
                  <a:lnTo>
                    <a:pt x="819" y="7050"/>
                  </a:lnTo>
                  <a:lnTo>
                    <a:pt x="704" y="7383"/>
                  </a:lnTo>
                  <a:lnTo>
                    <a:pt x="601" y="7729"/>
                  </a:lnTo>
                  <a:lnTo>
                    <a:pt x="512" y="8087"/>
                  </a:lnTo>
                  <a:lnTo>
                    <a:pt x="422" y="8458"/>
                  </a:lnTo>
                  <a:lnTo>
                    <a:pt x="346" y="8842"/>
                  </a:lnTo>
                  <a:lnTo>
                    <a:pt x="269" y="9225"/>
                  </a:lnTo>
                  <a:lnTo>
                    <a:pt x="218" y="9622"/>
                  </a:lnTo>
                  <a:lnTo>
                    <a:pt x="154" y="10032"/>
                  </a:lnTo>
                  <a:lnTo>
                    <a:pt x="115" y="10454"/>
                  </a:lnTo>
                  <a:lnTo>
                    <a:pt x="64" y="10889"/>
                  </a:lnTo>
                  <a:lnTo>
                    <a:pt x="39" y="11324"/>
                  </a:lnTo>
                  <a:lnTo>
                    <a:pt x="13" y="11784"/>
                  </a:lnTo>
                  <a:lnTo>
                    <a:pt x="0" y="12245"/>
                  </a:lnTo>
                  <a:lnTo>
                    <a:pt x="0" y="12718"/>
                  </a:lnTo>
                  <a:lnTo>
                    <a:pt x="0" y="13205"/>
                  </a:lnTo>
                  <a:lnTo>
                    <a:pt x="26" y="14202"/>
                  </a:lnTo>
                  <a:lnTo>
                    <a:pt x="64" y="15226"/>
                  </a:lnTo>
                  <a:lnTo>
                    <a:pt x="103" y="16262"/>
                  </a:lnTo>
                  <a:lnTo>
                    <a:pt x="166" y="17312"/>
                  </a:lnTo>
                  <a:lnTo>
                    <a:pt x="243" y="18373"/>
                  </a:lnTo>
                  <a:lnTo>
                    <a:pt x="346" y="19435"/>
                  </a:lnTo>
                  <a:lnTo>
                    <a:pt x="461" y="20510"/>
                  </a:lnTo>
                  <a:lnTo>
                    <a:pt x="601" y="21572"/>
                  </a:lnTo>
                  <a:lnTo>
                    <a:pt x="755" y="22634"/>
                  </a:lnTo>
                  <a:lnTo>
                    <a:pt x="934" y="23696"/>
                  </a:lnTo>
                  <a:lnTo>
                    <a:pt x="1152" y="24745"/>
                  </a:lnTo>
                  <a:lnTo>
                    <a:pt x="1382" y="25781"/>
                  </a:lnTo>
                  <a:lnTo>
                    <a:pt x="1510" y="26280"/>
                  </a:lnTo>
                  <a:lnTo>
                    <a:pt x="1638" y="26792"/>
                  </a:lnTo>
                  <a:lnTo>
                    <a:pt x="1779" y="27291"/>
                  </a:lnTo>
                  <a:lnTo>
                    <a:pt x="1919" y="27777"/>
                  </a:lnTo>
                  <a:lnTo>
                    <a:pt x="2086" y="28276"/>
                  </a:lnTo>
                  <a:lnTo>
                    <a:pt x="2239" y="28750"/>
                  </a:lnTo>
                  <a:lnTo>
                    <a:pt x="2418" y="29223"/>
                  </a:lnTo>
                  <a:lnTo>
                    <a:pt x="2597" y="29696"/>
                  </a:lnTo>
                  <a:lnTo>
                    <a:pt x="2777" y="30157"/>
                  </a:lnTo>
                  <a:lnTo>
                    <a:pt x="2981" y="30605"/>
                  </a:lnTo>
                  <a:lnTo>
                    <a:pt x="3173" y="31040"/>
                  </a:lnTo>
                  <a:lnTo>
                    <a:pt x="3391" y="31475"/>
                  </a:lnTo>
                  <a:lnTo>
                    <a:pt x="3608" y="31897"/>
                  </a:lnTo>
                  <a:lnTo>
                    <a:pt x="3838" y="32319"/>
                  </a:lnTo>
                  <a:lnTo>
                    <a:pt x="4082" y="32716"/>
                  </a:lnTo>
                  <a:lnTo>
                    <a:pt x="4337" y="33113"/>
                  </a:lnTo>
                  <a:lnTo>
                    <a:pt x="4593" y="33496"/>
                  </a:lnTo>
                  <a:lnTo>
                    <a:pt x="4862" y="33855"/>
                  </a:lnTo>
                  <a:lnTo>
                    <a:pt x="5144" y="34213"/>
                  </a:lnTo>
                  <a:lnTo>
                    <a:pt x="5425" y="34558"/>
                  </a:lnTo>
                  <a:lnTo>
                    <a:pt x="5732" y="34891"/>
                  </a:lnTo>
                  <a:lnTo>
                    <a:pt x="6039" y="35211"/>
                  </a:lnTo>
                  <a:lnTo>
                    <a:pt x="6359" y="35518"/>
                  </a:lnTo>
                  <a:lnTo>
                    <a:pt x="6692" y="35799"/>
                  </a:lnTo>
                  <a:lnTo>
                    <a:pt x="7024" y="36081"/>
                  </a:lnTo>
                  <a:lnTo>
                    <a:pt x="7383" y="36337"/>
                  </a:lnTo>
                  <a:lnTo>
                    <a:pt x="7741" y="36580"/>
                  </a:lnTo>
                  <a:lnTo>
                    <a:pt x="8125" y="36810"/>
                  </a:lnTo>
                  <a:lnTo>
                    <a:pt x="8508" y="37028"/>
                  </a:lnTo>
                  <a:lnTo>
                    <a:pt x="8905" y="37219"/>
                  </a:lnTo>
                  <a:lnTo>
                    <a:pt x="9314" y="37399"/>
                  </a:lnTo>
                  <a:lnTo>
                    <a:pt x="9737" y="37552"/>
                  </a:lnTo>
                  <a:lnTo>
                    <a:pt x="10172" y="37693"/>
                  </a:lnTo>
                  <a:lnTo>
                    <a:pt x="10620" y="37821"/>
                  </a:lnTo>
                  <a:lnTo>
                    <a:pt x="11080" y="37923"/>
                  </a:lnTo>
                  <a:lnTo>
                    <a:pt x="11553" y="38013"/>
                  </a:lnTo>
                  <a:lnTo>
                    <a:pt x="12040" y="38077"/>
                  </a:lnTo>
                  <a:lnTo>
                    <a:pt x="12539" y="38115"/>
                  </a:lnTo>
                  <a:lnTo>
                    <a:pt x="13050" y="38141"/>
                  </a:lnTo>
                  <a:lnTo>
                    <a:pt x="13575" y="38141"/>
                  </a:lnTo>
                  <a:lnTo>
                    <a:pt x="14048" y="38128"/>
                  </a:lnTo>
                  <a:lnTo>
                    <a:pt x="14509" y="38077"/>
                  </a:lnTo>
                  <a:lnTo>
                    <a:pt x="14957" y="38026"/>
                  </a:lnTo>
                  <a:lnTo>
                    <a:pt x="15392" y="37949"/>
                  </a:lnTo>
                  <a:lnTo>
                    <a:pt x="15827" y="37846"/>
                  </a:lnTo>
                  <a:lnTo>
                    <a:pt x="16249" y="37731"/>
                  </a:lnTo>
                  <a:lnTo>
                    <a:pt x="16658" y="37591"/>
                  </a:lnTo>
                  <a:lnTo>
                    <a:pt x="17055" y="37437"/>
                  </a:lnTo>
                  <a:lnTo>
                    <a:pt x="17439" y="37258"/>
                  </a:lnTo>
                  <a:lnTo>
                    <a:pt x="17810" y="37066"/>
                  </a:lnTo>
                  <a:lnTo>
                    <a:pt x="18181" y="36861"/>
                  </a:lnTo>
                  <a:lnTo>
                    <a:pt x="18539" y="36644"/>
                  </a:lnTo>
                  <a:lnTo>
                    <a:pt x="18897" y="36401"/>
                  </a:lnTo>
                  <a:lnTo>
                    <a:pt x="19230" y="36145"/>
                  </a:lnTo>
                  <a:lnTo>
                    <a:pt x="19563" y="35876"/>
                  </a:lnTo>
                  <a:lnTo>
                    <a:pt x="19883" y="35582"/>
                  </a:lnTo>
                  <a:lnTo>
                    <a:pt x="20190" y="35288"/>
                  </a:lnTo>
                  <a:lnTo>
                    <a:pt x="20497" y="34968"/>
                  </a:lnTo>
                  <a:lnTo>
                    <a:pt x="20791" y="34648"/>
                  </a:lnTo>
                  <a:lnTo>
                    <a:pt x="21073" y="34302"/>
                  </a:lnTo>
                  <a:lnTo>
                    <a:pt x="21354" y="33944"/>
                  </a:lnTo>
                  <a:lnTo>
                    <a:pt x="21610" y="33586"/>
                  </a:lnTo>
                  <a:lnTo>
                    <a:pt x="21879" y="33202"/>
                  </a:lnTo>
                  <a:lnTo>
                    <a:pt x="22122" y="32818"/>
                  </a:lnTo>
                  <a:lnTo>
                    <a:pt x="22365" y="32422"/>
                  </a:lnTo>
                  <a:lnTo>
                    <a:pt x="22595" y="32012"/>
                  </a:lnTo>
                  <a:lnTo>
                    <a:pt x="22825" y="31590"/>
                  </a:lnTo>
                  <a:lnTo>
                    <a:pt x="23043" y="31155"/>
                  </a:lnTo>
                  <a:lnTo>
                    <a:pt x="23248" y="30720"/>
                  </a:lnTo>
                  <a:lnTo>
                    <a:pt x="23452" y="30272"/>
                  </a:lnTo>
                  <a:lnTo>
                    <a:pt x="23644" y="29812"/>
                  </a:lnTo>
                  <a:lnTo>
                    <a:pt x="23823" y="29338"/>
                  </a:lnTo>
                  <a:lnTo>
                    <a:pt x="24002" y="28878"/>
                  </a:lnTo>
                  <a:lnTo>
                    <a:pt x="24169" y="28391"/>
                  </a:lnTo>
                  <a:lnTo>
                    <a:pt x="24335" y="27905"/>
                  </a:lnTo>
                  <a:lnTo>
                    <a:pt x="24489" y="27406"/>
                  </a:lnTo>
                  <a:lnTo>
                    <a:pt x="24642" y="26907"/>
                  </a:lnTo>
                  <a:lnTo>
                    <a:pt x="24783" y="26408"/>
                  </a:lnTo>
                  <a:lnTo>
                    <a:pt x="24924" y="25897"/>
                  </a:lnTo>
                  <a:lnTo>
                    <a:pt x="25039" y="25385"/>
                  </a:lnTo>
                  <a:lnTo>
                    <a:pt x="25282" y="24348"/>
                  </a:lnTo>
                  <a:lnTo>
                    <a:pt x="25487" y="23286"/>
                  </a:lnTo>
                  <a:lnTo>
                    <a:pt x="25679" y="22225"/>
                  </a:lnTo>
                  <a:lnTo>
                    <a:pt x="25832" y="21163"/>
                  </a:lnTo>
                  <a:lnTo>
                    <a:pt x="25973" y="20088"/>
                  </a:lnTo>
                  <a:lnTo>
                    <a:pt x="26075" y="19013"/>
                  </a:lnTo>
                  <a:lnTo>
                    <a:pt x="26165" y="17938"/>
                  </a:lnTo>
                  <a:lnTo>
                    <a:pt x="26241" y="16877"/>
                  </a:lnTo>
                  <a:lnTo>
                    <a:pt x="26293" y="15827"/>
                  </a:lnTo>
                  <a:lnTo>
                    <a:pt x="26318" y="14791"/>
                  </a:lnTo>
                  <a:lnTo>
                    <a:pt x="26331" y="13780"/>
                  </a:lnTo>
                  <a:lnTo>
                    <a:pt x="26318" y="12782"/>
                  </a:lnTo>
                  <a:lnTo>
                    <a:pt x="26305" y="12283"/>
                  </a:lnTo>
                  <a:lnTo>
                    <a:pt x="26293" y="11810"/>
                  </a:lnTo>
                  <a:lnTo>
                    <a:pt x="26254" y="11349"/>
                  </a:lnTo>
                  <a:lnTo>
                    <a:pt x="26216" y="10902"/>
                  </a:lnTo>
                  <a:lnTo>
                    <a:pt x="26177" y="10454"/>
                  </a:lnTo>
                  <a:lnTo>
                    <a:pt x="26126" y="10019"/>
                  </a:lnTo>
                  <a:lnTo>
                    <a:pt x="26062" y="9609"/>
                  </a:lnTo>
                  <a:lnTo>
                    <a:pt x="25998" y="9200"/>
                  </a:lnTo>
                  <a:lnTo>
                    <a:pt x="25922" y="8803"/>
                  </a:lnTo>
                  <a:lnTo>
                    <a:pt x="25832" y="8419"/>
                  </a:lnTo>
                  <a:lnTo>
                    <a:pt x="25742" y="8036"/>
                  </a:lnTo>
                  <a:lnTo>
                    <a:pt x="25640" y="7677"/>
                  </a:lnTo>
                  <a:lnTo>
                    <a:pt x="25538" y="7319"/>
                  </a:lnTo>
                  <a:lnTo>
                    <a:pt x="25423" y="6974"/>
                  </a:lnTo>
                  <a:lnTo>
                    <a:pt x="25307" y="6641"/>
                  </a:lnTo>
                  <a:lnTo>
                    <a:pt x="25180" y="6321"/>
                  </a:lnTo>
                  <a:lnTo>
                    <a:pt x="25052" y="6001"/>
                  </a:lnTo>
                  <a:lnTo>
                    <a:pt x="24911" y="5707"/>
                  </a:lnTo>
                  <a:lnTo>
                    <a:pt x="24757" y="5413"/>
                  </a:lnTo>
                  <a:lnTo>
                    <a:pt x="24604" y="5119"/>
                  </a:lnTo>
                  <a:lnTo>
                    <a:pt x="24450" y="4850"/>
                  </a:lnTo>
                  <a:lnTo>
                    <a:pt x="24284" y="4581"/>
                  </a:lnTo>
                  <a:lnTo>
                    <a:pt x="24105" y="4325"/>
                  </a:lnTo>
                  <a:lnTo>
                    <a:pt x="23926" y="4082"/>
                  </a:lnTo>
                  <a:lnTo>
                    <a:pt x="23747" y="3839"/>
                  </a:lnTo>
                  <a:lnTo>
                    <a:pt x="23555" y="3609"/>
                  </a:lnTo>
                  <a:lnTo>
                    <a:pt x="23363" y="3378"/>
                  </a:lnTo>
                  <a:lnTo>
                    <a:pt x="23158" y="3174"/>
                  </a:lnTo>
                  <a:lnTo>
                    <a:pt x="22953" y="2969"/>
                  </a:lnTo>
                  <a:lnTo>
                    <a:pt x="22736" y="2764"/>
                  </a:lnTo>
                  <a:lnTo>
                    <a:pt x="22518" y="2572"/>
                  </a:lnTo>
                  <a:lnTo>
                    <a:pt x="22288" y="2393"/>
                  </a:lnTo>
                  <a:lnTo>
                    <a:pt x="22070" y="2227"/>
                  </a:lnTo>
                  <a:lnTo>
                    <a:pt x="21827" y="2061"/>
                  </a:lnTo>
                  <a:lnTo>
                    <a:pt x="21597" y="1894"/>
                  </a:lnTo>
                  <a:lnTo>
                    <a:pt x="21354" y="1754"/>
                  </a:lnTo>
                  <a:lnTo>
                    <a:pt x="21098" y="1600"/>
                  </a:lnTo>
                  <a:lnTo>
                    <a:pt x="20842" y="1472"/>
                  </a:lnTo>
                  <a:lnTo>
                    <a:pt x="20586" y="1344"/>
                  </a:lnTo>
                  <a:lnTo>
                    <a:pt x="20330" y="1216"/>
                  </a:lnTo>
                  <a:lnTo>
                    <a:pt x="20062" y="1101"/>
                  </a:lnTo>
                  <a:lnTo>
                    <a:pt x="19793" y="986"/>
                  </a:lnTo>
                  <a:lnTo>
                    <a:pt x="19230" y="794"/>
                  </a:lnTo>
                  <a:lnTo>
                    <a:pt x="18667" y="615"/>
                  </a:lnTo>
                  <a:lnTo>
                    <a:pt x="18079" y="474"/>
                  </a:lnTo>
                  <a:lnTo>
                    <a:pt x="17477" y="346"/>
                  </a:lnTo>
                  <a:lnTo>
                    <a:pt x="16863" y="231"/>
                  </a:lnTo>
                  <a:lnTo>
                    <a:pt x="16236" y="154"/>
                  </a:lnTo>
                  <a:lnTo>
                    <a:pt x="15597" y="90"/>
                  </a:lnTo>
                  <a:lnTo>
                    <a:pt x="14957" y="39"/>
                  </a:lnTo>
                  <a:lnTo>
                    <a:pt x="14291" y="14"/>
                  </a:lnTo>
                  <a:lnTo>
                    <a:pt x="13626" y="1"/>
                  </a:lnTo>
                  <a:close/>
                </a:path>
              </a:pathLst>
            </a:custGeom>
            <a:solidFill>
              <a:srgbClr val="FFB6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1420450" y="2005700"/>
              <a:ext cx="43200" cy="64625"/>
            </a:xfrm>
            <a:custGeom>
              <a:avLst/>
              <a:gdLst/>
              <a:ahLst/>
              <a:cxnLst/>
              <a:rect l="l" t="t" r="r" b="b"/>
              <a:pathLst>
                <a:path w="1728" h="2585" extrusionOk="0">
                  <a:moveTo>
                    <a:pt x="858" y="0"/>
                  </a:moveTo>
                  <a:lnTo>
                    <a:pt x="768" y="13"/>
                  </a:lnTo>
                  <a:lnTo>
                    <a:pt x="691" y="26"/>
                  </a:lnTo>
                  <a:lnTo>
                    <a:pt x="602" y="64"/>
                  </a:lnTo>
                  <a:lnTo>
                    <a:pt x="525" y="102"/>
                  </a:lnTo>
                  <a:lnTo>
                    <a:pt x="448" y="154"/>
                  </a:lnTo>
                  <a:lnTo>
                    <a:pt x="384" y="218"/>
                  </a:lnTo>
                  <a:lnTo>
                    <a:pt x="320" y="294"/>
                  </a:lnTo>
                  <a:lnTo>
                    <a:pt x="256" y="384"/>
                  </a:lnTo>
                  <a:lnTo>
                    <a:pt x="192" y="473"/>
                  </a:lnTo>
                  <a:lnTo>
                    <a:pt x="154" y="576"/>
                  </a:lnTo>
                  <a:lnTo>
                    <a:pt x="103" y="678"/>
                  </a:lnTo>
                  <a:lnTo>
                    <a:pt x="64" y="793"/>
                  </a:lnTo>
                  <a:lnTo>
                    <a:pt x="39" y="908"/>
                  </a:lnTo>
                  <a:lnTo>
                    <a:pt x="26" y="1036"/>
                  </a:lnTo>
                  <a:lnTo>
                    <a:pt x="13" y="1164"/>
                  </a:lnTo>
                  <a:lnTo>
                    <a:pt x="0" y="1292"/>
                  </a:lnTo>
                  <a:lnTo>
                    <a:pt x="13" y="1433"/>
                  </a:lnTo>
                  <a:lnTo>
                    <a:pt x="26" y="1561"/>
                  </a:lnTo>
                  <a:lnTo>
                    <a:pt x="39" y="1676"/>
                  </a:lnTo>
                  <a:lnTo>
                    <a:pt x="77" y="1804"/>
                  </a:lnTo>
                  <a:lnTo>
                    <a:pt x="103" y="1906"/>
                  </a:lnTo>
                  <a:lnTo>
                    <a:pt x="154" y="2022"/>
                  </a:lnTo>
                  <a:lnTo>
                    <a:pt x="205" y="2111"/>
                  </a:lnTo>
                  <a:lnTo>
                    <a:pt x="256" y="2213"/>
                  </a:lnTo>
                  <a:lnTo>
                    <a:pt x="320" y="2290"/>
                  </a:lnTo>
                  <a:lnTo>
                    <a:pt x="384" y="2367"/>
                  </a:lnTo>
                  <a:lnTo>
                    <a:pt x="461" y="2431"/>
                  </a:lnTo>
                  <a:lnTo>
                    <a:pt x="525" y="2482"/>
                  </a:lnTo>
                  <a:lnTo>
                    <a:pt x="615" y="2533"/>
                  </a:lnTo>
                  <a:lnTo>
                    <a:pt x="691" y="2559"/>
                  </a:lnTo>
                  <a:lnTo>
                    <a:pt x="781" y="2584"/>
                  </a:lnTo>
                  <a:lnTo>
                    <a:pt x="960" y="2584"/>
                  </a:lnTo>
                  <a:lnTo>
                    <a:pt x="1037" y="2559"/>
                  </a:lnTo>
                  <a:lnTo>
                    <a:pt x="1126" y="2533"/>
                  </a:lnTo>
                  <a:lnTo>
                    <a:pt x="1203" y="2482"/>
                  </a:lnTo>
                  <a:lnTo>
                    <a:pt x="1280" y="2431"/>
                  </a:lnTo>
                  <a:lnTo>
                    <a:pt x="1344" y="2367"/>
                  </a:lnTo>
                  <a:lnTo>
                    <a:pt x="1408" y="2290"/>
                  </a:lnTo>
                  <a:lnTo>
                    <a:pt x="1472" y="2201"/>
                  </a:lnTo>
                  <a:lnTo>
                    <a:pt x="1536" y="2111"/>
                  </a:lnTo>
                  <a:lnTo>
                    <a:pt x="1574" y="2022"/>
                  </a:lnTo>
                  <a:lnTo>
                    <a:pt x="1625" y="1906"/>
                  </a:lnTo>
                  <a:lnTo>
                    <a:pt x="1664" y="1791"/>
                  </a:lnTo>
                  <a:lnTo>
                    <a:pt x="1689" y="1676"/>
                  </a:lnTo>
                  <a:lnTo>
                    <a:pt x="1702" y="1548"/>
                  </a:lnTo>
                  <a:lnTo>
                    <a:pt x="1715" y="1420"/>
                  </a:lnTo>
                  <a:lnTo>
                    <a:pt x="1728" y="1292"/>
                  </a:lnTo>
                  <a:lnTo>
                    <a:pt x="1715" y="1164"/>
                  </a:lnTo>
                  <a:lnTo>
                    <a:pt x="1702" y="1036"/>
                  </a:lnTo>
                  <a:lnTo>
                    <a:pt x="1689" y="908"/>
                  </a:lnTo>
                  <a:lnTo>
                    <a:pt x="1651" y="793"/>
                  </a:lnTo>
                  <a:lnTo>
                    <a:pt x="1625" y="678"/>
                  </a:lnTo>
                  <a:lnTo>
                    <a:pt x="1574" y="576"/>
                  </a:lnTo>
                  <a:lnTo>
                    <a:pt x="1523" y="473"/>
                  </a:lnTo>
                  <a:lnTo>
                    <a:pt x="1472" y="384"/>
                  </a:lnTo>
                  <a:lnTo>
                    <a:pt x="1408" y="294"/>
                  </a:lnTo>
                  <a:lnTo>
                    <a:pt x="1344" y="218"/>
                  </a:lnTo>
                  <a:lnTo>
                    <a:pt x="1267" y="154"/>
                  </a:lnTo>
                  <a:lnTo>
                    <a:pt x="1203" y="102"/>
                  </a:lnTo>
                  <a:lnTo>
                    <a:pt x="1114" y="64"/>
                  </a:lnTo>
                  <a:lnTo>
                    <a:pt x="1037" y="26"/>
                  </a:lnTo>
                  <a:lnTo>
                    <a:pt x="947" y="1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678900" y="2007925"/>
              <a:ext cx="42875" cy="64625"/>
            </a:xfrm>
            <a:custGeom>
              <a:avLst/>
              <a:gdLst/>
              <a:ahLst/>
              <a:cxnLst/>
              <a:rect l="l" t="t" r="r" b="b"/>
              <a:pathLst>
                <a:path w="1715" h="2585" extrusionOk="0">
                  <a:moveTo>
                    <a:pt x="768" y="0"/>
                  </a:moveTo>
                  <a:lnTo>
                    <a:pt x="678" y="26"/>
                  </a:lnTo>
                  <a:lnTo>
                    <a:pt x="602" y="51"/>
                  </a:lnTo>
                  <a:lnTo>
                    <a:pt x="525" y="103"/>
                  </a:lnTo>
                  <a:lnTo>
                    <a:pt x="448" y="154"/>
                  </a:lnTo>
                  <a:lnTo>
                    <a:pt x="371" y="218"/>
                  </a:lnTo>
                  <a:lnTo>
                    <a:pt x="307" y="294"/>
                  </a:lnTo>
                  <a:lnTo>
                    <a:pt x="243" y="384"/>
                  </a:lnTo>
                  <a:lnTo>
                    <a:pt x="192" y="474"/>
                  </a:lnTo>
                  <a:lnTo>
                    <a:pt x="141" y="576"/>
                  </a:lnTo>
                  <a:lnTo>
                    <a:pt x="103" y="678"/>
                  </a:lnTo>
                  <a:lnTo>
                    <a:pt x="64" y="793"/>
                  </a:lnTo>
                  <a:lnTo>
                    <a:pt x="39" y="909"/>
                  </a:lnTo>
                  <a:lnTo>
                    <a:pt x="13" y="1037"/>
                  </a:lnTo>
                  <a:lnTo>
                    <a:pt x="0" y="1165"/>
                  </a:lnTo>
                  <a:lnTo>
                    <a:pt x="0" y="1292"/>
                  </a:lnTo>
                  <a:lnTo>
                    <a:pt x="0" y="1420"/>
                  </a:lnTo>
                  <a:lnTo>
                    <a:pt x="13" y="1548"/>
                  </a:lnTo>
                  <a:lnTo>
                    <a:pt x="39" y="1676"/>
                  </a:lnTo>
                  <a:lnTo>
                    <a:pt x="64" y="1791"/>
                  </a:lnTo>
                  <a:lnTo>
                    <a:pt x="103" y="1907"/>
                  </a:lnTo>
                  <a:lnTo>
                    <a:pt x="141" y="2009"/>
                  </a:lnTo>
                  <a:lnTo>
                    <a:pt x="192" y="2111"/>
                  </a:lnTo>
                  <a:lnTo>
                    <a:pt x="256" y="2201"/>
                  </a:lnTo>
                  <a:lnTo>
                    <a:pt x="307" y="2290"/>
                  </a:lnTo>
                  <a:lnTo>
                    <a:pt x="384" y="2367"/>
                  </a:lnTo>
                  <a:lnTo>
                    <a:pt x="448" y="2431"/>
                  </a:lnTo>
                  <a:lnTo>
                    <a:pt x="525" y="2482"/>
                  </a:lnTo>
                  <a:lnTo>
                    <a:pt x="602" y="2521"/>
                  </a:lnTo>
                  <a:lnTo>
                    <a:pt x="691" y="2559"/>
                  </a:lnTo>
                  <a:lnTo>
                    <a:pt x="768" y="2572"/>
                  </a:lnTo>
                  <a:lnTo>
                    <a:pt x="858" y="2585"/>
                  </a:lnTo>
                  <a:lnTo>
                    <a:pt x="947" y="2572"/>
                  </a:lnTo>
                  <a:lnTo>
                    <a:pt x="1037" y="2559"/>
                  </a:lnTo>
                  <a:lnTo>
                    <a:pt x="1113" y="2521"/>
                  </a:lnTo>
                  <a:lnTo>
                    <a:pt x="1190" y="2482"/>
                  </a:lnTo>
                  <a:lnTo>
                    <a:pt x="1267" y="2431"/>
                  </a:lnTo>
                  <a:lnTo>
                    <a:pt x="1344" y="2367"/>
                  </a:lnTo>
                  <a:lnTo>
                    <a:pt x="1408" y="2290"/>
                  </a:lnTo>
                  <a:lnTo>
                    <a:pt x="1472" y="2201"/>
                  </a:lnTo>
                  <a:lnTo>
                    <a:pt x="1523" y="2111"/>
                  </a:lnTo>
                  <a:lnTo>
                    <a:pt x="1574" y="2009"/>
                  </a:lnTo>
                  <a:lnTo>
                    <a:pt x="1612" y="1907"/>
                  </a:lnTo>
                  <a:lnTo>
                    <a:pt x="1651" y="1791"/>
                  </a:lnTo>
                  <a:lnTo>
                    <a:pt x="1676" y="1676"/>
                  </a:lnTo>
                  <a:lnTo>
                    <a:pt x="1702" y="1548"/>
                  </a:lnTo>
                  <a:lnTo>
                    <a:pt x="1715" y="1420"/>
                  </a:lnTo>
                  <a:lnTo>
                    <a:pt x="1715" y="1292"/>
                  </a:lnTo>
                  <a:lnTo>
                    <a:pt x="1715" y="1152"/>
                  </a:lnTo>
                  <a:lnTo>
                    <a:pt x="1702" y="1024"/>
                  </a:lnTo>
                  <a:lnTo>
                    <a:pt x="1676" y="909"/>
                  </a:lnTo>
                  <a:lnTo>
                    <a:pt x="1651" y="781"/>
                  </a:lnTo>
                  <a:lnTo>
                    <a:pt x="1612" y="678"/>
                  </a:lnTo>
                  <a:lnTo>
                    <a:pt x="1574" y="563"/>
                  </a:lnTo>
                  <a:lnTo>
                    <a:pt x="1523" y="474"/>
                  </a:lnTo>
                  <a:lnTo>
                    <a:pt x="1472" y="371"/>
                  </a:lnTo>
                  <a:lnTo>
                    <a:pt x="1408" y="294"/>
                  </a:lnTo>
                  <a:lnTo>
                    <a:pt x="1344" y="218"/>
                  </a:lnTo>
                  <a:lnTo>
                    <a:pt x="1267" y="154"/>
                  </a:lnTo>
                  <a:lnTo>
                    <a:pt x="1190" y="103"/>
                  </a:lnTo>
                  <a:lnTo>
                    <a:pt x="1113" y="51"/>
                  </a:lnTo>
                  <a:lnTo>
                    <a:pt x="1037" y="26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371200" y="1908125"/>
              <a:ext cx="130525" cy="30400"/>
            </a:xfrm>
            <a:custGeom>
              <a:avLst/>
              <a:gdLst/>
              <a:ahLst/>
              <a:cxnLst/>
              <a:rect l="l" t="t" r="r" b="b"/>
              <a:pathLst>
                <a:path w="5221" h="1216" extrusionOk="0">
                  <a:moveTo>
                    <a:pt x="2444" y="0"/>
                  </a:moveTo>
                  <a:lnTo>
                    <a:pt x="2265" y="26"/>
                  </a:lnTo>
                  <a:lnTo>
                    <a:pt x="2073" y="39"/>
                  </a:lnTo>
                  <a:lnTo>
                    <a:pt x="1894" y="77"/>
                  </a:lnTo>
                  <a:lnTo>
                    <a:pt x="1715" y="116"/>
                  </a:lnTo>
                  <a:lnTo>
                    <a:pt x="1548" y="167"/>
                  </a:lnTo>
                  <a:lnTo>
                    <a:pt x="1369" y="231"/>
                  </a:lnTo>
                  <a:lnTo>
                    <a:pt x="1203" y="307"/>
                  </a:lnTo>
                  <a:lnTo>
                    <a:pt x="1036" y="384"/>
                  </a:lnTo>
                  <a:lnTo>
                    <a:pt x="870" y="474"/>
                  </a:lnTo>
                  <a:lnTo>
                    <a:pt x="717" y="576"/>
                  </a:lnTo>
                  <a:lnTo>
                    <a:pt x="563" y="678"/>
                  </a:lnTo>
                  <a:lnTo>
                    <a:pt x="410" y="806"/>
                  </a:lnTo>
                  <a:lnTo>
                    <a:pt x="269" y="934"/>
                  </a:lnTo>
                  <a:lnTo>
                    <a:pt x="128" y="1062"/>
                  </a:lnTo>
                  <a:lnTo>
                    <a:pt x="0" y="1216"/>
                  </a:lnTo>
                  <a:lnTo>
                    <a:pt x="5220" y="1203"/>
                  </a:lnTo>
                  <a:lnTo>
                    <a:pt x="5092" y="1062"/>
                  </a:lnTo>
                  <a:lnTo>
                    <a:pt x="4964" y="922"/>
                  </a:lnTo>
                  <a:lnTo>
                    <a:pt x="4824" y="794"/>
                  </a:lnTo>
                  <a:lnTo>
                    <a:pt x="4683" y="678"/>
                  </a:lnTo>
                  <a:lnTo>
                    <a:pt x="4529" y="576"/>
                  </a:lnTo>
                  <a:lnTo>
                    <a:pt x="4363" y="474"/>
                  </a:lnTo>
                  <a:lnTo>
                    <a:pt x="4209" y="384"/>
                  </a:lnTo>
                  <a:lnTo>
                    <a:pt x="4043" y="307"/>
                  </a:lnTo>
                  <a:lnTo>
                    <a:pt x="3877" y="231"/>
                  </a:lnTo>
                  <a:lnTo>
                    <a:pt x="3698" y="167"/>
                  </a:lnTo>
                  <a:lnTo>
                    <a:pt x="3531" y="116"/>
                  </a:lnTo>
                  <a:lnTo>
                    <a:pt x="3352" y="77"/>
                  </a:lnTo>
                  <a:lnTo>
                    <a:pt x="3173" y="39"/>
                  </a:lnTo>
                  <a:lnTo>
                    <a:pt x="2981" y="26"/>
                  </a:lnTo>
                  <a:lnTo>
                    <a:pt x="2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640200" y="1907800"/>
              <a:ext cx="130850" cy="30100"/>
            </a:xfrm>
            <a:custGeom>
              <a:avLst/>
              <a:gdLst/>
              <a:ahLst/>
              <a:cxnLst/>
              <a:rect l="l" t="t" r="r" b="b"/>
              <a:pathLst>
                <a:path w="5234" h="1204" extrusionOk="0">
                  <a:moveTo>
                    <a:pt x="2444" y="1"/>
                  </a:moveTo>
                  <a:lnTo>
                    <a:pt x="2265" y="13"/>
                  </a:lnTo>
                  <a:lnTo>
                    <a:pt x="2086" y="39"/>
                  </a:lnTo>
                  <a:lnTo>
                    <a:pt x="1907" y="77"/>
                  </a:lnTo>
                  <a:lnTo>
                    <a:pt x="1727" y="116"/>
                  </a:lnTo>
                  <a:lnTo>
                    <a:pt x="1548" y="167"/>
                  </a:lnTo>
                  <a:lnTo>
                    <a:pt x="1369" y="231"/>
                  </a:lnTo>
                  <a:lnTo>
                    <a:pt x="1203" y="295"/>
                  </a:lnTo>
                  <a:lnTo>
                    <a:pt x="1037" y="384"/>
                  </a:lnTo>
                  <a:lnTo>
                    <a:pt x="870" y="474"/>
                  </a:lnTo>
                  <a:lnTo>
                    <a:pt x="717" y="576"/>
                  </a:lnTo>
                  <a:lnTo>
                    <a:pt x="563" y="679"/>
                  </a:lnTo>
                  <a:lnTo>
                    <a:pt x="410" y="794"/>
                  </a:lnTo>
                  <a:lnTo>
                    <a:pt x="269" y="922"/>
                  </a:lnTo>
                  <a:lnTo>
                    <a:pt x="128" y="1063"/>
                  </a:lnTo>
                  <a:lnTo>
                    <a:pt x="0" y="1203"/>
                  </a:lnTo>
                  <a:lnTo>
                    <a:pt x="5233" y="1203"/>
                  </a:lnTo>
                  <a:lnTo>
                    <a:pt x="5105" y="1050"/>
                  </a:lnTo>
                  <a:lnTo>
                    <a:pt x="4964" y="922"/>
                  </a:lnTo>
                  <a:lnTo>
                    <a:pt x="4824" y="794"/>
                  </a:lnTo>
                  <a:lnTo>
                    <a:pt x="4683" y="679"/>
                  </a:lnTo>
                  <a:lnTo>
                    <a:pt x="4529" y="564"/>
                  </a:lnTo>
                  <a:lnTo>
                    <a:pt x="4376" y="474"/>
                  </a:lnTo>
                  <a:lnTo>
                    <a:pt x="4210" y="384"/>
                  </a:lnTo>
                  <a:lnTo>
                    <a:pt x="4043" y="295"/>
                  </a:lnTo>
                  <a:lnTo>
                    <a:pt x="3877" y="231"/>
                  </a:lnTo>
                  <a:lnTo>
                    <a:pt x="3698" y="167"/>
                  </a:lnTo>
                  <a:lnTo>
                    <a:pt x="3531" y="116"/>
                  </a:lnTo>
                  <a:lnTo>
                    <a:pt x="3352" y="77"/>
                  </a:lnTo>
                  <a:lnTo>
                    <a:pt x="3173" y="39"/>
                  </a:lnTo>
                  <a:lnTo>
                    <a:pt x="2994" y="13"/>
                  </a:lnTo>
                  <a:lnTo>
                    <a:pt x="2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1524075" y="1989375"/>
              <a:ext cx="59525" cy="189050"/>
            </a:xfrm>
            <a:custGeom>
              <a:avLst/>
              <a:gdLst/>
              <a:ahLst/>
              <a:cxnLst/>
              <a:rect l="l" t="t" r="r" b="b"/>
              <a:pathLst>
                <a:path w="2381" h="7562" extrusionOk="0">
                  <a:moveTo>
                    <a:pt x="1626" y="1"/>
                  </a:moveTo>
                  <a:lnTo>
                    <a:pt x="1677" y="3826"/>
                  </a:lnTo>
                  <a:lnTo>
                    <a:pt x="1447" y="3903"/>
                  </a:lnTo>
                  <a:lnTo>
                    <a:pt x="1229" y="3980"/>
                  </a:lnTo>
                  <a:lnTo>
                    <a:pt x="1024" y="4069"/>
                  </a:lnTo>
                  <a:lnTo>
                    <a:pt x="845" y="4184"/>
                  </a:lnTo>
                  <a:lnTo>
                    <a:pt x="692" y="4299"/>
                  </a:lnTo>
                  <a:lnTo>
                    <a:pt x="538" y="4427"/>
                  </a:lnTo>
                  <a:lnTo>
                    <a:pt x="423" y="4568"/>
                  </a:lnTo>
                  <a:lnTo>
                    <a:pt x="308" y="4709"/>
                  </a:lnTo>
                  <a:lnTo>
                    <a:pt x="218" y="4850"/>
                  </a:lnTo>
                  <a:lnTo>
                    <a:pt x="142" y="5003"/>
                  </a:lnTo>
                  <a:lnTo>
                    <a:pt x="78" y="5169"/>
                  </a:lnTo>
                  <a:lnTo>
                    <a:pt x="39" y="5323"/>
                  </a:lnTo>
                  <a:lnTo>
                    <a:pt x="14" y="5489"/>
                  </a:lnTo>
                  <a:lnTo>
                    <a:pt x="1" y="5643"/>
                  </a:lnTo>
                  <a:lnTo>
                    <a:pt x="1" y="5809"/>
                  </a:lnTo>
                  <a:lnTo>
                    <a:pt x="14" y="5963"/>
                  </a:lnTo>
                  <a:lnTo>
                    <a:pt x="39" y="6116"/>
                  </a:lnTo>
                  <a:lnTo>
                    <a:pt x="90" y="6270"/>
                  </a:lnTo>
                  <a:lnTo>
                    <a:pt x="142" y="6410"/>
                  </a:lnTo>
                  <a:lnTo>
                    <a:pt x="218" y="6564"/>
                  </a:lnTo>
                  <a:lnTo>
                    <a:pt x="295" y="6705"/>
                  </a:lnTo>
                  <a:lnTo>
                    <a:pt x="397" y="6833"/>
                  </a:lnTo>
                  <a:lnTo>
                    <a:pt x="500" y="6961"/>
                  </a:lnTo>
                  <a:lnTo>
                    <a:pt x="628" y="7076"/>
                  </a:lnTo>
                  <a:lnTo>
                    <a:pt x="756" y="7178"/>
                  </a:lnTo>
                  <a:lnTo>
                    <a:pt x="909" y="7268"/>
                  </a:lnTo>
                  <a:lnTo>
                    <a:pt x="1063" y="7357"/>
                  </a:lnTo>
                  <a:lnTo>
                    <a:pt x="1229" y="7421"/>
                  </a:lnTo>
                  <a:lnTo>
                    <a:pt x="1408" y="7485"/>
                  </a:lnTo>
                  <a:lnTo>
                    <a:pt x="1613" y="7524"/>
                  </a:lnTo>
                  <a:lnTo>
                    <a:pt x="1805" y="7549"/>
                  </a:lnTo>
                  <a:lnTo>
                    <a:pt x="2022" y="7562"/>
                  </a:lnTo>
                  <a:lnTo>
                    <a:pt x="2201" y="7549"/>
                  </a:lnTo>
                  <a:lnTo>
                    <a:pt x="2381" y="7536"/>
                  </a:lnTo>
                  <a:lnTo>
                    <a:pt x="2304" y="6986"/>
                  </a:lnTo>
                  <a:lnTo>
                    <a:pt x="2112" y="6999"/>
                  </a:lnTo>
                  <a:lnTo>
                    <a:pt x="1933" y="6999"/>
                  </a:lnTo>
                  <a:lnTo>
                    <a:pt x="1754" y="6986"/>
                  </a:lnTo>
                  <a:lnTo>
                    <a:pt x="1600" y="6961"/>
                  </a:lnTo>
                  <a:lnTo>
                    <a:pt x="1447" y="6909"/>
                  </a:lnTo>
                  <a:lnTo>
                    <a:pt x="1306" y="6858"/>
                  </a:lnTo>
                  <a:lnTo>
                    <a:pt x="1178" y="6794"/>
                  </a:lnTo>
                  <a:lnTo>
                    <a:pt x="1063" y="6718"/>
                  </a:lnTo>
                  <a:lnTo>
                    <a:pt x="960" y="6628"/>
                  </a:lnTo>
                  <a:lnTo>
                    <a:pt x="871" y="6538"/>
                  </a:lnTo>
                  <a:lnTo>
                    <a:pt x="794" y="6436"/>
                  </a:lnTo>
                  <a:lnTo>
                    <a:pt x="717" y="6334"/>
                  </a:lnTo>
                  <a:lnTo>
                    <a:pt x="666" y="6231"/>
                  </a:lnTo>
                  <a:lnTo>
                    <a:pt x="615" y="6116"/>
                  </a:lnTo>
                  <a:lnTo>
                    <a:pt x="589" y="6001"/>
                  </a:lnTo>
                  <a:lnTo>
                    <a:pt x="564" y="5873"/>
                  </a:lnTo>
                  <a:lnTo>
                    <a:pt x="551" y="5758"/>
                  </a:lnTo>
                  <a:lnTo>
                    <a:pt x="551" y="5643"/>
                  </a:lnTo>
                  <a:lnTo>
                    <a:pt x="564" y="5515"/>
                  </a:lnTo>
                  <a:lnTo>
                    <a:pt x="589" y="5400"/>
                  </a:lnTo>
                  <a:lnTo>
                    <a:pt x="628" y="5272"/>
                  </a:lnTo>
                  <a:lnTo>
                    <a:pt x="679" y="5157"/>
                  </a:lnTo>
                  <a:lnTo>
                    <a:pt x="743" y="5041"/>
                  </a:lnTo>
                  <a:lnTo>
                    <a:pt x="820" y="4939"/>
                  </a:lnTo>
                  <a:lnTo>
                    <a:pt x="922" y="4837"/>
                  </a:lnTo>
                  <a:lnTo>
                    <a:pt x="1024" y="4734"/>
                  </a:lnTo>
                  <a:lnTo>
                    <a:pt x="1152" y="4645"/>
                  </a:lnTo>
                  <a:lnTo>
                    <a:pt x="1293" y="4568"/>
                  </a:lnTo>
                  <a:lnTo>
                    <a:pt x="1447" y="4491"/>
                  </a:lnTo>
                  <a:lnTo>
                    <a:pt x="1613" y="4427"/>
                  </a:lnTo>
                  <a:lnTo>
                    <a:pt x="1805" y="4376"/>
                  </a:lnTo>
                  <a:lnTo>
                    <a:pt x="1997" y="4325"/>
                  </a:lnTo>
                  <a:lnTo>
                    <a:pt x="2240" y="4287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1228225" y="1945225"/>
              <a:ext cx="127625" cy="175000"/>
            </a:xfrm>
            <a:custGeom>
              <a:avLst/>
              <a:gdLst/>
              <a:ahLst/>
              <a:cxnLst/>
              <a:rect l="l" t="t" r="r" b="b"/>
              <a:pathLst>
                <a:path w="5105" h="7000" extrusionOk="0">
                  <a:moveTo>
                    <a:pt x="461" y="1"/>
                  </a:moveTo>
                  <a:lnTo>
                    <a:pt x="0" y="320"/>
                  </a:lnTo>
                  <a:lnTo>
                    <a:pt x="4657" y="6999"/>
                  </a:lnTo>
                  <a:lnTo>
                    <a:pt x="5105" y="6679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1792125" y="1941700"/>
              <a:ext cx="125100" cy="171475"/>
            </a:xfrm>
            <a:custGeom>
              <a:avLst/>
              <a:gdLst/>
              <a:ahLst/>
              <a:cxnLst/>
              <a:rect l="l" t="t" r="r" b="b"/>
              <a:pathLst>
                <a:path w="5004" h="6859" extrusionOk="0">
                  <a:moveTo>
                    <a:pt x="4555" y="1"/>
                  </a:moveTo>
                  <a:lnTo>
                    <a:pt x="1" y="6539"/>
                  </a:lnTo>
                  <a:lnTo>
                    <a:pt x="448" y="6859"/>
                  </a:lnTo>
                  <a:lnTo>
                    <a:pt x="5003" y="321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298250" y="2036075"/>
              <a:ext cx="549225" cy="415200"/>
            </a:xfrm>
            <a:custGeom>
              <a:avLst/>
              <a:gdLst/>
              <a:ahLst/>
              <a:cxnLst/>
              <a:rect l="l" t="t" r="r" b="b"/>
              <a:pathLst>
                <a:path w="21969" h="16608" extrusionOk="0">
                  <a:moveTo>
                    <a:pt x="21828" y="0"/>
                  </a:moveTo>
                  <a:lnTo>
                    <a:pt x="21700" y="64"/>
                  </a:lnTo>
                  <a:lnTo>
                    <a:pt x="21329" y="243"/>
                  </a:lnTo>
                  <a:lnTo>
                    <a:pt x="20741" y="512"/>
                  </a:lnTo>
                  <a:lnTo>
                    <a:pt x="20357" y="678"/>
                  </a:lnTo>
                  <a:lnTo>
                    <a:pt x="19935" y="845"/>
                  </a:lnTo>
                  <a:lnTo>
                    <a:pt x="19448" y="1024"/>
                  </a:lnTo>
                  <a:lnTo>
                    <a:pt x="18924" y="1216"/>
                  </a:lnTo>
                  <a:lnTo>
                    <a:pt x="18361" y="1407"/>
                  </a:lnTo>
                  <a:lnTo>
                    <a:pt x="17760" y="1599"/>
                  </a:lnTo>
                  <a:lnTo>
                    <a:pt x="17107" y="1779"/>
                  </a:lnTo>
                  <a:lnTo>
                    <a:pt x="16416" y="1958"/>
                  </a:lnTo>
                  <a:lnTo>
                    <a:pt x="15700" y="2124"/>
                  </a:lnTo>
                  <a:lnTo>
                    <a:pt x="14945" y="2290"/>
                  </a:lnTo>
                  <a:lnTo>
                    <a:pt x="14152" y="2418"/>
                  </a:lnTo>
                  <a:lnTo>
                    <a:pt x="13333" y="2546"/>
                  </a:lnTo>
                  <a:lnTo>
                    <a:pt x="12488" y="2636"/>
                  </a:lnTo>
                  <a:lnTo>
                    <a:pt x="11631" y="2713"/>
                  </a:lnTo>
                  <a:lnTo>
                    <a:pt x="11183" y="2738"/>
                  </a:lnTo>
                  <a:lnTo>
                    <a:pt x="10735" y="2751"/>
                  </a:lnTo>
                  <a:lnTo>
                    <a:pt x="10275" y="2764"/>
                  </a:lnTo>
                  <a:lnTo>
                    <a:pt x="9827" y="2764"/>
                  </a:lnTo>
                  <a:lnTo>
                    <a:pt x="9354" y="2751"/>
                  </a:lnTo>
                  <a:lnTo>
                    <a:pt x="8893" y="2738"/>
                  </a:lnTo>
                  <a:lnTo>
                    <a:pt x="8420" y="2713"/>
                  </a:lnTo>
                  <a:lnTo>
                    <a:pt x="7946" y="2674"/>
                  </a:lnTo>
                  <a:lnTo>
                    <a:pt x="7460" y="2623"/>
                  </a:lnTo>
                  <a:lnTo>
                    <a:pt x="6974" y="2559"/>
                  </a:lnTo>
                  <a:lnTo>
                    <a:pt x="6488" y="2495"/>
                  </a:lnTo>
                  <a:lnTo>
                    <a:pt x="6002" y="2405"/>
                  </a:lnTo>
                  <a:lnTo>
                    <a:pt x="5503" y="2316"/>
                  </a:lnTo>
                  <a:lnTo>
                    <a:pt x="5016" y="2214"/>
                  </a:lnTo>
                  <a:lnTo>
                    <a:pt x="4517" y="2086"/>
                  </a:lnTo>
                  <a:lnTo>
                    <a:pt x="4018" y="1958"/>
                  </a:lnTo>
                  <a:lnTo>
                    <a:pt x="3519" y="1804"/>
                  </a:lnTo>
                  <a:lnTo>
                    <a:pt x="3020" y="1651"/>
                  </a:lnTo>
                  <a:lnTo>
                    <a:pt x="2509" y="1471"/>
                  </a:lnTo>
                  <a:lnTo>
                    <a:pt x="2010" y="1280"/>
                  </a:lnTo>
                  <a:lnTo>
                    <a:pt x="1511" y="1075"/>
                  </a:lnTo>
                  <a:lnTo>
                    <a:pt x="999" y="857"/>
                  </a:lnTo>
                  <a:lnTo>
                    <a:pt x="500" y="614"/>
                  </a:lnTo>
                  <a:lnTo>
                    <a:pt x="1" y="358"/>
                  </a:lnTo>
                  <a:lnTo>
                    <a:pt x="129" y="8790"/>
                  </a:lnTo>
                  <a:lnTo>
                    <a:pt x="142" y="9033"/>
                  </a:lnTo>
                  <a:lnTo>
                    <a:pt x="167" y="9276"/>
                  </a:lnTo>
                  <a:lnTo>
                    <a:pt x="206" y="9506"/>
                  </a:lnTo>
                  <a:lnTo>
                    <a:pt x="257" y="9737"/>
                  </a:lnTo>
                  <a:lnTo>
                    <a:pt x="321" y="9967"/>
                  </a:lnTo>
                  <a:lnTo>
                    <a:pt x="398" y="10197"/>
                  </a:lnTo>
                  <a:lnTo>
                    <a:pt x="487" y="10415"/>
                  </a:lnTo>
                  <a:lnTo>
                    <a:pt x="590" y="10632"/>
                  </a:lnTo>
                  <a:lnTo>
                    <a:pt x="705" y="10837"/>
                  </a:lnTo>
                  <a:lnTo>
                    <a:pt x="833" y="11042"/>
                  </a:lnTo>
                  <a:lnTo>
                    <a:pt x="961" y="11246"/>
                  </a:lnTo>
                  <a:lnTo>
                    <a:pt x="1114" y="11438"/>
                  </a:lnTo>
                  <a:lnTo>
                    <a:pt x="1280" y="11617"/>
                  </a:lnTo>
                  <a:lnTo>
                    <a:pt x="1447" y="11796"/>
                  </a:lnTo>
                  <a:lnTo>
                    <a:pt x="1626" y="11963"/>
                  </a:lnTo>
                  <a:lnTo>
                    <a:pt x="1818" y="12116"/>
                  </a:lnTo>
                  <a:lnTo>
                    <a:pt x="5106" y="14688"/>
                  </a:lnTo>
                  <a:lnTo>
                    <a:pt x="5426" y="14931"/>
                  </a:lnTo>
                  <a:lnTo>
                    <a:pt x="5758" y="15149"/>
                  </a:lnTo>
                  <a:lnTo>
                    <a:pt x="6104" y="15366"/>
                  </a:lnTo>
                  <a:lnTo>
                    <a:pt x="6462" y="15558"/>
                  </a:lnTo>
                  <a:lnTo>
                    <a:pt x="6820" y="15724"/>
                  </a:lnTo>
                  <a:lnTo>
                    <a:pt x="7191" y="15891"/>
                  </a:lnTo>
                  <a:lnTo>
                    <a:pt x="7575" y="16031"/>
                  </a:lnTo>
                  <a:lnTo>
                    <a:pt x="7959" y="16159"/>
                  </a:lnTo>
                  <a:lnTo>
                    <a:pt x="8343" y="16275"/>
                  </a:lnTo>
                  <a:lnTo>
                    <a:pt x="8740" y="16364"/>
                  </a:lnTo>
                  <a:lnTo>
                    <a:pt x="9149" y="16441"/>
                  </a:lnTo>
                  <a:lnTo>
                    <a:pt x="9546" y="16505"/>
                  </a:lnTo>
                  <a:lnTo>
                    <a:pt x="9955" y="16556"/>
                  </a:lnTo>
                  <a:lnTo>
                    <a:pt x="10364" y="16594"/>
                  </a:lnTo>
                  <a:lnTo>
                    <a:pt x="10774" y="16607"/>
                  </a:lnTo>
                  <a:lnTo>
                    <a:pt x="11183" y="16607"/>
                  </a:lnTo>
                  <a:lnTo>
                    <a:pt x="11593" y="16594"/>
                  </a:lnTo>
                  <a:lnTo>
                    <a:pt x="12002" y="16569"/>
                  </a:lnTo>
                  <a:lnTo>
                    <a:pt x="12412" y="16518"/>
                  </a:lnTo>
                  <a:lnTo>
                    <a:pt x="12821" y="16454"/>
                  </a:lnTo>
                  <a:lnTo>
                    <a:pt x="13218" y="16377"/>
                  </a:lnTo>
                  <a:lnTo>
                    <a:pt x="13614" y="16287"/>
                  </a:lnTo>
                  <a:lnTo>
                    <a:pt x="14011" y="16172"/>
                  </a:lnTo>
                  <a:lnTo>
                    <a:pt x="14395" y="16057"/>
                  </a:lnTo>
                  <a:lnTo>
                    <a:pt x="14779" y="15916"/>
                  </a:lnTo>
                  <a:lnTo>
                    <a:pt x="15150" y="15750"/>
                  </a:lnTo>
                  <a:lnTo>
                    <a:pt x="15508" y="15584"/>
                  </a:lnTo>
                  <a:lnTo>
                    <a:pt x="15866" y="15392"/>
                  </a:lnTo>
                  <a:lnTo>
                    <a:pt x="16211" y="15200"/>
                  </a:lnTo>
                  <a:lnTo>
                    <a:pt x="16557" y="14982"/>
                  </a:lnTo>
                  <a:lnTo>
                    <a:pt x="16877" y="14739"/>
                  </a:lnTo>
                  <a:lnTo>
                    <a:pt x="17184" y="14496"/>
                  </a:lnTo>
                  <a:lnTo>
                    <a:pt x="20395" y="11809"/>
                  </a:lnTo>
                  <a:lnTo>
                    <a:pt x="20587" y="11643"/>
                  </a:lnTo>
                  <a:lnTo>
                    <a:pt x="20753" y="11477"/>
                  </a:lnTo>
                  <a:lnTo>
                    <a:pt x="20920" y="11298"/>
                  </a:lnTo>
                  <a:lnTo>
                    <a:pt x="21073" y="11106"/>
                  </a:lnTo>
                  <a:lnTo>
                    <a:pt x="21214" y="10914"/>
                  </a:lnTo>
                  <a:lnTo>
                    <a:pt x="21342" y="10709"/>
                  </a:lnTo>
                  <a:lnTo>
                    <a:pt x="21470" y="10504"/>
                  </a:lnTo>
                  <a:lnTo>
                    <a:pt x="21572" y="10287"/>
                  </a:lnTo>
                  <a:lnTo>
                    <a:pt x="21662" y="10069"/>
                  </a:lnTo>
                  <a:lnTo>
                    <a:pt x="21751" y="9839"/>
                  </a:lnTo>
                  <a:lnTo>
                    <a:pt x="21815" y="9621"/>
                  </a:lnTo>
                  <a:lnTo>
                    <a:pt x="21879" y="9391"/>
                  </a:lnTo>
                  <a:lnTo>
                    <a:pt x="21918" y="9148"/>
                  </a:lnTo>
                  <a:lnTo>
                    <a:pt x="21943" y="8918"/>
                  </a:lnTo>
                  <a:lnTo>
                    <a:pt x="21969" y="8675"/>
                  </a:lnTo>
                  <a:lnTo>
                    <a:pt x="21969" y="8432"/>
                  </a:lnTo>
                  <a:lnTo>
                    <a:pt x="218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1209350" y="1460950"/>
              <a:ext cx="723550" cy="547950"/>
            </a:xfrm>
            <a:custGeom>
              <a:avLst/>
              <a:gdLst/>
              <a:ahLst/>
              <a:cxnLst/>
              <a:rect l="l" t="t" r="r" b="b"/>
              <a:pathLst>
                <a:path w="28942" h="21918" extrusionOk="0">
                  <a:moveTo>
                    <a:pt x="14100" y="1"/>
                  </a:moveTo>
                  <a:lnTo>
                    <a:pt x="13601" y="14"/>
                  </a:lnTo>
                  <a:lnTo>
                    <a:pt x="13102" y="39"/>
                  </a:lnTo>
                  <a:lnTo>
                    <a:pt x="12615" y="90"/>
                  </a:lnTo>
                  <a:lnTo>
                    <a:pt x="12129" y="142"/>
                  </a:lnTo>
                  <a:lnTo>
                    <a:pt x="11630" y="206"/>
                  </a:lnTo>
                  <a:lnTo>
                    <a:pt x="11157" y="282"/>
                  </a:lnTo>
                  <a:lnTo>
                    <a:pt x="10671" y="385"/>
                  </a:lnTo>
                  <a:lnTo>
                    <a:pt x="10197" y="487"/>
                  </a:lnTo>
                  <a:lnTo>
                    <a:pt x="9724" y="602"/>
                  </a:lnTo>
                  <a:lnTo>
                    <a:pt x="9263" y="743"/>
                  </a:lnTo>
                  <a:lnTo>
                    <a:pt x="8803" y="897"/>
                  </a:lnTo>
                  <a:lnTo>
                    <a:pt x="8355" y="1050"/>
                  </a:lnTo>
                  <a:lnTo>
                    <a:pt x="7907" y="1229"/>
                  </a:lnTo>
                  <a:lnTo>
                    <a:pt x="7472" y="1421"/>
                  </a:lnTo>
                  <a:lnTo>
                    <a:pt x="7050" y="1626"/>
                  </a:lnTo>
                  <a:lnTo>
                    <a:pt x="6628" y="1843"/>
                  </a:lnTo>
                  <a:lnTo>
                    <a:pt x="6218" y="2074"/>
                  </a:lnTo>
                  <a:lnTo>
                    <a:pt x="5822" y="2317"/>
                  </a:lnTo>
                  <a:lnTo>
                    <a:pt x="5438" y="2573"/>
                  </a:lnTo>
                  <a:lnTo>
                    <a:pt x="5067" y="2854"/>
                  </a:lnTo>
                  <a:lnTo>
                    <a:pt x="4708" y="3136"/>
                  </a:lnTo>
                  <a:lnTo>
                    <a:pt x="4363" y="3443"/>
                  </a:lnTo>
                  <a:lnTo>
                    <a:pt x="4030" y="3762"/>
                  </a:lnTo>
                  <a:lnTo>
                    <a:pt x="3711" y="4095"/>
                  </a:lnTo>
                  <a:lnTo>
                    <a:pt x="3403" y="4441"/>
                  </a:lnTo>
                  <a:lnTo>
                    <a:pt x="3122" y="4799"/>
                  </a:lnTo>
                  <a:lnTo>
                    <a:pt x="2840" y="5170"/>
                  </a:lnTo>
                  <a:lnTo>
                    <a:pt x="2585" y="5554"/>
                  </a:lnTo>
                  <a:lnTo>
                    <a:pt x="2354" y="5963"/>
                  </a:lnTo>
                  <a:lnTo>
                    <a:pt x="2137" y="6372"/>
                  </a:lnTo>
                  <a:lnTo>
                    <a:pt x="1932" y="6807"/>
                  </a:lnTo>
                  <a:lnTo>
                    <a:pt x="1932" y="6948"/>
                  </a:lnTo>
                  <a:lnTo>
                    <a:pt x="1766" y="7153"/>
                  </a:lnTo>
                  <a:lnTo>
                    <a:pt x="1599" y="7383"/>
                  </a:lnTo>
                  <a:lnTo>
                    <a:pt x="1433" y="7639"/>
                  </a:lnTo>
                  <a:lnTo>
                    <a:pt x="1280" y="7921"/>
                  </a:lnTo>
                  <a:lnTo>
                    <a:pt x="1139" y="8215"/>
                  </a:lnTo>
                  <a:lnTo>
                    <a:pt x="1011" y="8522"/>
                  </a:lnTo>
                  <a:lnTo>
                    <a:pt x="883" y="8842"/>
                  </a:lnTo>
                  <a:lnTo>
                    <a:pt x="768" y="9174"/>
                  </a:lnTo>
                  <a:lnTo>
                    <a:pt x="665" y="9533"/>
                  </a:lnTo>
                  <a:lnTo>
                    <a:pt x="576" y="9891"/>
                  </a:lnTo>
                  <a:lnTo>
                    <a:pt x="486" y="10262"/>
                  </a:lnTo>
                  <a:lnTo>
                    <a:pt x="410" y="10646"/>
                  </a:lnTo>
                  <a:lnTo>
                    <a:pt x="333" y="11042"/>
                  </a:lnTo>
                  <a:lnTo>
                    <a:pt x="269" y="11439"/>
                  </a:lnTo>
                  <a:lnTo>
                    <a:pt x="218" y="11848"/>
                  </a:lnTo>
                  <a:lnTo>
                    <a:pt x="166" y="12258"/>
                  </a:lnTo>
                  <a:lnTo>
                    <a:pt x="90" y="13090"/>
                  </a:lnTo>
                  <a:lnTo>
                    <a:pt x="39" y="13934"/>
                  </a:lnTo>
                  <a:lnTo>
                    <a:pt x="13" y="14766"/>
                  </a:lnTo>
                  <a:lnTo>
                    <a:pt x="0" y="15597"/>
                  </a:lnTo>
                  <a:lnTo>
                    <a:pt x="0" y="16403"/>
                  </a:lnTo>
                  <a:lnTo>
                    <a:pt x="26" y="17184"/>
                  </a:lnTo>
                  <a:lnTo>
                    <a:pt x="51" y="17926"/>
                  </a:lnTo>
                  <a:lnTo>
                    <a:pt x="90" y="18617"/>
                  </a:lnTo>
                  <a:lnTo>
                    <a:pt x="128" y="19256"/>
                  </a:lnTo>
                  <a:lnTo>
                    <a:pt x="179" y="19295"/>
                  </a:lnTo>
                  <a:lnTo>
                    <a:pt x="230" y="19359"/>
                  </a:lnTo>
                  <a:lnTo>
                    <a:pt x="320" y="19499"/>
                  </a:lnTo>
                  <a:lnTo>
                    <a:pt x="422" y="19691"/>
                  </a:lnTo>
                  <a:lnTo>
                    <a:pt x="525" y="19922"/>
                  </a:lnTo>
                  <a:lnTo>
                    <a:pt x="768" y="20433"/>
                  </a:lnTo>
                  <a:lnTo>
                    <a:pt x="896" y="20702"/>
                  </a:lnTo>
                  <a:lnTo>
                    <a:pt x="1024" y="20958"/>
                  </a:lnTo>
                  <a:lnTo>
                    <a:pt x="1177" y="21214"/>
                  </a:lnTo>
                  <a:lnTo>
                    <a:pt x="1318" y="21444"/>
                  </a:lnTo>
                  <a:lnTo>
                    <a:pt x="1408" y="21547"/>
                  </a:lnTo>
                  <a:lnTo>
                    <a:pt x="1484" y="21636"/>
                  </a:lnTo>
                  <a:lnTo>
                    <a:pt x="1574" y="21713"/>
                  </a:lnTo>
                  <a:lnTo>
                    <a:pt x="1651" y="21777"/>
                  </a:lnTo>
                  <a:lnTo>
                    <a:pt x="1740" y="21841"/>
                  </a:lnTo>
                  <a:lnTo>
                    <a:pt x="1830" y="21879"/>
                  </a:lnTo>
                  <a:lnTo>
                    <a:pt x="1932" y="21905"/>
                  </a:lnTo>
                  <a:lnTo>
                    <a:pt x="2022" y="21918"/>
                  </a:lnTo>
                  <a:lnTo>
                    <a:pt x="2124" y="21905"/>
                  </a:lnTo>
                  <a:lnTo>
                    <a:pt x="2226" y="21866"/>
                  </a:lnTo>
                  <a:lnTo>
                    <a:pt x="2329" y="21815"/>
                  </a:lnTo>
                  <a:lnTo>
                    <a:pt x="2431" y="21751"/>
                  </a:lnTo>
                  <a:lnTo>
                    <a:pt x="2521" y="21675"/>
                  </a:lnTo>
                  <a:lnTo>
                    <a:pt x="2597" y="21585"/>
                  </a:lnTo>
                  <a:lnTo>
                    <a:pt x="2687" y="21483"/>
                  </a:lnTo>
                  <a:lnTo>
                    <a:pt x="2764" y="21367"/>
                  </a:lnTo>
                  <a:lnTo>
                    <a:pt x="2840" y="21240"/>
                  </a:lnTo>
                  <a:lnTo>
                    <a:pt x="2917" y="21099"/>
                  </a:lnTo>
                  <a:lnTo>
                    <a:pt x="3071" y="20792"/>
                  </a:lnTo>
                  <a:lnTo>
                    <a:pt x="3212" y="20421"/>
                  </a:lnTo>
                  <a:lnTo>
                    <a:pt x="3339" y="20024"/>
                  </a:lnTo>
                  <a:lnTo>
                    <a:pt x="3467" y="19576"/>
                  </a:lnTo>
                  <a:lnTo>
                    <a:pt x="3595" y="19103"/>
                  </a:lnTo>
                  <a:lnTo>
                    <a:pt x="3698" y="18591"/>
                  </a:lnTo>
                  <a:lnTo>
                    <a:pt x="3813" y="18067"/>
                  </a:lnTo>
                  <a:lnTo>
                    <a:pt x="3902" y="17504"/>
                  </a:lnTo>
                  <a:lnTo>
                    <a:pt x="3992" y="16928"/>
                  </a:lnTo>
                  <a:lnTo>
                    <a:pt x="4069" y="16326"/>
                  </a:lnTo>
                  <a:lnTo>
                    <a:pt x="4133" y="15725"/>
                  </a:lnTo>
                  <a:lnTo>
                    <a:pt x="4197" y="15098"/>
                  </a:lnTo>
                  <a:lnTo>
                    <a:pt x="4248" y="14484"/>
                  </a:lnTo>
                  <a:lnTo>
                    <a:pt x="4708" y="14625"/>
                  </a:lnTo>
                  <a:lnTo>
                    <a:pt x="5169" y="14753"/>
                  </a:lnTo>
                  <a:lnTo>
                    <a:pt x="5630" y="14868"/>
                  </a:lnTo>
                  <a:lnTo>
                    <a:pt x="6077" y="14970"/>
                  </a:lnTo>
                  <a:lnTo>
                    <a:pt x="6525" y="15073"/>
                  </a:lnTo>
                  <a:lnTo>
                    <a:pt x="6973" y="15149"/>
                  </a:lnTo>
                  <a:lnTo>
                    <a:pt x="7408" y="15226"/>
                  </a:lnTo>
                  <a:lnTo>
                    <a:pt x="7830" y="15303"/>
                  </a:lnTo>
                  <a:lnTo>
                    <a:pt x="8265" y="15354"/>
                  </a:lnTo>
                  <a:lnTo>
                    <a:pt x="8688" y="15405"/>
                  </a:lnTo>
                  <a:lnTo>
                    <a:pt x="9110" y="15444"/>
                  </a:lnTo>
                  <a:lnTo>
                    <a:pt x="9519" y="15469"/>
                  </a:lnTo>
                  <a:lnTo>
                    <a:pt x="9929" y="15495"/>
                  </a:lnTo>
                  <a:lnTo>
                    <a:pt x="10325" y="15495"/>
                  </a:lnTo>
                  <a:lnTo>
                    <a:pt x="10722" y="15508"/>
                  </a:lnTo>
                  <a:lnTo>
                    <a:pt x="11118" y="15495"/>
                  </a:lnTo>
                  <a:lnTo>
                    <a:pt x="11515" y="15482"/>
                  </a:lnTo>
                  <a:lnTo>
                    <a:pt x="11899" y="15469"/>
                  </a:lnTo>
                  <a:lnTo>
                    <a:pt x="12641" y="15405"/>
                  </a:lnTo>
                  <a:lnTo>
                    <a:pt x="13383" y="15316"/>
                  </a:lnTo>
                  <a:lnTo>
                    <a:pt x="14087" y="15201"/>
                  </a:lnTo>
                  <a:lnTo>
                    <a:pt x="14778" y="15060"/>
                  </a:lnTo>
                  <a:lnTo>
                    <a:pt x="15456" y="14894"/>
                  </a:lnTo>
                  <a:lnTo>
                    <a:pt x="16108" y="14714"/>
                  </a:lnTo>
                  <a:lnTo>
                    <a:pt x="16735" y="14510"/>
                  </a:lnTo>
                  <a:lnTo>
                    <a:pt x="17349" y="14279"/>
                  </a:lnTo>
                  <a:lnTo>
                    <a:pt x="17938" y="14049"/>
                  </a:lnTo>
                  <a:lnTo>
                    <a:pt x="18501" y="13793"/>
                  </a:lnTo>
                  <a:lnTo>
                    <a:pt x="19051" y="13537"/>
                  </a:lnTo>
                  <a:lnTo>
                    <a:pt x="19576" y="13256"/>
                  </a:lnTo>
                  <a:lnTo>
                    <a:pt x="20075" y="12974"/>
                  </a:lnTo>
                  <a:lnTo>
                    <a:pt x="20548" y="12693"/>
                  </a:lnTo>
                  <a:lnTo>
                    <a:pt x="21009" y="12399"/>
                  </a:lnTo>
                  <a:lnTo>
                    <a:pt x="21444" y="12104"/>
                  </a:lnTo>
                  <a:lnTo>
                    <a:pt x="21866" y="11797"/>
                  </a:lnTo>
                  <a:lnTo>
                    <a:pt x="22250" y="11503"/>
                  </a:lnTo>
                  <a:lnTo>
                    <a:pt x="22621" y="11209"/>
                  </a:lnTo>
                  <a:lnTo>
                    <a:pt x="22966" y="10914"/>
                  </a:lnTo>
                  <a:lnTo>
                    <a:pt x="23286" y="10620"/>
                  </a:lnTo>
                  <a:lnTo>
                    <a:pt x="23593" y="10352"/>
                  </a:lnTo>
                  <a:lnTo>
                    <a:pt x="23862" y="10070"/>
                  </a:lnTo>
                  <a:lnTo>
                    <a:pt x="23951" y="10940"/>
                  </a:lnTo>
                  <a:lnTo>
                    <a:pt x="24054" y="11848"/>
                  </a:lnTo>
                  <a:lnTo>
                    <a:pt x="24169" y="12770"/>
                  </a:lnTo>
                  <a:lnTo>
                    <a:pt x="24309" y="13716"/>
                  </a:lnTo>
                  <a:lnTo>
                    <a:pt x="24463" y="14650"/>
                  </a:lnTo>
                  <a:lnTo>
                    <a:pt x="24629" y="15584"/>
                  </a:lnTo>
                  <a:lnTo>
                    <a:pt x="24808" y="16480"/>
                  </a:lnTo>
                  <a:lnTo>
                    <a:pt x="25000" y="17350"/>
                  </a:lnTo>
                  <a:lnTo>
                    <a:pt x="25192" y="18182"/>
                  </a:lnTo>
                  <a:lnTo>
                    <a:pt x="25384" y="18949"/>
                  </a:lnTo>
                  <a:lnTo>
                    <a:pt x="25576" y="19653"/>
                  </a:lnTo>
                  <a:lnTo>
                    <a:pt x="25781" y="20280"/>
                  </a:lnTo>
                  <a:lnTo>
                    <a:pt x="25973" y="20817"/>
                  </a:lnTo>
                  <a:lnTo>
                    <a:pt x="26062" y="21035"/>
                  </a:lnTo>
                  <a:lnTo>
                    <a:pt x="26152" y="21240"/>
                  </a:lnTo>
                  <a:lnTo>
                    <a:pt x="26241" y="21419"/>
                  </a:lnTo>
                  <a:lnTo>
                    <a:pt x="26331" y="21559"/>
                  </a:lnTo>
                  <a:lnTo>
                    <a:pt x="26421" y="21675"/>
                  </a:lnTo>
                  <a:lnTo>
                    <a:pt x="26497" y="21751"/>
                  </a:lnTo>
                  <a:lnTo>
                    <a:pt x="26612" y="21815"/>
                  </a:lnTo>
                  <a:lnTo>
                    <a:pt x="26715" y="21866"/>
                  </a:lnTo>
                  <a:lnTo>
                    <a:pt x="26817" y="21905"/>
                  </a:lnTo>
                  <a:lnTo>
                    <a:pt x="26920" y="21918"/>
                  </a:lnTo>
                  <a:lnTo>
                    <a:pt x="27009" y="21905"/>
                  </a:lnTo>
                  <a:lnTo>
                    <a:pt x="27099" y="21879"/>
                  </a:lnTo>
                  <a:lnTo>
                    <a:pt x="27201" y="21841"/>
                  </a:lnTo>
                  <a:lnTo>
                    <a:pt x="27278" y="21777"/>
                  </a:lnTo>
                  <a:lnTo>
                    <a:pt x="27367" y="21713"/>
                  </a:lnTo>
                  <a:lnTo>
                    <a:pt x="27457" y="21636"/>
                  </a:lnTo>
                  <a:lnTo>
                    <a:pt x="27534" y="21547"/>
                  </a:lnTo>
                  <a:lnTo>
                    <a:pt x="27610" y="21444"/>
                  </a:lnTo>
                  <a:lnTo>
                    <a:pt x="27764" y="21214"/>
                  </a:lnTo>
                  <a:lnTo>
                    <a:pt x="27905" y="20958"/>
                  </a:lnTo>
                  <a:lnTo>
                    <a:pt x="28045" y="20702"/>
                  </a:lnTo>
                  <a:lnTo>
                    <a:pt x="28173" y="20433"/>
                  </a:lnTo>
                  <a:lnTo>
                    <a:pt x="28404" y="19922"/>
                  </a:lnTo>
                  <a:lnTo>
                    <a:pt x="28519" y="19691"/>
                  </a:lnTo>
                  <a:lnTo>
                    <a:pt x="28621" y="19499"/>
                  </a:lnTo>
                  <a:lnTo>
                    <a:pt x="28711" y="19359"/>
                  </a:lnTo>
                  <a:lnTo>
                    <a:pt x="28762" y="19295"/>
                  </a:lnTo>
                  <a:lnTo>
                    <a:pt x="28800" y="19256"/>
                  </a:lnTo>
                  <a:lnTo>
                    <a:pt x="28851" y="18617"/>
                  </a:lnTo>
                  <a:lnTo>
                    <a:pt x="28890" y="17926"/>
                  </a:lnTo>
                  <a:lnTo>
                    <a:pt x="28915" y="17184"/>
                  </a:lnTo>
                  <a:lnTo>
                    <a:pt x="28941" y="16403"/>
                  </a:lnTo>
                  <a:lnTo>
                    <a:pt x="28941" y="15597"/>
                  </a:lnTo>
                  <a:lnTo>
                    <a:pt x="28928" y="14766"/>
                  </a:lnTo>
                  <a:lnTo>
                    <a:pt x="28890" y="13934"/>
                  </a:lnTo>
                  <a:lnTo>
                    <a:pt x="28839" y="13090"/>
                  </a:lnTo>
                  <a:lnTo>
                    <a:pt x="28762" y="12258"/>
                  </a:lnTo>
                  <a:lnTo>
                    <a:pt x="28724" y="11848"/>
                  </a:lnTo>
                  <a:lnTo>
                    <a:pt x="28660" y="11439"/>
                  </a:lnTo>
                  <a:lnTo>
                    <a:pt x="28596" y="11042"/>
                  </a:lnTo>
                  <a:lnTo>
                    <a:pt x="28532" y="10646"/>
                  </a:lnTo>
                  <a:lnTo>
                    <a:pt x="28455" y="10262"/>
                  </a:lnTo>
                  <a:lnTo>
                    <a:pt x="28365" y="9891"/>
                  </a:lnTo>
                  <a:lnTo>
                    <a:pt x="28276" y="9533"/>
                  </a:lnTo>
                  <a:lnTo>
                    <a:pt x="28161" y="9174"/>
                  </a:lnTo>
                  <a:lnTo>
                    <a:pt x="28058" y="8842"/>
                  </a:lnTo>
                  <a:lnTo>
                    <a:pt x="27930" y="8522"/>
                  </a:lnTo>
                  <a:lnTo>
                    <a:pt x="27802" y="8215"/>
                  </a:lnTo>
                  <a:lnTo>
                    <a:pt x="27662" y="7921"/>
                  </a:lnTo>
                  <a:lnTo>
                    <a:pt x="27508" y="7639"/>
                  </a:lnTo>
                  <a:lnTo>
                    <a:pt x="27342" y="7383"/>
                  </a:lnTo>
                  <a:lnTo>
                    <a:pt x="27163" y="7153"/>
                  </a:lnTo>
                  <a:lnTo>
                    <a:pt x="27009" y="6948"/>
                  </a:lnTo>
                  <a:lnTo>
                    <a:pt x="27009" y="6807"/>
                  </a:lnTo>
                  <a:lnTo>
                    <a:pt x="26817" y="6411"/>
                  </a:lnTo>
                  <a:lnTo>
                    <a:pt x="26612" y="6014"/>
                  </a:lnTo>
                  <a:lnTo>
                    <a:pt x="26395" y="5630"/>
                  </a:lnTo>
                  <a:lnTo>
                    <a:pt x="26152" y="5259"/>
                  </a:lnTo>
                  <a:lnTo>
                    <a:pt x="25896" y="4901"/>
                  </a:lnTo>
                  <a:lnTo>
                    <a:pt x="25615" y="4556"/>
                  </a:lnTo>
                  <a:lnTo>
                    <a:pt x="25320" y="4223"/>
                  </a:lnTo>
                  <a:lnTo>
                    <a:pt x="25013" y="3903"/>
                  </a:lnTo>
                  <a:lnTo>
                    <a:pt x="24693" y="3596"/>
                  </a:lnTo>
                  <a:lnTo>
                    <a:pt x="24361" y="3302"/>
                  </a:lnTo>
                  <a:lnTo>
                    <a:pt x="24015" y="3020"/>
                  </a:lnTo>
                  <a:lnTo>
                    <a:pt x="23644" y="2752"/>
                  </a:lnTo>
                  <a:lnTo>
                    <a:pt x="23273" y="2496"/>
                  </a:lnTo>
                  <a:lnTo>
                    <a:pt x="22889" y="2240"/>
                  </a:lnTo>
                  <a:lnTo>
                    <a:pt x="22493" y="2010"/>
                  </a:lnTo>
                  <a:lnTo>
                    <a:pt x="22083" y="1792"/>
                  </a:lnTo>
                  <a:lnTo>
                    <a:pt x="21661" y="1587"/>
                  </a:lnTo>
                  <a:lnTo>
                    <a:pt x="21239" y="1383"/>
                  </a:lnTo>
                  <a:lnTo>
                    <a:pt x="20791" y="1204"/>
                  </a:lnTo>
                  <a:lnTo>
                    <a:pt x="20356" y="1037"/>
                  </a:lnTo>
                  <a:lnTo>
                    <a:pt x="19895" y="884"/>
                  </a:lnTo>
                  <a:lnTo>
                    <a:pt x="19435" y="730"/>
                  </a:lnTo>
                  <a:lnTo>
                    <a:pt x="18974" y="602"/>
                  </a:lnTo>
                  <a:lnTo>
                    <a:pt x="18501" y="487"/>
                  </a:lnTo>
                  <a:lnTo>
                    <a:pt x="18027" y="385"/>
                  </a:lnTo>
                  <a:lnTo>
                    <a:pt x="17541" y="282"/>
                  </a:lnTo>
                  <a:lnTo>
                    <a:pt x="17055" y="206"/>
                  </a:lnTo>
                  <a:lnTo>
                    <a:pt x="16569" y="142"/>
                  </a:lnTo>
                  <a:lnTo>
                    <a:pt x="16083" y="90"/>
                  </a:lnTo>
                  <a:lnTo>
                    <a:pt x="15584" y="52"/>
                  </a:lnTo>
                  <a:lnTo>
                    <a:pt x="15085" y="27"/>
                  </a:lnTo>
                  <a:lnTo>
                    <a:pt x="14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085750" y="3246100"/>
              <a:ext cx="361150" cy="704350"/>
            </a:xfrm>
            <a:custGeom>
              <a:avLst/>
              <a:gdLst/>
              <a:ahLst/>
              <a:cxnLst/>
              <a:rect l="l" t="t" r="r" b="b"/>
              <a:pathLst>
                <a:path w="14446" h="28174" extrusionOk="0">
                  <a:moveTo>
                    <a:pt x="12347" y="0"/>
                  </a:moveTo>
                  <a:lnTo>
                    <a:pt x="1" y="2776"/>
                  </a:lnTo>
                  <a:lnTo>
                    <a:pt x="52" y="3787"/>
                  </a:lnTo>
                  <a:lnTo>
                    <a:pt x="116" y="4811"/>
                  </a:lnTo>
                  <a:lnTo>
                    <a:pt x="193" y="5834"/>
                  </a:lnTo>
                  <a:lnTo>
                    <a:pt x="282" y="6858"/>
                  </a:lnTo>
                  <a:lnTo>
                    <a:pt x="372" y="7881"/>
                  </a:lnTo>
                  <a:lnTo>
                    <a:pt x="474" y="8905"/>
                  </a:lnTo>
                  <a:lnTo>
                    <a:pt x="704" y="10939"/>
                  </a:lnTo>
                  <a:lnTo>
                    <a:pt x="948" y="12922"/>
                  </a:lnTo>
                  <a:lnTo>
                    <a:pt x="1203" y="14841"/>
                  </a:lnTo>
                  <a:lnTo>
                    <a:pt x="1472" y="16684"/>
                  </a:lnTo>
                  <a:lnTo>
                    <a:pt x="1741" y="18424"/>
                  </a:lnTo>
                  <a:lnTo>
                    <a:pt x="1997" y="20023"/>
                  </a:lnTo>
                  <a:lnTo>
                    <a:pt x="2253" y="21482"/>
                  </a:lnTo>
                  <a:lnTo>
                    <a:pt x="2470" y="22774"/>
                  </a:lnTo>
                  <a:lnTo>
                    <a:pt x="2675" y="23887"/>
                  </a:lnTo>
                  <a:lnTo>
                    <a:pt x="2982" y="25435"/>
                  </a:lnTo>
                  <a:lnTo>
                    <a:pt x="3084" y="25998"/>
                  </a:lnTo>
                  <a:lnTo>
                    <a:pt x="3506" y="26190"/>
                  </a:lnTo>
                  <a:lnTo>
                    <a:pt x="3993" y="26408"/>
                  </a:lnTo>
                  <a:lnTo>
                    <a:pt x="4620" y="26676"/>
                  </a:lnTo>
                  <a:lnTo>
                    <a:pt x="5374" y="26971"/>
                  </a:lnTo>
                  <a:lnTo>
                    <a:pt x="5784" y="27124"/>
                  </a:lnTo>
                  <a:lnTo>
                    <a:pt x="6219" y="27278"/>
                  </a:lnTo>
                  <a:lnTo>
                    <a:pt x="6667" y="27418"/>
                  </a:lnTo>
                  <a:lnTo>
                    <a:pt x="7127" y="27559"/>
                  </a:lnTo>
                  <a:lnTo>
                    <a:pt x="7601" y="27700"/>
                  </a:lnTo>
                  <a:lnTo>
                    <a:pt x="8087" y="27815"/>
                  </a:lnTo>
                  <a:lnTo>
                    <a:pt x="8560" y="27930"/>
                  </a:lnTo>
                  <a:lnTo>
                    <a:pt x="9046" y="28020"/>
                  </a:lnTo>
                  <a:lnTo>
                    <a:pt x="9520" y="28096"/>
                  </a:lnTo>
                  <a:lnTo>
                    <a:pt x="9993" y="28148"/>
                  </a:lnTo>
                  <a:lnTo>
                    <a:pt x="10454" y="28173"/>
                  </a:lnTo>
                  <a:lnTo>
                    <a:pt x="10902" y="28173"/>
                  </a:lnTo>
                  <a:lnTo>
                    <a:pt x="11119" y="28160"/>
                  </a:lnTo>
                  <a:lnTo>
                    <a:pt x="11337" y="28148"/>
                  </a:lnTo>
                  <a:lnTo>
                    <a:pt x="11541" y="28122"/>
                  </a:lnTo>
                  <a:lnTo>
                    <a:pt x="11746" y="28084"/>
                  </a:lnTo>
                  <a:lnTo>
                    <a:pt x="11938" y="28045"/>
                  </a:lnTo>
                  <a:lnTo>
                    <a:pt x="12130" y="27994"/>
                  </a:lnTo>
                  <a:lnTo>
                    <a:pt x="12309" y="27930"/>
                  </a:lnTo>
                  <a:lnTo>
                    <a:pt x="12488" y="27853"/>
                  </a:lnTo>
                  <a:lnTo>
                    <a:pt x="12654" y="27777"/>
                  </a:lnTo>
                  <a:lnTo>
                    <a:pt x="12821" y="27687"/>
                  </a:lnTo>
                  <a:lnTo>
                    <a:pt x="12974" y="27585"/>
                  </a:lnTo>
                  <a:lnTo>
                    <a:pt x="13115" y="27469"/>
                  </a:lnTo>
                  <a:lnTo>
                    <a:pt x="13243" y="27354"/>
                  </a:lnTo>
                  <a:lnTo>
                    <a:pt x="13371" y="27214"/>
                  </a:lnTo>
                  <a:lnTo>
                    <a:pt x="13486" y="27060"/>
                  </a:lnTo>
                  <a:lnTo>
                    <a:pt x="13588" y="26907"/>
                  </a:lnTo>
                  <a:lnTo>
                    <a:pt x="13678" y="26727"/>
                  </a:lnTo>
                  <a:lnTo>
                    <a:pt x="13768" y="26548"/>
                  </a:lnTo>
                  <a:lnTo>
                    <a:pt x="13832" y="26344"/>
                  </a:lnTo>
                  <a:lnTo>
                    <a:pt x="13895" y="26139"/>
                  </a:lnTo>
                  <a:lnTo>
                    <a:pt x="13998" y="25653"/>
                  </a:lnTo>
                  <a:lnTo>
                    <a:pt x="14087" y="25128"/>
                  </a:lnTo>
                  <a:lnTo>
                    <a:pt x="14164" y="24565"/>
                  </a:lnTo>
                  <a:lnTo>
                    <a:pt x="14241" y="23977"/>
                  </a:lnTo>
                  <a:lnTo>
                    <a:pt x="14305" y="23350"/>
                  </a:lnTo>
                  <a:lnTo>
                    <a:pt x="14356" y="22697"/>
                  </a:lnTo>
                  <a:lnTo>
                    <a:pt x="14394" y="22006"/>
                  </a:lnTo>
                  <a:lnTo>
                    <a:pt x="14420" y="21303"/>
                  </a:lnTo>
                  <a:lnTo>
                    <a:pt x="14446" y="20561"/>
                  </a:lnTo>
                  <a:lnTo>
                    <a:pt x="14446" y="19793"/>
                  </a:lnTo>
                  <a:lnTo>
                    <a:pt x="14446" y="19012"/>
                  </a:lnTo>
                  <a:lnTo>
                    <a:pt x="14446" y="18206"/>
                  </a:lnTo>
                  <a:lnTo>
                    <a:pt x="14420" y="17375"/>
                  </a:lnTo>
                  <a:lnTo>
                    <a:pt x="14394" y="16530"/>
                  </a:lnTo>
                  <a:lnTo>
                    <a:pt x="14356" y="15673"/>
                  </a:lnTo>
                  <a:lnTo>
                    <a:pt x="14305" y="14790"/>
                  </a:lnTo>
                  <a:lnTo>
                    <a:pt x="14254" y="13907"/>
                  </a:lnTo>
                  <a:lnTo>
                    <a:pt x="14177" y="12999"/>
                  </a:lnTo>
                  <a:lnTo>
                    <a:pt x="14100" y="12091"/>
                  </a:lnTo>
                  <a:lnTo>
                    <a:pt x="14023" y="11170"/>
                  </a:lnTo>
                  <a:lnTo>
                    <a:pt x="13934" y="10236"/>
                  </a:lnTo>
                  <a:lnTo>
                    <a:pt x="13832" y="9302"/>
                  </a:lnTo>
                  <a:lnTo>
                    <a:pt x="13716" y="8368"/>
                  </a:lnTo>
                  <a:lnTo>
                    <a:pt x="13601" y="7421"/>
                  </a:lnTo>
                  <a:lnTo>
                    <a:pt x="13473" y="6487"/>
                  </a:lnTo>
                  <a:lnTo>
                    <a:pt x="13333" y="5540"/>
                  </a:lnTo>
                  <a:lnTo>
                    <a:pt x="13192" y="4606"/>
                  </a:lnTo>
                  <a:lnTo>
                    <a:pt x="13038" y="3672"/>
                  </a:lnTo>
                  <a:lnTo>
                    <a:pt x="12872" y="2738"/>
                  </a:lnTo>
                  <a:lnTo>
                    <a:pt x="12706" y="1817"/>
                  </a:lnTo>
                  <a:lnTo>
                    <a:pt x="12526" y="896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FFB6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2085750" y="3246100"/>
              <a:ext cx="351875" cy="313150"/>
            </a:xfrm>
            <a:custGeom>
              <a:avLst/>
              <a:gdLst/>
              <a:ahLst/>
              <a:cxnLst/>
              <a:rect l="l" t="t" r="r" b="b"/>
              <a:pathLst>
                <a:path w="14075" h="12526" extrusionOk="0">
                  <a:moveTo>
                    <a:pt x="12347" y="0"/>
                  </a:moveTo>
                  <a:lnTo>
                    <a:pt x="1" y="2776"/>
                  </a:lnTo>
                  <a:lnTo>
                    <a:pt x="129" y="5297"/>
                  </a:lnTo>
                  <a:lnTo>
                    <a:pt x="257" y="7779"/>
                  </a:lnTo>
                  <a:lnTo>
                    <a:pt x="525" y="12526"/>
                  </a:lnTo>
                  <a:lnTo>
                    <a:pt x="14075" y="11963"/>
                  </a:lnTo>
                  <a:lnTo>
                    <a:pt x="13934" y="10504"/>
                  </a:lnTo>
                  <a:lnTo>
                    <a:pt x="13780" y="9020"/>
                  </a:lnTo>
                  <a:lnTo>
                    <a:pt x="13601" y="7523"/>
                  </a:lnTo>
                  <a:lnTo>
                    <a:pt x="13397" y="6013"/>
                  </a:lnTo>
                  <a:lnTo>
                    <a:pt x="13166" y="4504"/>
                  </a:lnTo>
                  <a:lnTo>
                    <a:pt x="12923" y="2994"/>
                  </a:lnTo>
                  <a:lnTo>
                    <a:pt x="12642" y="1484"/>
                  </a:lnTo>
                  <a:lnTo>
                    <a:pt x="12347" y="0"/>
                  </a:lnTo>
                  <a:close/>
                </a:path>
              </a:pathLst>
            </a:custGeom>
            <a:solidFill>
              <a:srgbClr val="D28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1918475" y="2681225"/>
              <a:ext cx="576075" cy="861725"/>
            </a:xfrm>
            <a:custGeom>
              <a:avLst/>
              <a:gdLst/>
              <a:ahLst/>
              <a:cxnLst/>
              <a:rect l="l" t="t" r="r" b="b"/>
              <a:pathLst>
                <a:path w="23043" h="34469" extrusionOk="0">
                  <a:moveTo>
                    <a:pt x="12283" y="0"/>
                  </a:moveTo>
                  <a:lnTo>
                    <a:pt x="12206" y="13"/>
                  </a:lnTo>
                  <a:lnTo>
                    <a:pt x="12065" y="51"/>
                  </a:lnTo>
                  <a:lnTo>
                    <a:pt x="11899" y="128"/>
                  </a:lnTo>
                  <a:lnTo>
                    <a:pt x="11733" y="231"/>
                  </a:lnTo>
                  <a:lnTo>
                    <a:pt x="11554" y="359"/>
                  </a:lnTo>
                  <a:lnTo>
                    <a:pt x="11375" y="512"/>
                  </a:lnTo>
                  <a:lnTo>
                    <a:pt x="11183" y="704"/>
                  </a:lnTo>
                  <a:lnTo>
                    <a:pt x="10978" y="909"/>
                  </a:lnTo>
                  <a:lnTo>
                    <a:pt x="10773" y="1152"/>
                  </a:lnTo>
                  <a:lnTo>
                    <a:pt x="10556" y="1408"/>
                  </a:lnTo>
                  <a:lnTo>
                    <a:pt x="10338" y="1689"/>
                  </a:lnTo>
                  <a:lnTo>
                    <a:pt x="9890" y="2316"/>
                  </a:lnTo>
                  <a:lnTo>
                    <a:pt x="9404" y="3020"/>
                  </a:lnTo>
                  <a:lnTo>
                    <a:pt x="8918" y="3787"/>
                  </a:lnTo>
                  <a:lnTo>
                    <a:pt x="8406" y="4619"/>
                  </a:lnTo>
                  <a:lnTo>
                    <a:pt x="7894" y="5515"/>
                  </a:lnTo>
                  <a:lnTo>
                    <a:pt x="7370" y="6436"/>
                  </a:lnTo>
                  <a:lnTo>
                    <a:pt x="6833" y="7408"/>
                  </a:lnTo>
                  <a:lnTo>
                    <a:pt x="6295" y="8393"/>
                  </a:lnTo>
                  <a:lnTo>
                    <a:pt x="5771" y="9404"/>
                  </a:lnTo>
                  <a:lnTo>
                    <a:pt x="5246" y="10428"/>
                  </a:lnTo>
                  <a:lnTo>
                    <a:pt x="4222" y="12462"/>
                  </a:lnTo>
                  <a:lnTo>
                    <a:pt x="3250" y="14458"/>
                  </a:lnTo>
                  <a:lnTo>
                    <a:pt x="2367" y="16313"/>
                  </a:lnTo>
                  <a:lnTo>
                    <a:pt x="1587" y="17989"/>
                  </a:lnTo>
                  <a:lnTo>
                    <a:pt x="934" y="19396"/>
                  </a:lnTo>
                  <a:lnTo>
                    <a:pt x="435" y="20497"/>
                  </a:lnTo>
                  <a:lnTo>
                    <a:pt x="0" y="21456"/>
                  </a:lnTo>
                  <a:lnTo>
                    <a:pt x="5886" y="34468"/>
                  </a:lnTo>
                  <a:lnTo>
                    <a:pt x="23043" y="32613"/>
                  </a:lnTo>
                  <a:lnTo>
                    <a:pt x="22557" y="28979"/>
                  </a:lnTo>
                  <a:lnTo>
                    <a:pt x="22096" y="25551"/>
                  </a:lnTo>
                  <a:lnTo>
                    <a:pt x="21636" y="22352"/>
                  </a:lnTo>
                  <a:lnTo>
                    <a:pt x="21405" y="20829"/>
                  </a:lnTo>
                  <a:lnTo>
                    <a:pt x="21175" y="19358"/>
                  </a:lnTo>
                  <a:lnTo>
                    <a:pt x="20945" y="17951"/>
                  </a:lnTo>
                  <a:lnTo>
                    <a:pt x="20702" y="16582"/>
                  </a:lnTo>
                  <a:lnTo>
                    <a:pt x="20459" y="15277"/>
                  </a:lnTo>
                  <a:lnTo>
                    <a:pt x="20215" y="14023"/>
                  </a:lnTo>
                  <a:lnTo>
                    <a:pt x="19960" y="12833"/>
                  </a:lnTo>
                  <a:lnTo>
                    <a:pt x="19704" y="11681"/>
                  </a:lnTo>
                  <a:lnTo>
                    <a:pt x="19435" y="10594"/>
                  </a:lnTo>
                  <a:lnTo>
                    <a:pt x="19154" y="9558"/>
                  </a:lnTo>
                  <a:lnTo>
                    <a:pt x="18872" y="8572"/>
                  </a:lnTo>
                  <a:lnTo>
                    <a:pt x="18565" y="7638"/>
                  </a:lnTo>
                  <a:lnTo>
                    <a:pt x="18245" y="6756"/>
                  </a:lnTo>
                  <a:lnTo>
                    <a:pt x="18092" y="6333"/>
                  </a:lnTo>
                  <a:lnTo>
                    <a:pt x="17925" y="5924"/>
                  </a:lnTo>
                  <a:lnTo>
                    <a:pt x="17746" y="5527"/>
                  </a:lnTo>
                  <a:lnTo>
                    <a:pt x="17580" y="5144"/>
                  </a:lnTo>
                  <a:lnTo>
                    <a:pt x="17401" y="4773"/>
                  </a:lnTo>
                  <a:lnTo>
                    <a:pt x="17209" y="4427"/>
                  </a:lnTo>
                  <a:lnTo>
                    <a:pt x="17030" y="4082"/>
                  </a:lnTo>
                  <a:lnTo>
                    <a:pt x="16838" y="3749"/>
                  </a:lnTo>
                  <a:lnTo>
                    <a:pt x="16646" y="3429"/>
                  </a:lnTo>
                  <a:lnTo>
                    <a:pt x="16441" y="3135"/>
                  </a:lnTo>
                  <a:lnTo>
                    <a:pt x="16236" y="2841"/>
                  </a:lnTo>
                  <a:lnTo>
                    <a:pt x="16019" y="2559"/>
                  </a:lnTo>
                  <a:lnTo>
                    <a:pt x="15814" y="2290"/>
                  </a:lnTo>
                  <a:lnTo>
                    <a:pt x="15584" y="2047"/>
                  </a:lnTo>
                  <a:lnTo>
                    <a:pt x="15366" y="1804"/>
                  </a:lnTo>
                  <a:lnTo>
                    <a:pt x="15136" y="1574"/>
                  </a:lnTo>
                  <a:lnTo>
                    <a:pt x="14893" y="1369"/>
                  </a:lnTo>
                  <a:lnTo>
                    <a:pt x="14650" y="1165"/>
                  </a:lnTo>
                  <a:lnTo>
                    <a:pt x="14407" y="973"/>
                  </a:lnTo>
                  <a:lnTo>
                    <a:pt x="14151" y="806"/>
                  </a:lnTo>
                  <a:lnTo>
                    <a:pt x="13882" y="640"/>
                  </a:lnTo>
                  <a:lnTo>
                    <a:pt x="13614" y="486"/>
                  </a:lnTo>
                  <a:lnTo>
                    <a:pt x="13345" y="359"/>
                  </a:lnTo>
                  <a:lnTo>
                    <a:pt x="13063" y="231"/>
                  </a:lnTo>
                  <a:lnTo>
                    <a:pt x="12769" y="115"/>
                  </a:lnTo>
                  <a:lnTo>
                    <a:pt x="12475" y="13"/>
                  </a:lnTo>
                  <a:lnTo>
                    <a:pt x="12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701075" y="3246100"/>
              <a:ext cx="361150" cy="704350"/>
            </a:xfrm>
            <a:custGeom>
              <a:avLst/>
              <a:gdLst/>
              <a:ahLst/>
              <a:cxnLst/>
              <a:rect l="l" t="t" r="r" b="b"/>
              <a:pathLst>
                <a:path w="14446" h="28174" extrusionOk="0">
                  <a:moveTo>
                    <a:pt x="2099" y="0"/>
                  </a:moveTo>
                  <a:lnTo>
                    <a:pt x="1920" y="896"/>
                  </a:lnTo>
                  <a:lnTo>
                    <a:pt x="1741" y="1817"/>
                  </a:lnTo>
                  <a:lnTo>
                    <a:pt x="1575" y="2738"/>
                  </a:lnTo>
                  <a:lnTo>
                    <a:pt x="1408" y="3672"/>
                  </a:lnTo>
                  <a:lnTo>
                    <a:pt x="1255" y="4606"/>
                  </a:lnTo>
                  <a:lnTo>
                    <a:pt x="1114" y="5540"/>
                  </a:lnTo>
                  <a:lnTo>
                    <a:pt x="973" y="6487"/>
                  </a:lnTo>
                  <a:lnTo>
                    <a:pt x="845" y="7421"/>
                  </a:lnTo>
                  <a:lnTo>
                    <a:pt x="730" y="8368"/>
                  </a:lnTo>
                  <a:lnTo>
                    <a:pt x="615" y="9302"/>
                  </a:lnTo>
                  <a:lnTo>
                    <a:pt x="513" y="10236"/>
                  </a:lnTo>
                  <a:lnTo>
                    <a:pt x="423" y="11170"/>
                  </a:lnTo>
                  <a:lnTo>
                    <a:pt x="333" y="12091"/>
                  </a:lnTo>
                  <a:lnTo>
                    <a:pt x="270" y="12999"/>
                  </a:lnTo>
                  <a:lnTo>
                    <a:pt x="193" y="13907"/>
                  </a:lnTo>
                  <a:lnTo>
                    <a:pt x="142" y="14790"/>
                  </a:lnTo>
                  <a:lnTo>
                    <a:pt x="90" y="15673"/>
                  </a:lnTo>
                  <a:lnTo>
                    <a:pt x="52" y="16530"/>
                  </a:lnTo>
                  <a:lnTo>
                    <a:pt x="26" y="17375"/>
                  </a:lnTo>
                  <a:lnTo>
                    <a:pt x="1" y="18206"/>
                  </a:lnTo>
                  <a:lnTo>
                    <a:pt x="1" y="19012"/>
                  </a:lnTo>
                  <a:lnTo>
                    <a:pt x="1" y="19793"/>
                  </a:lnTo>
                  <a:lnTo>
                    <a:pt x="1" y="20561"/>
                  </a:lnTo>
                  <a:lnTo>
                    <a:pt x="26" y="21303"/>
                  </a:lnTo>
                  <a:lnTo>
                    <a:pt x="52" y="22006"/>
                  </a:lnTo>
                  <a:lnTo>
                    <a:pt x="90" y="22697"/>
                  </a:lnTo>
                  <a:lnTo>
                    <a:pt x="142" y="23350"/>
                  </a:lnTo>
                  <a:lnTo>
                    <a:pt x="206" y="23977"/>
                  </a:lnTo>
                  <a:lnTo>
                    <a:pt x="282" y="24565"/>
                  </a:lnTo>
                  <a:lnTo>
                    <a:pt x="359" y="25128"/>
                  </a:lnTo>
                  <a:lnTo>
                    <a:pt x="449" y="25653"/>
                  </a:lnTo>
                  <a:lnTo>
                    <a:pt x="551" y="26139"/>
                  </a:lnTo>
                  <a:lnTo>
                    <a:pt x="615" y="26344"/>
                  </a:lnTo>
                  <a:lnTo>
                    <a:pt x="679" y="26548"/>
                  </a:lnTo>
                  <a:lnTo>
                    <a:pt x="769" y="26727"/>
                  </a:lnTo>
                  <a:lnTo>
                    <a:pt x="858" y="26907"/>
                  </a:lnTo>
                  <a:lnTo>
                    <a:pt x="960" y="27060"/>
                  </a:lnTo>
                  <a:lnTo>
                    <a:pt x="1076" y="27214"/>
                  </a:lnTo>
                  <a:lnTo>
                    <a:pt x="1204" y="27354"/>
                  </a:lnTo>
                  <a:lnTo>
                    <a:pt x="1331" y="27469"/>
                  </a:lnTo>
                  <a:lnTo>
                    <a:pt x="1472" y="27585"/>
                  </a:lnTo>
                  <a:lnTo>
                    <a:pt x="1626" y="27687"/>
                  </a:lnTo>
                  <a:lnTo>
                    <a:pt x="1792" y="27777"/>
                  </a:lnTo>
                  <a:lnTo>
                    <a:pt x="1958" y="27853"/>
                  </a:lnTo>
                  <a:lnTo>
                    <a:pt x="2138" y="27930"/>
                  </a:lnTo>
                  <a:lnTo>
                    <a:pt x="2317" y="27994"/>
                  </a:lnTo>
                  <a:lnTo>
                    <a:pt x="2509" y="28045"/>
                  </a:lnTo>
                  <a:lnTo>
                    <a:pt x="2700" y="28084"/>
                  </a:lnTo>
                  <a:lnTo>
                    <a:pt x="2905" y="28122"/>
                  </a:lnTo>
                  <a:lnTo>
                    <a:pt x="3110" y="28148"/>
                  </a:lnTo>
                  <a:lnTo>
                    <a:pt x="3327" y="28160"/>
                  </a:lnTo>
                  <a:lnTo>
                    <a:pt x="3545" y="28173"/>
                  </a:lnTo>
                  <a:lnTo>
                    <a:pt x="3993" y="28173"/>
                  </a:lnTo>
                  <a:lnTo>
                    <a:pt x="4453" y="28148"/>
                  </a:lnTo>
                  <a:lnTo>
                    <a:pt x="4927" y="28096"/>
                  </a:lnTo>
                  <a:lnTo>
                    <a:pt x="5400" y="28020"/>
                  </a:lnTo>
                  <a:lnTo>
                    <a:pt x="5886" y="27930"/>
                  </a:lnTo>
                  <a:lnTo>
                    <a:pt x="6360" y="27815"/>
                  </a:lnTo>
                  <a:lnTo>
                    <a:pt x="6846" y="27700"/>
                  </a:lnTo>
                  <a:lnTo>
                    <a:pt x="7319" y="27559"/>
                  </a:lnTo>
                  <a:lnTo>
                    <a:pt x="7780" y="27418"/>
                  </a:lnTo>
                  <a:lnTo>
                    <a:pt x="8228" y="27278"/>
                  </a:lnTo>
                  <a:lnTo>
                    <a:pt x="8663" y="27124"/>
                  </a:lnTo>
                  <a:lnTo>
                    <a:pt x="9072" y="26971"/>
                  </a:lnTo>
                  <a:lnTo>
                    <a:pt x="9827" y="26676"/>
                  </a:lnTo>
                  <a:lnTo>
                    <a:pt x="10454" y="26408"/>
                  </a:lnTo>
                  <a:lnTo>
                    <a:pt x="10940" y="26190"/>
                  </a:lnTo>
                  <a:lnTo>
                    <a:pt x="11362" y="25998"/>
                  </a:lnTo>
                  <a:lnTo>
                    <a:pt x="11465" y="25435"/>
                  </a:lnTo>
                  <a:lnTo>
                    <a:pt x="11772" y="23887"/>
                  </a:lnTo>
                  <a:lnTo>
                    <a:pt x="11964" y="22774"/>
                  </a:lnTo>
                  <a:lnTo>
                    <a:pt x="12194" y="21482"/>
                  </a:lnTo>
                  <a:lnTo>
                    <a:pt x="12450" y="20023"/>
                  </a:lnTo>
                  <a:lnTo>
                    <a:pt x="12706" y="18424"/>
                  </a:lnTo>
                  <a:lnTo>
                    <a:pt x="12974" y="16684"/>
                  </a:lnTo>
                  <a:lnTo>
                    <a:pt x="13243" y="14841"/>
                  </a:lnTo>
                  <a:lnTo>
                    <a:pt x="13499" y="12922"/>
                  </a:lnTo>
                  <a:lnTo>
                    <a:pt x="13742" y="10939"/>
                  </a:lnTo>
                  <a:lnTo>
                    <a:pt x="13972" y="8905"/>
                  </a:lnTo>
                  <a:lnTo>
                    <a:pt x="14075" y="7881"/>
                  </a:lnTo>
                  <a:lnTo>
                    <a:pt x="14164" y="6858"/>
                  </a:lnTo>
                  <a:lnTo>
                    <a:pt x="14254" y="5834"/>
                  </a:lnTo>
                  <a:lnTo>
                    <a:pt x="14331" y="4811"/>
                  </a:lnTo>
                  <a:lnTo>
                    <a:pt x="14395" y="3787"/>
                  </a:lnTo>
                  <a:lnTo>
                    <a:pt x="14446" y="2776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FFB6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10350" y="3246100"/>
              <a:ext cx="351875" cy="313150"/>
            </a:xfrm>
            <a:custGeom>
              <a:avLst/>
              <a:gdLst/>
              <a:ahLst/>
              <a:cxnLst/>
              <a:rect l="l" t="t" r="r" b="b"/>
              <a:pathLst>
                <a:path w="14075" h="12526" extrusionOk="0">
                  <a:moveTo>
                    <a:pt x="1728" y="0"/>
                  </a:moveTo>
                  <a:lnTo>
                    <a:pt x="1434" y="1484"/>
                  </a:lnTo>
                  <a:lnTo>
                    <a:pt x="1152" y="2994"/>
                  </a:lnTo>
                  <a:lnTo>
                    <a:pt x="909" y="4504"/>
                  </a:lnTo>
                  <a:lnTo>
                    <a:pt x="679" y="6013"/>
                  </a:lnTo>
                  <a:lnTo>
                    <a:pt x="474" y="7523"/>
                  </a:lnTo>
                  <a:lnTo>
                    <a:pt x="295" y="9020"/>
                  </a:lnTo>
                  <a:lnTo>
                    <a:pt x="142" y="10504"/>
                  </a:lnTo>
                  <a:lnTo>
                    <a:pt x="1" y="11963"/>
                  </a:lnTo>
                  <a:lnTo>
                    <a:pt x="13550" y="12526"/>
                  </a:lnTo>
                  <a:lnTo>
                    <a:pt x="13819" y="7779"/>
                  </a:lnTo>
                  <a:lnTo>
                    <a:pt x="13947" y="5297"/>
                  </a:lnTo>
                  <a:lnTo>
                    <a:pt x="14075" y="2776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D28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653425" y="2681225"/>
              <a:ext cx="576100" cy="861725"/>
            </a:xfrm>
            <a:custGeom>
              <a:avLst/>
              <a:gdLst/>
              <a:ahLst/>
              <a:cxnLst/>
              <a:rect l="l" t="t" r="r" b="b"/>
              <a:pathLst>
                <a:path w="23044" h="34469" extrusionOk="0">
                  <a:moveTo>
                    <a:pt x="10633" y="0"/>
                  </a:moveTo>
                  <a:lnTo>
                    <a:pt x="10569" y="13"/>
                  </a:lnTo>
                  <a:lnTo>
                    <a:pt x="10274" y="115"/>
                  </a:lnTo>
                  <a:lnTo>
                    <a:pt x="9980" y="231"/>
                  </a:lnTo>
                  <a:lnTo>
                    <a:pt x="9699" y="359"/>
                  </a:lnTo>
                  <a:lnTo>
                    <a:pt x="9430" y="486"/>
                  </a:lnTo>
                  <a:lnTo>
                    <a:pt x="9161" y="640"/>
                  </a:lnTo>
                  <a:lnTo>
                    <a:pt x="8893" y="806"/>
                  </a:lnTo>
                  <a:lnTo>
                    <a:pt x="8637" y="973"/>
                  </a:lnTo>
                  <a:lnTo>
                    <a:pt x="8394" y="1165"/>
                  </a:lnTo>
                  <a:lnTo>
                    <a:pt x="8151" y="1369"/>
                  </a:lnTo>
                  <a:lnTo>
                    <a:pt x="7907" y="1574"/>
                  </a:lnTo>
                  <a:lnTo>
                    <a:pt x="7677" y="1804"/>
                  </a:lnTo>
                  <a:lnTo>
                    <a:pt x="7460" y="2047"/>
                  </a:lnTo>
                  <a:lnTo>
                    <a:pt x="7229" y="2290"/>
                  </a:lnTo>
                  <a:lnTo>
                    <a:pt x="7012" y="2559"/>
                  </a:lnTo>
                  <a:lnTo>
                    <a:pt x="6807" y="2841"/>
                  </a:lnTo>
                  <a:lnTo>
                    <a:pt x="6602" y="3135"/>
                  </a:lnTo>
                  <a:lnTo>
                    <a:pt x="6398" y="3429"/>
                  </a:lnTo>
                  <a:lnTo>
                    <a:pt x="6206" y="3749"/>
                  </a:lnTo>
                  <a:lnTo>
                    <a:pt x="6014" y="4082"/>
                  </a:lnTo>
                  <a:lnTo>
                    <a:pt x="5822" y="4427"/>
                  </a:lnTo>
                  <a:lnTo>
                    <a:pt x="5643" y="4773"/>
                  </a:lnTo>
                  <a:lnTo>
                    <a:pt x="5464" y="5144"/>
                  </a:lnTo>
                  <a:lnTo>
                    <a:pt x="5297" y="5527"/>
                  </a:lnTo>
                  <a:lnTo>
                    <a:pt x="5118" y="5924"/>
                  </a:lnTo>
                  <a:lnTo>
                    <a:pt x="4952" y="6333"/>
                  </a:lnTo>
                  <a:lnTo>
                    <a:pt x="4798" y="6756"/>
                  </a:lnTo>
                  <a:lnTo>
                    <a:pt x="4479" y="7638"/>
                  </a:lnTo>
                  <a:lnTo>
                    <a:pt x="4171" y="8572"/>
                  </a:lnTo>
                  <a:lnTo>
                    <a:pt x="3890" y="9558"/>
                  </a:lnTo>
                  <a:lnTo>
                    <a:pt x="3608" y="10594"/>
                  </a:lnTo>
                  <a:lnTo>
                    <a:pt x="3340" y="11681"/>
                  </a:lnTo>
                  <a:lnTo>
                    <a:pt x="3084" y="12833"/>
                  </a:lnTo>
                  <a:lnTo>
                    <a:pt x="2828" y="14023"/>
                  </a:lnTo>
                  <a:lnTo>
                    <a:pt x="2585" y="15277"/>
                  </a:lnTo>
                  <a:lnTo>
                    <a:pt x="2342" y="16582"/>
                  </a:lnTo>
                  <a:lnTo>
                    <a:pt x="2099" y="17951"/>
                  </a:lnTo>
                  <a:lnTo>
                    <a:pt x="1868" y="19358"/>
                  </a:lnTo>
                  <a:lnTo>
                    <a:pt x="1638" y="20829"/>
                  </a:lnTo>
                  <a:lnTo>
                    <a:pt x="1408" y="22352"/>
                  </a:lnTo>
                  <a:lnTo>
                    <a:pt x="947" y="25551"/>
                  </a:lnTo>
                  <a:lnTo>
                    <a:pt x="487" y="28979"/>
                  </a:lnTo>
                  <a:lnTo>
                    <a:pt x="0" y="32613"/>
                  </a:lnTo>
                  <a:lnTo>
                    <a:pt x="17158" y="34468"/>
                  </a:lnTo>
                  <a:lnTo>
                    <a:pt x="23043" y="21456"/>
                  </a:lnTo>
                  <a:lnTo>
                    <a:pt x="22608" y="20497"/>
                  </a:lnTo>
                  <a:lnTo>
                    <a:pt x="22109" y="19396"/>
                  </a:lnTo>
                  <a:lnTo>
                    <a:pt x="21457" y="17989"/>
                  </a:lnTo>
                  <a:lnTo>
                    <a:pt x="20676" y="16313"/>
                  </a:lnTo>
                  <a:lnTo>
                    <a:pt x="19793" y="14458"/>
                  </a:lnTo>
                  <a:lnTo>
                    <a:pt x="18821" y="12462"/>
                  </a:lnTo>
                  <a:lnTo>
                    <a:pt x="17797" y="10428"/>
                  </a:lnTo>
                  <a:lnTo>
                    <a:pt x="17273" y="9404"/>
                  </a:lnTo>
                  <a:lnTo>
                    <a:pt x="16736" y="8393"/>
                  </a:lnTo>
                  <a:lnTo>
                    <a:pt x="16211" y="7408"/>
                  </a:lnTo>
                  <a:lnTo>
                    <a:pt x="15674" y="6436"/>
                  </a:lnTo>
                  <a:lnTo>
                    <a:pt x="15149" y="5515"/>
                  </a:lnTo>
                  <a:lnTo>
                    <a:pt x="14637" y="4619"/>
                  </a:lnTo>
                  <a:lnTo>
                    <a:pt x="14125" y="3787"/>
                  </a:lnTo>
                  <a:lnTo>
                    <a:pt x="13639" y="3020"/>
                  </a:lnTo>
                  <a:lnTo>
                    <a:pt x="13153" y="2316"/>
                  </a:lnTo>
                  <a:lnTo>
                    <a:pt x="12705" y="1689"/>
                  </a:lnTo>
                  <a:lnTo>
                    <a:pt x="12488" y="1408"/>
                  </a:lnTo>
                  <a:lnTo>
                    <a:pt x="12270" y="1152"/>
                  </a:lnTo>
                  <a:lnTo>
                    <a:pt x="12066" y="909"/>
                  </a:lnTo>
                  <a:lnTo>
                    <a:pt x="11861" y="704"/>
                  </a:lnTo>
                  <a:lnTo>
                    <a:pt x="11669" y="512"/>
                  </a:lnTo>
                  <a:lnTo>
                    <a:pt x="11490" y="359"/>
                  </a:lnTo>
                  <a:lnTo>
                    <a:pt x="11311" y="231"/>
                  </a:lnTo>
                  <a:lnTo>
                    <a:pt x="11144" y="128"/>
                  </a:lnTo>
                  <a:lnTo>
                    <a:pt x="10978" y="51"/>
                  </a:lnTo>
                  <a:lnTo>
                    <a:pt x="10837" y="13"/>
                  </a:lnTo>
                  <a:lnTo>
                    <a:pt x="107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999825" y="3415300"/>
              <a:ext cx="524600" cy="258150"/>
            </a:xfrm>
            <a:custGeom>
              <a:avLst/>
              <a:gdLst/>
              <a:ahLst/>
              <a:cxnLst/>
              <a:rect l="l" t="t" r="r" b="b"/>
              <a:pathLst>
                <a:path w="20984" h="10326" extrusionOk="0">
                  <a:moveTo>
                    <a:pt x="16301" y="0"/>
                  </a:moveTo>
                  <a:lnTo>
                    <a:pt x="474" y="2137"/>
                  </a:lnTo>
                  <a:lnTo>
                    <a:pt x="410" y="2393"/>
                  </a:lnTo>
                  <a:lnTo>
                    <a:pt x="333" y="2700"/>
                  </a:lnTo>
                  <a:lnTo>
                    <a:pt x="257" y="3084"/>
                  </a:lnTo>
                  <a:lnTo>
                    <a:pt x="167" y="3557"/>
                  </a:lnTo>
                  <a:lnTo>
                    <a:pt x="90" y="4094"/>
                  </a:lnTo>
                  <a:lnTo>
                    <a:pt x="39" y="4670"/>
                  </a:lnTo>
                  <a:lnTo>
                    <a:pt x="14" y="4977"/>
                  </a:lnTo>
                  <a:lnTo>
                    <a:pt x="1" y="5284"/>
                  </a:lnTo>
                  <a:lnTo>
                    <a:pt x="1" y="5604"/>
                  </a:lnTo>
                  <a:lnTo>
                    <a:pt x="14" y="5924"/>
                  </a:lnTo>
                  <a:lnTo>
                    <a:pt x="26" y="6244"/>
                  </a:lnTo>
                  <a:lnTo>
                    <a:pt x="65" y="6564"/>
                  </a:lnTo>
                  <a:lnTo>
                    <a:pt x="116" y="6871"/>
                  </a:lnTo>
                  <a:lnTo>
                    <a:pt x="167" y="7191"/>
                  </a:lnTo>
                  <a:lnTo>
                    <a:pt x="257" y="7485"/>
                  </a:lnTo>
                  <a:lnTo>
                    <a:pt x="346" y="7779"/>
                  </a:lnTo>
                  <a:lnTo>
                    <a:pt x="461" y="8073"/>
                  </a:lnTo>
                  <a:lnTo>
                    <a:pt x="589" y="8342"/>
                  </a:lnTo>
                  <a:lnTo>
                    <a:pt x="756" y="8598"/>
                  </a:lnTo>
                  <a:lnTo>
                    <a:pt x="922" y="8841"/>
                  </a:lnTo>
                  <a:lnTo>
                    <a:pt x="1024" y="8956"/>
                  </a:lnTo>
                  <a:lnTo>
                    <a:pt x="1127" y="9071"/>
                  </a:lnTo>
                  <a:lnTo>
                    <a:pt x="1242" y="9174"/>
                  </a:lnTo>
                  <a:lnTo>
                    <a:pt x="1357" y="9276"/>
                  </a:lnTo>
                  <a:lnTo>
                    <a:pt x="1472" y="9366"/>
                  </a:lnTo>
                  <a:lnTo>
                    <a:pt x="1613" y="9455"/>
                  </a:lnTo>
                  <a:lnTo>
                    <a:pt x="1741" y="9532"/>
                  </a:lnTo>
                  <a:lnTo>
                    <a:pt x="1882" y="9609"/>
                  </a:lnTo>
                  <a:lnTo>
                    <a:pt x="2125" y="9724"/>
                  </a:lnTo>
                  <a:lnTo>
                    <a:pt x="2419" y="9826"/>
                  </a:lnTo>
                  <a:lnTo>
                    <a:pt x="2739" y="9916"/>
                  </a:lnTo>
                  <a:lnTo>
                    <a:pt x="3097" y="10005"/>
                  </a:lnTo>
                  <a:lnTo>
                    <a:pt x="3494" y="10082"/>
                  </a:lnTo>
                  <a:lnTo>
                    <a:pt x="3916" y="10146"/>
                  </a:lnTo>
                  <a:lnTo>
                    <a:pt x="4376" y="10210"/>
                  </a:lnTo>
                  <a:lnTo>
                    <a:pt x="4863" y="10261"/>
                  </a:lnTo>
                  <a:lnTo>
                    <a:pt x="5387" y="10287"/>
                  </a:lnTo>
                  <a:lnTo>
                    <a:pt x="5925" y="10312"/>
                  </a:lnTo>
                  <a:lnTo>
                    <a:pt x="6488" y="10325"/>
                  </a:lnTo>
                  <a:lnTo>
                    <a:pt x="7076" y="10325"/>
                  </a:lnTo>
                  <a:lnTo>
                    <a:pt x="7690" y="10312"/>
                  </a:lnTo>
                  <a:lnTo>
                    <a:pt x="8317" y="10274"/>
                  </a:lnTo>
                  <a:lnTo>
                    <a:pt x="8957" y="10223"/>
                  </a:lnTo>
                  <a:lnTo>
                    <a:pt x="9622" y="10159"/>
                  </a:lnTo>
                  <a:lnTo>
                    <a:pt x="10300" y="10082"/>
                  </a:lnTo>
                  <a:lnTo>
                    <a:pt x="10978" y="9980"/>
                  </a:lnTo>
                  <a:lnTo>
                    <a:pt x="11682" y="9852"/>
                  </a:lnTo>
                  <a:lnTo>
                    <a:pt x="12386" y="9724"/>
                  </a:lnTo>
                  <a:lnTo>
                    <a:pt x="13089" y="9558"/>
                  </a:lnTo>
                  <a:lnTo>
                    <a:pt x="13806" y="9379"/>
                  </a:lnTo>
                  <a:lnTo>
                    <a:pt x="14535" y="9174"/>
                  </a:lnTo>
                  <a:lnTo>
                    <a:pt x="15252" y="8956"/>
                  </a:lnTo>
                  <a:lnTo>
                    <a:pt x="15968" y="8700"/>
                  </a:lnTo>
                  <a:lnTo>
                    <a:pt x="16685" y="8432"/>
                  </a:lnTo>
                  <a:lnTo>
                    <a:pt x="17401" y="8137"/>
                  </a:lnTo>
                  <a:lnTo>
                    <a:pt x="18105" y="7818"/>
                  </a:lnTo>
                  <a:lnTo>
                    <a:pt x="18796" y="7472"/>
                  </a:lnTo>
                  <a:lnTo>
                    <a:pt x="19487" y="7101"/>
                  </a:lnTo>
                  <a:lnTo>
                    <a:pt x="20165" y="6692"/>
                  </a:lnTo>
                  <a:lnTo>
                    <a:pt x="20497" y="6487"/>
                  </a:lnTo>
                  <a:lnTo>
                    <a:pt x="20830" y="6269"/>
                  </a:lnTo>
                  <a:lnTo>
                    <a:pt x="20881" y="6231"/>
                  </a:lnTo>
                  <a:lnTo>
                    <a:pt x="20920" y="6180"/>
                  </a:lnTo>
                  <a:lnTo>
                    <a:pt x="20945" y="6129"/>
                  </a:lnTo>
                  <a:lnTo>
                    <a:pt x="20971" y="6065"/>
                  </a:lnTo>
                  <a:lnTo>
                    <a:pt x="20984" y="6001"/>
                  </a:lnTo>
                  <a:lnTo>
                    <a:pt x="20984" y="5937"/>
                  </a:lnTo>
                  <a:lnTo>
                    <a:pt x="20971" y="5783"/>
                  </a:lnTo>
                  <a:lnTo>
                    <a:pt x="20920" y="5604"/>
                  </a:lnTo>
                  <a:lnTo>
                    <a:pt x="20843" y="5399"/>
                  </a:lnTo>
                  <a:lnTo>
                    <a:pt x="20728" y="5195"/>
                  </a:lnTo>
                  <a:lnTo>
                    <a:pt x="20600" y="4964"/>
                  </a:lnTo>
                  <a:lnTo>
                    <a:pt x="20459" y="4721"/>
                  </a:lnTo>
                  <a:lnTo>
                    <a:pt x="20293" y="4478"/>
                  </a:lnTo>
                  <a:lnTo>
                    <a:pt x="20101" y="4210"/>
                  </a:lnTo>
                  <a:lnTo>
                    <a:pt x="19896" y="3941"/>
                  </a:lnTo>
                  <a:lnTo>
                    <a:pt x="19461" y="3404"/>
                  </a:lnTo>
                  <a:lnTo>
                    <a:pt x="19000" y="2841"/>
                  </a:lnTo>
                  <a:lnTo>
                    <a:pt x="18514" y="2303"/>
                  </a:lnTo>
                  <a:lnTo>
                    <a:pt x="18041" y="1779"/>
                  </a:lnTo>
                  <a:lnTo>
                    <a:pt x="17580" y="1292"/>
                  </a:lnTo>
                  <a:lnTo>
                    <a:pt x="17171" y="870"/>
                  </a:lnTo>
                  <a:lnTo>
                    <a:pt x="16544" y="231"/>
                  </a:lnTo>
                  <a:lnTo>
                    <a:pt x="16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703650" y="3516700"/>
              <a:ext cx="1152475" cy="449100"/>
            </a:xfrm>
            <a:custGeom>
              <a:avLst/>
              <a:gdLst/>
              <a:ahLst/>
              <a:cxnLst/>
              <a:rect l="l" t="t" r="r" b="b"/>
              <a:pathLst>
                <a:path w="46099" h="17964" extrusionOk="0">
                  <a:moveTo>
                    <a:pt x="46098" y="0"/>
                  </a:moveTo>
                  <a:lnTo>
                    <a:pt x="1292" y="6410"/>
                  </a:lnTo>
                  <a:lnTo>
                    <a:pt x="1126" y="6858"/>
                  </a:lnTo>
                  <a:lnTo>
                    <a:pt x="947" y="7370"/>
                  </a:lnTo>
                  <a:lnTo>
                    <a:pt x="742" y="8060"/>
                  </a:lnTo>
                  <a:lnTo>
                    <a:pt x="627" y="8444"/>
                  </a:lnTo>
                  <a:lnTo>
                    <a:pt x="525" y="8867"/>
                  </a:lnTo>
                  <a:lnTo>
                    <a:pt x="410" y="9302"/>
                  </a:lnTo>
                  <a:lnTo>
                    <a:pt x="307" y="9762"/>
                  </a:lnTo>
                  <a:lnTo>
                    <a:pt x="218" y="10248"/>
                  </a:lnTo>
                  <a:lnTo>
                    <a:pt x="141" y="10747"/>
                  </a:lnTo>
                  <a:lnTo>
                    <a:pt x="77" y="11246"/>
                  </a:lnTo>
                  <a:lnTo>
                    <a:pt x="26" y="11758"/>
                  </a:lnTo>
                  <a:lnTo>
                    <a:pt x="0" y="12283"/>
                  </a:lnTo>
                  <a:lnTo>
                    <a:pt x="0" y="12794"/>
                  </a:lnTo>
                  <a:lnTo>
                    <a:pt x="13" y="13306"/>
                  </a:lnTo>
                  <a:lnTo>
                    <a:pt x="39" y="13562"/>
                  </a:lnTo>
                  <a:lnTo>
                    <a:pt x="64" y="13805"/>
                  </a:lnTo>
                  <a:lnTo>
                    <a:pt x="103" y="14048"/>
                  </a:lnTo>
                  <a:lnTo>
                    <a:pt x="154" y="14291"/>
                  </a:lnTo>
                  <a:lnTo>
                    <a:pt x="205" y="14534"/>
                  </a:lnTo>
                  <a:lnTo>
                    <a:pt x="269" y="14778"/>
                  </a:lnTo>
                  <a:lnTo>
                    <a:pt x="333" y="15008"/>
                  </a:lnTo>
                  <a:lnTo>
                    <a:pt x="410" y="15225"/>
                  </a:lnTo>
                  <a:lnTo>
                    <a:pt x="512" y="15456"/>
                  </a:lnTo>
                  <a:lnTo>
                    <a:pt x="602" y="15660"/>
                  </a:lnTo>
                  <a:lnTo>
                    <a:pt x="717" y="15878"/>
                  </a:lnTo>
                  <a:lnTo>
                    <a:pt x="845" y="16070"/>
                  </a:lnTo>
                  <a:lnTo>
                    <a:pt x="973" y="16262"/>
                  </a:lnTo>
                  <a:lnTo>
                    <a:pt x="1126" y="16454"/>
                  </a:lnTo>
                  <a:lnTo>
                    <a:pt x="1280" y="16633"/>
                  </a:lnTo>
                  <a:lnTo>
                    <a:pt x="1446" y="16799"/>
                  </a:lnTo>
                  <a:lnTo>
                    <a:pt x="1625" y="16953"/>
                  </a:lnTo>
                  <a:lnTo>
                    <a:pt x="1830" y="17106"/>
                  </a:lnTo>
                  <a:lnTo>
                    <a:pt x="2035" y="17247"/>
                  </a:lnTo>
                  <a:lnTo>
                    <a:pt x="2265" y="17375"/>
                  </a:lnTo>
                  <a:lnTo>
                    <a:pt x="2495" y="17490"/>
                  </a:lnTo>
                  <a:lnTo>
                    <a:pt x="2751" y="17592"/>
                  </a:lnTo>
                  <a:lnTo>
                    <a:pt x="3020" y="17695"/>
                  </a:lnTo>
                  <a:lnTo>
                    <a:pt x="3301" y="17771"/>
                  </a:lnTo>
                  <a:lnTo>
                    <a:pt x="3595" y="17835"/>
                  </a:lnTo>
                  <a:lnTo>
                    <a:pt x="3902" y="17899"/>
                  </a:lnTo>
                  <a:lnTo>
                    <a:pt x="4261" y="17938"/>
                  </a:lnTo>
                  <a:lnTo>
                    <a:pt x="4657" y="17963"/>
                  </a:lnTo>
                  <a:lnTo>
                    <a:pt x="5566" y="17963"/>
                  </a:lnTo>
                  <a:lnTo>
                    <a:pt x="6065" y="17938"/>
                  </a:lnTo>
                  <a:lnTo>
                    <a:pt x="6602" y="17887"/>
                  </a:lnTo>
                  <a:lnTo>
                    <a:pt x="7165" y="17835"/>
                  </a:lnTo>
                  <a:lnTo>
                    <a:pt x="7754" y="17759"/>
                  </a:lnTo>
                  <a:lnTo>
                    <a:pt x="8381" y="17682"/>
                  </a:lnTo>
                  <a:lnTo>
                    <a:pt x="9020" y="17579"/>
                  </a:lnTo>
                  <a:lnTo>
                    <a:pt x="9698" y="17464"/>
                  </a:lnTo>
                  <a:lnTo>
                    <a:pt x="10402" y="17336"/>
                  </a:lnTo>
                  <a:lnTo>
                    <a:pt x="11861" y="17055"/>
                  </a:lnTo>
                  <a:lnTo>
                    <a:pt x="13396" y="16735"/>
                  </a:lnTo>
                  <a:lnTo>
                    <a:pt x="15008" y="16364"/>
                  </a:lnTo>
                  <a:lnTo>
                    <a:pt x="16671" y="15967"/>
                  </a:lnTo>
                  <a:lnTo>
                    <a:pt x="18386" y="15545"/>
                  </a:lnTo>
                  <a:lnTo>
                    <a:pt x="20126" y="15085"/>
                  </a:lnTo>
                  <a:lnTo>
                    <a:pt x="21891" y="14611"/>
                  </a:lnTo>
                  <a:lnTo>
                    <a:pt x="23683" y="14125"/>
                  </a:lnTo>
                  <a:lnTo>
                    <a:pt x="25461" y="13626"/>
                  </a:lnTo>
                  <a:lnTo>
                    <a:pt x="27227" y="13114"/>
                  </a:lnTo>
                  <a:lnTo>
                    <a:pt x="28979" y="12602"/>
                  </a:lnTo>
                  <a:lnTo>
                    <a:pt x="30694" y="12091"/>
                  </a:lnTo>
                  <a:lnTo>
                    <a:pt x="33995" y="11093"/>
                  </a:lnTo>
                  <a:lnTo>
                    <a:pt x="37027" y="10146"/>
                  </a:lnTo>
                  <a:lnTo>
                    <a:pt x="39701" y="9289"/>
                  </a:lnTo>
                  <a:lnTo>
                    <a:pt x="41953" y="8572"/>
                  </a:lnTo>
                  <a:lnTo>
                    <a:pt x="43655" y="8009"/>
                  </a:lnTo>
                  <a:lnTo>
                    <a:pt x="45126" y="7510"/>
                  </a:lnTo>
                  <a:lnTo>
                    <a:pt x="46098" y="0"/>
                  </a:lnTo>
                  <a:close/>
                </a:path>
              </a:pathLst>
            </a:custGeom>
            <a:solidFill>
              <a:srgbClr val="FFB6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609800" y="3468700"/>
              <a:ext cx="523325" cy="218175"/>
            </a:xfrm>
            <a:custGeom>
              <a:avLst/>
              <a:gdLst/>
              <a:ahLst/>
              <a:cxnLst/>
              <a:rect l="l" t="t" r="r" b="b"/>
              <a:pathLst>
                <a:path w="20933" h="8727" extrusionOk="0">
                  <a:moveTo>
                    <a:pt x="20446" y="1"/>
                  </a:moveTo>
                  <a:lnTo>
                    <a:pt x="19499" y="39"/>
                  </a:lnTo>
                  <a:lnTo>
                    <a:pt x="18425" y="90"/>
                  </a:lnTo>
                  <a:lnTo>
                    <a:pt x="17030" y="167"/>
                  </a:lnTo>
                  <a:lnTo>
                    <a:pt x="15392" y="270"/>
                  </a:lnTo>
                  <a:lnTo>
                    <a:pt x="13563" y="398"/>
                  </a:lnTo>
                  <a:lnTo>
                    <a:pt x="11631" y="577"/>
                  </a:lnTo>
                  <a:lnTo>
                    <a:pt x="10633" y="666"/>
                  </a:lnTo>
                  <a:lnTo>
                    <a:pt x="9635" y="781"/>
                  </a:lnTo>
                  <a:lnTo>
                    <a:pt x="8650" y="897"/>
                  </a:lnTo>
                  <a:lnTo>
                    <a:pt x="7677" y="1024"/>
                  </a:lnTo>
                  <a:lnTo>
                    <a:pt x="6718" y="1165"/>
                  </a:lnTo>
                  <a:lnTo>
                    <a:pt x="5797" y="1319"/>
                  </a:lnTo>
                  <a:lnTo>
                    <a:pt x="4901" y="1472"/>
                  </a:lnTo>
                  <a:lnTo>
                    <a:pt x="4069" y="1651"/>
                  </a:lnTo>
                  <a:lnTo>
                    <a:pt x="3276" y="1831"/>
                  </a:lnTo>
                  <a:lnTo>
                    <a:pt x="2918" y="1933"/>
                  </a:lnTo>
                  <a:lnTo>
                    <a:pt x="2560" y="2035"/>
                  </a:lnTo>
                  <a:lnTo>
                    <a:pt x="2227" y="2138"/>
                  </a:lnTo>
                  <a:lnTo>
                    <a:pt x="1907" y="2253"/>
                  </a:lnTo>
                  <a:lnTo>
                    <a:pt x="1613" y="2355"/>
                  </a:lnTo>
                  <a:lnTo>
                    <a:pt x="1344" y="2470"/>
                  </a:lnTo>
                  <a:lnTo>
                    <a:pt x="1088" y="2585"/>
                  </a:lnTo>
                  <a:lnTo>
                    <a:pt x="858" y="2713"/>
                  </a:lnTo>
                  <a:lnTo>
                    <a:pt x="666" y="2841"/>
                  </a:lnTo>
                  <a:lnTo>
                    <a:pt x="487" y="2969"/>
                  </a:lnTo>
                  <a:lnTo>
                    <a:pt x="333" y="3097"/>
                  </a:lnTo>
                  <a:lnTo>
                    <a:pt x="205" y="3238"/>
                  </a:lnTo>
                  <a:lnTo>
                    <a:pt x="103" y="3379"/>
                  </a:lnTo>
                  <a:lnTo>
                    <a:pt x="39" y="3519"/>
                  </a:lnTo>
                  <a:lnTo>
                    <a:pt x="14" y="3596"/>
                  </a:lnTo>
                  <a:lnTo>
                    <a:pt x="1" y="3660"/>
                  </a:lnTo>
                  <a:lnTo>
                    <a:pt x="1" y="3737"/>
                  </a:lnTo>
                  <a:lnTo>
                    <a:pt x="1" y="3814"/>
                  </a:lnTo>
                  <a:lnTo>
                    <a:pt x="14" y="3890"/>
                  </a:lnTo>
                  <a:lnTo>
                    <a:pt x="26" y="3967"/>
                  </a:lnTo>
                  <a:lnTo>
                    <a:pt x="90" y="4133"/>
                  </a:lnTo>
                  <a:lnTo>
                    <a:pt x="269" y="4479"/>
                  </a:lnTo>
                  <a:lnTo>
                    <a:pt x="461" y="4812"/>
                  </a:lnTo>
                  <a:lnTo>
                    <a:pt x="666" y="5131"/>
                  </a:lnTo>
                  <a:lnTo>
                    <a:pt x="884" y="5426"/>
                  </a:lnTo>
                  <a:lnTo>
                    <a:pt x="1114" y="5707"/>
                  </a:lnTo>
                  <a:lnTo>
                    <a:pt x="1357" y="5976"/>
                  </a:lnTo>
                  <a:lnTo>
                    <a:pt x="1613" y="6232"/>
                  </a:lnTo>
                  <a:lnTo>
                    <a:pt x="1869" y="6475"/>
                  </a:lnTo>
                  <a:lnTo>
                    <a:pt x="2150" y="6705"/>
                  </a:lnTo>
                  <a:lnTo>
                    <a:pt x="2432" y="6910"/>
                  </a:lnTo>
                  <a:lnTo>
                    <a:pt x="2713" y="7115"/>
                  </a:lnTo>
                  <a:lnTo>
                    <a:pt x="3020" y="7294"/>
                  </a:lnTo>
                  <a:lnTo>
                    <a:pt x="3327" y="7460"/>
                  </a:lnTo>
                  <a:lnTo>
                    <a:pt x="3634" y="7626"/>
                  </a:lnTo>
                  <a:lnTo>
                    <a:pt x="3954" y="7767"/>
                  </a:lnTo>
                  <a:lnTo>
                    <a:pt x="4287" y="7908"/>
                  </a:lnTo>
                  <a:lnTo>
                    <a:pt x="4619" y="8036"/>
                  </a:lnTo>
                  <a:lnTo>
                    <a:pt x="4965" y="8138"/>
                  </a:lnTo>
                  <a:lnTo>
                    <a:pt x="5310" y="8240"/>
                  </a:lnTo>
                  <a:lnTo>
                    <a:pt x="5656" y="8343"/>
                  </a:lnTo>
                  <a:lnTo>
                    <a:pt x="6014" y="8420"/>
                  </a:lnTo>
                  <a:lnTo>
                    <a:pt x="6372" y="8484"/>
                  </a:lnTo>
                  <a:lnTo>
                    <a:pt x="6731" y="8548"/>
                  </a:lnTo>
                  <a:lnTo>
                    <a:pt x="7102" y="8599"/>
                  </a:lnTo>
                  <a:lnTo>
                    <a:pt x="7473" y="8637"/>
                  </a:lnTo>
                  <a:lnTo>
                    <a:pt x="7844" y="8675"/>
                  </a:lnTo>
                  <a:lnTo>
                    <a:pt x="8215" y="8701"/>
                  </a:lnTo>
                  <a:lnTo>
                    <a:pt x="8586" y="8714"/>
                  </a:lnTo>
                  <a:lnTo>
                    <a:pt x="9328" y="8727"/>
                  </a:lnTo>
                  <a:lnTo>
                    <a:pt x="10083" y="8714"/>
                  </a:lnTo>
                  <a:lnTo>
                    <a:pt x="10825" y="8675"/>
                  </a:lnTo>
                  <a:lnTo>
                    <a:pt x="11567" y="8611"/>
                  </a:lnTo>
                  <a:lnTo>
                    <a:pt x="12283" y="8522"/>
                  </a:lnTo>
                  <a:lnTo>
                    <a:pt x="13000" y="8420"/>
                  </a:lnTo>
                  <a:lnTo>
                    <a:pt x="13691" y="8304"/>
                  </a:lnTo>
                  <a:lnTo>
                    <a:pt x="14369" y="8164"/>
                  </a:lnTo>
                  <a:lnTo>
                    <a:pt x="15009" y="8023"/>
                  </a:lnTo>
                  <a:lnTo>
                    <a:pt x="15623" y="7869"/>
                  </a:lnTo>
                  <a:lnTo>
                    <a:pt x="16211" y="7716"/>
                  </a:lnTo>
                  <a:lnTo>
                    <a:pt x="16761" y="7562"/>
                  </a:lnTo>
                  <a:lnTo>
                    <a:pt x="17260" y="7409"/>
                  </a:lnTo>
                  <a:lnTo>
                    <a:pt x="17721" y="7243"/>
                  </a:lnTo>
                  <a:lnTo>
                    <a:pt x="18143" y="7102"/>
                  </a:lnTo>
                  <a:lnTo>
                    <a:pt x="18514" y="6961"/>
                  </a:lnTo>
                  <a:lnTo>
                    <a:pt x="18821" y="6820"/>
                  </a:lnTo>
                  <a:lnTo>
                    <a:pt x="19077" y="6705"/>
                  </a:lnTo>
                  <a:lnTo>
                    <a:pt x="19218" y="6628"/>
                  </a:lnTo>
                  <a:lnTo>
                    <a:pt x="19359" y="6552"/>
                  </a:lnTo>
                  <a:lnTo>
                    <a:pt x="19487" y="6462"/>
                  </a:lnTo>
                  <a:lnTo>
                    <a:pt x="19602" y="6372"/>
                  </a:lnTo>
                  <a:lnTo>
                    <a:pt x="19832" y="6181"/>
                  </a:lnTo>
                  <a:lnTo>
                    <a:pt x="20037" y="5963"/>
                  </a:lnTo>
                  <a:lnTo>
                    <a:pt x="20203" y="5746"/>
                  </a:lnTo>
                  <a:lnTo>
                    <a:pt x="20357" y="5502"/>
                  </a:lnTo>
                  <a:lnTo>
                    <a:pt x="20497" y="5259"/>
                  </a:lnTo>
                  <a:lnTo>
                    <a:pt x="20612" y="5003"/>
                  </a:lnTo>
                  <a:lnTo>
                    <a:pt x="20702" y="4735"/>
                  </a:lnTo>
                  <a:lnTo>
                    <a:pt x="20779" y="4453"/>
                  </a:lnTo>
                  <a:lnTo>
                    <a:pt x="20843" y="4185"/>
                  </a:lnTo>
                  <a:lnTo>
                    <a:pt x="20881" y="3903"/>
                  </a:lnTo>
                  <a:lnTo>
                    <a:pt x="20920" y="3609"/>
                  </a:lnTo>
                  <a:lnTo>
                    <a:pt x="20932" y="3327"/>
                  </a:lnTo>
                  <a:lnTo>
                    <a:pt x="20932" y="3046"/>
                  </a:lnTo>
                  <a:lnTo>
                    <a:pt x="20932" y="2764"/>
                  </a:lnTo>
                  <a:lnTo>
                    <a:pt x="20920" y="2496"/>
                  </a:lnTo>
                  <a:lnTo>
                    <a:pt x="20894" y="2227"/>
                  </a:lnTo>
                  <a:lnTo>
                    <a:pt x="20843" y="1715"/>
                  </a:lnTo>
                  <a:lnTo>
                    <a:pt x="20766" y="1242"/>
                  </a:lnTo>
                  <a:lnTo>
                    <a:pt x="20676" y="833"/>
                  </a:lnTo>
                  <a:lnTo>
                    <a:pt x="20587" y="487"/>
                  </a:lnTo>
                  <a:lnTo>
                    <a:pt x="20523" y="231"/>
                  </a:lnTo>
                  <a:lnTo>
                    <a:pt x="20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403825" y="3417525"/>
              <a:ext cx="1042450" cy="549875"/>
            </a:xfrm>
            <a:custGeom>
              <a:avLst/>
              <a:gdLst/>
              <a:ahLst/>
              <a:cxnLst/>
              <a:rect l="l" t="t" r="r" b="b"/>
              <a:pathLst>
                <a:path w="41698" h="21995" extrusionOk="0">
                  <a:moveTo>
                    <a:pt x="0" y="1"/>
                  </a:moveTo>
                  <a:lnTo>
                    <a:pt x="960" y="7524"/>
                  </a:lnTo>
                  <a:lnTo>
                    <a:pt x="2226" y="8176"/>
                  </a:lnTo>
                  <a:lnTo>
                    <a:pt x="3685" y="8931"/>
                  </a:lnTo>
                  <a:lnTo>
                    <a:pt x="5604" y="9904"/>
                  </a:lnTo>
                  <a:lnTo>
                    <a:pt x="7907" y="11055"/>
                  </a:lnTo>
                  <a:lnTo>
                    <a:pt x="10543" y="12335"/>
                  </a:lnTo>
                  <a:lnTo>
                    <a:pt x="11950" y="13000"/>
                  </a:lnTo>
                  <a:lnTo>
                    <a:pt x="13409" y="13691"/>
                  </a:lnTo>
                  <a:lnTo>
                    <a:pt x="14906" y="14382"/>
                  </a:lnTo>
                  <a:lnTo>
                    <a:pt x="16454" y="15085"/>
                  </a:lnTo>
                  <a:lnTo>
                    <a:pt x="18015" y="15776"/>
                  </a:lnTo>
                  <a:lnTo>
                    <a:pt x="19588" y="16467"/>
                  </a:lnTo>
                  <a:lnTo>
                    <a:pt x="21175" y="17132"/>
                  </a:lnTo>
                  <a:lnTo>
                    <a:pt x="22761" y="17785"/>
                  </a:lnTo>
                  <a:lnTo>
                    <a:pt x="24322" y="18412"/>
                  </a:lnTo>
                  <a:lnTo>
                    <a:pt x="25883" y="19013"/>
                  </a:lnTo>
                  <a:lnTo>
                    <a:pt x="27406" y="19563"/>
                  </a:lnTo>
                  <a:lnTo>
                    <a:pt x="28890" y="20088"/>
                  </a:lnTo>
                  <a:lnTo>
                    <a:pt x="29606" y="20318"/>
                  </a:lnTo>
                  <a:lnTo>
                    <a:pt x="30323" y="20549"/>
                  </a:lnTo>
                  <a:lnTo>
                    <a:pt x="31027" y="20766"/>
                  </a:lnTo>
                  <a:lnTo>
                    <a:pt x="31705" y="20958"/>
                  </a:lnTo>
                  <a:lnTo>
                    <a:pt x="32370" y="21150"/>
                  </a:lnTo>
                  <a:lnTo>
                    <a:pt x="33022" y="21316"/>
                  </a:lnTo>
                  <a:lnTo>
                    <a:pt x="33649" y="21470"/>
                  </a:lnTo>
                  <a:lnTo>
                    <a:pt x="34264" y="21598"/>
                  </a:lnTo>
                  <a:lnTo>
                    <a:pt x="34852" y="21713"/>
                  </a:lnTo>
                  <a:lnTo>
                    <a:pt x="35428" y="21815"/>
                  </a:lnTo>
                  <a:lnTo>
                    <a:pt x="35965" y="21892"/>
                  </a:lnTo>
                  <a:lnTo>
                    <a:pt x="36490" y="21943"/>
                  </a:lnTo>
                  <a:lnTo>
                    <a:pt x="36989" y="21981"/>
                  </a:lnTo>
                  <a:lnTo>
                    <a:pt x="37462" y="21994"/>
                  </a:lnTo>
                  <a:lnTo>
                    <a:pt x="37897" y="21994"/>
                  </a:lnTo>
                  <a:lnTo>
                    <a:pt x="38307" y="21956"/>
                  </a:lnTo>
                  <a:lnTo>
                    <a:pt x="38562" y="21930"/>
                  </a:lnTo>
                  <a:lnTo>
                    <a:pt x="38793" y="21879"/>
                  </a:lnTo>
                  <a:lnTo>
                    <a:pt x="39023" y="21815"/>
                  </a:lnTo>
                  <a:lnTo>
                    <a:pt x="39228" y="21738"/>
                  </a:lnTo>
                  <a:lnTo>
                    <a:pt x="39432" y="21649"/>
                  </a:lnTo>
                  <a:lnTo>
                    <a:pt x="39624" y="21546"/>
                  </a:lnTo>
                  <a:lnTo>
                    <a:pt x="39803" y="21431"/>
                  </a:lnTo>
                  <a:lnTo>
                    <a:pt x="39970" y="21316"/>
                  </a:lnTo>
                  <a:lnTo>
                    <a:pt x="40136" y="21175"/>
                  </a:lnTo>
                  <a:lnTo>
                    <a:pt x="40290" y="21035"/>
                  </a:lnTo>
                  <a:lnTo>
                    <a:pt x="40430" y="20868"/>
                  </a:lnTo>
                  <a:lnTo>
                    <a:pt x="40558" y="20702"/>
                  </a:lnTo>
                  <a:lnTo>
                    <a:pt x="40686" y="20536"/>
                  </a:lnTo>
                  <a:lnTo>
                    <a:pt x="40801" y="20344"/>
                  </a:lnTo>
                  <a:lnTo>
                    <a:pt x="40904" y="20152"/>
                  </a:lnTo>
                  <a:lnTo>
                    <a:pt x="41006" y="19947"/>
                  </a:lnTo>
                  <a:lnTo>
                    <a:pt x="41096" y="19742"/>
                  </a:lnTo>
                  <a:lnTo>
                    <a:pt x="41185" y="19525"/>
                  </a:lnTo>
                  <a:lnTo>
                    <a:pt x="41262" y="19307"/>
                  </a:lnTo>
                  <a:lnTo>
                    <a:pt x="41326" y="19077"/>
                  </a:lnTo>
                  <a:lnTo>
                    <a:pt x="41390" y="18847"/>
                  </a:lnTo>
                  <a:lnTo>
                    <a:pt x="41441" y="18617"/>
                  </a:lnTo>
                  <a:lnTo>
                    <a:pt x="41544" y="18130"/>
                  </a:lnTo>
                  <a:lnTo>
                    <a:pt x="41608" y="17619"/>
                  </a:lnTo>
                  <a:lnTo>
                    <a:pt x="41659" y="17120"/>
                  </a:lnTo>
                  <a:lnTo>
                    <a:pt x="41684" y="16595"/>
                  </a:lnTo>
                  <a:lnTo>
                    <a:pt x="41697" y="16083"/>
                  </a:lnTo>
                  <a:lnTo>
                    <a:pt x="41697" y="15559"/>
                  </a:lnTo>
                  <a:lnTo>
                    <a:pt x="41671" y="15047"/>
                  </a:lnTo>
                  <a:lnTo>
                    <a:pt x="41646" y="14548"/>
                  </a:lnTo>
                  <a:lnTo>
                    <a:pt x="41608" y="14062"/>
                  </a:lnTo>
                  <a:lnTo>
                    <a:pt x="41556" y="13588"/>
                  </a:lnTo>
                  <a:lnTo>
                    <a:pt x="41492" y="13141"/>
                  </a:lnTo>
                  <a:lnTo>
                    <a:pt x="41377" y="12309"/>
                  </a:lnTo>
                  <a:lnTo>
                    <a:pt x="41262" y="11618"/>
                  </a:lnTo>
                  <a:lnTo>
                    <a:pt x="41160" y="11081"/>
                  </a:lnTo>
                  <a:lnTo>
                    <a:pt x="41057" y="106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6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336650" y="3417525"/>
              <a:ext cx="420950" cy="321800"/>
            </a:xfrm>
            <a:custGeom>
              <a:avLst/>
              <a:gdLst/>
              <a:ahLst/>
              <a:cxnLst/>
              <a:rect l="l" t="t" r="r" b="b"/>
              <a:pathLst>
                <a:path w="16838" h="12872" extrusionOk="0">
                  <a:moveTo>
                    <a:pt x="2687" y="1"/>
                  </a:moveTo>
                  <a:lnTo>
                    <a:pt x="0" y="6974"/>
                  </a:lnTo>
                  <a:lnTo>
                    <a:pt x="12692" y="12872"/>
                  </a:lnTo>
                  <a:lnTo>
                    <a:pt x="16838" y="3033"/>
                  </a:lnTo>
                  <a:lnTo>
                    <a:pt x="26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6"/>
          <p:cNvSpPr txBox="1"/>
          <p:nvPr/>
        </p:nvSpPr>
        <p:spPr>
          <a:xfrm>
            <a:off x="2163977" y="1661959"/>
            <a:ext cx="6371690" cy="223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Nossa História</a:t>
            </a:r>
            <a:r>
              <a:rPr lang="pt-BR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Paixão por Cuidar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Clínica Saúde &amp; Vida nasceu de um propósito claro: redefinir o padrão de cuidado em saúde.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que começou como um ideal de atendimento humanizado e excelência médica, hoje é um centro de saúde integrado.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Nossa jornada é marcada pelo investimento contínuo em tecnologia, pela expansão de nossas especialidades e, acima de tudo, pelo compromisso inabalável com o bem-estar de cada paciente.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90E7EF43-DC7D-98E5-FE72-B6C76AA96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8AAE3A49-F39E-88A9-AB7F-F5F94AB274A6}"/>
              </a:ext>
            </a:extLst>
          </p:cNvPr>
          <p:cNvSpPr/>
          <p:nvPr/>
        </p:nvSpPr>
        <p:spPr>
          <a:xfrm>
            <a:off x="1300225" y="1182650"/>
            <a:ext cx="7386600" cy="3198300"/>
          </a:xfrm>
          <a:prstGeom prst="roundRect">
            <a:avLst>
              <a:gd name="adj" fmla="val 16667"/>
            </a:avLst>
          </a:prstGeom>
          <a:solidFill>
            <a:srgbClr val="01ADF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>
            <a:extLst>
              <a:ext uri="{FF2B5EF4-FFF2-40B4-BE49-F238E27FC236}">
                <a16:creationId xmlns:a16="http://schemas.microsoft.com/office/drawing/2014/main" id="{8FB87FE4-F369-6A50-450D-CC0EF621D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158" name="Google Shape;158;p16">
            <a:extLst>
              <a:ext uri="{FF2B5EF4-FFF2-40B4-BE49-F238E27FC236}">
                <a16:creationId xmlns:a16="http://schemas.microsoft.com/office/drawing/2014/main" id="{DBFE8245-3569-3565-F741-4618D334FF40}"/>
              </a:ext>
            </a:extLst>
          </p:cNvPr>
          <p:cNvSpPr txBox="1"/>
          <p:nvPr/>
        </p:nvSpPr>
        <p:spPr>
          <a:xfrm>
            <a:off x="2171532" y="2184281"/>
            <a:ext cx="6371690" cy="1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2000" dirty="0"/>
              <a:t>Estruturar um banco de dados robusto que gerencie pacientes, agendamentos, médicos, Consultas, receitas e auditoria, garantindo performance e integridade dos dados.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oogle Shape;183;p17">
            <a:extLst>
              <a:ext uri="{FF2B5EF4-FFF2-40B4-BE49-F238E27FC236}">
                <a16:creationId xmlns:a16="http://schemas.microsoft.com/office/drawing/2014/main" id="{198326C6-C860-4C1C-F007-DCFDD4C3718F}"/>
              </a:ext>
            </a:extLst>
          </p:cNvPr>
          <p:cNvGrpSpPr/>
          <p:nvPr/>
        </p:nvGrpSpPr>
        <p:grpSpPr>
          <a:xfrm>
            <a:off x="0" y="1433492"/>
            <a:ext cx="2297483" cy="3710008"/>
            <a:chOff x="3464050" y="1020900"/>
            <a:chExt cx="2562725" cy="4138325"/>
          </a:xfrm>
        </p:grpSpPr>
        <p:sp>
          <p:nvSpPr>
            <p:cNvPr id="5" name="Google Shape;184;p17">
              <a:extLst>
                <a:ext uri="{FF2B5EF4-FFF2-40B4-BE49-F238E27FC236}">
                  <a16:creationId xmlns:a16="http://schemas.microsoft.com/office/drawing/2014/main" id="{38F5DDBD-FAD4-4BE9-B9F9-471E55803550}"/>
                </a:ext>
              </a:extLst>
            </p:cNvPr>
            <p:cNvSpPr/>
            <p:nvPr/>
          </p:nvSpPr>
          <p:spPr>
            <a:xfrm>
              <a:off x="4035000" y="4819850"/>
              <a:ext cx="1420825" cy="339375"/>
            </a:xfrm>
            <a:custGeom>
              <a:avLst/>
              <a:gdLst/>
              <a:ahLst/>
              <a:cxnLst/>
              <a:rect l="l" t="t" r="r" b="b"/>
              <a:pathLst>
                <a:path w="56833" h="13575" extrusionOk="0">
                  <a:moveTo>
                    <a:pt x="0" y="0"/>
                  </a:moveTo>
                  <a:lnTo>
                    <a:pt x="0" y="13575"/>
                  </a:lnTo>
                  <a:lnTo>
                    <a:pt x="56833" y="13575"/>
                  </a:lnTo>
                  <a:lnTo>
                    <a:pt x="56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5;p17">
              <a:extLst>
                <a:ext uri="{FF2B5EF4-FFF2-40B4-BE49-F238E27FC236}">
                  <a16:creationId xmlns:a16="http://schemas.microsoft.com/office/drawing/2014/main" id="{5E2AB0C2-9B72-F858-8422-AC35840E3401}"/>
                </a:ext>
              </a:extLst>
            </p:cNvPr>
            <p:cNvSpPr/>
            <p:nvPr/>
          </p:nvSpPr>
          <p:spPr>
            <a:xfrm>
              <a:off x="4592825" y="4017325"/>
              <a:ext cx="305500" cy="93425"/>
            </a:xfrm>
            <a:custGeom>
              <a:avLst/>
              <a:gdLst/>
              <a:ahLst/>
              <a:cxnLst/>
              <a:rect l="l" t="t" r="r" b="b"/>
              <a:pathLst>
                <a:path w="12220" h="3737" extrusionOk="0">
                  <a:moveTo>
                    <a:pt x="1" y="0"/>
                  </a:moveTo>
                  <a:lnTo>
                    <a:pt x="7396" y="3736"/>
                  </a:lnTo>
                  <a:lnTo>
                    <a:pt x="8087" y="3493"/>
                  </a:lnTo>
                  <a:lnTo>
                    <a:pt x="8880" y="3173"/>
                  </a:lnTo>
                  <a:lnTo>
                    <a:pt x="9302" y="2994"/>
                  </a:lnTo>
                  <a:lnTo>
                    <a:pt x="9724" y="2815"/>
                  </a:lnTo>
                  <a:lnTo>
                    <a:pt x="10134" y="2623"/>
                  </a:lnTo>
                  <a:lnTo>
                    <a:pt x="10530" y="2431"/>
                  </a:lnTo>
                  <a:lnTo>
                    <a:pt x="10901" y="2239"/>
                  </a:lnTo>
                  <a:lnTo>
                    <a:pt x="11247" y="2035"/>
                  </a:lnTo>
                  <a:lnTo>
                    <a:pt x="11541" y="1855"/>
                  </a:lnTo>
                  <a:lnTo>
                    <a:pt x="11797" y="1664"/>
                  </a:lnTo>
                  <a:lnTo>
                    <a:pt x="11912" y="1587"/>
                  </a:lnTo>
                  <a:lnTo>
                    <a:pt x="12002" y="1497"/>
                  </a:lnTo>
                  <a:lnTo>
                    <a:pt x="12078" y="1408"/>
                  </a:lnTo>
                  <a:lnTo>
                    <a:pt x="12142" y="1331"/>
                  </a:lnTo>
                  <a:lnTo>
                    <a:pt x="12181" y="1254"/>
                  </a:lnTo>
                  <a:lnTo>
                    <a:pt x="12206" y="1190"/>
                  </a:lnTo>
                  <a:lnTo>
                    <a:pt x="12219" y="1113"/>
                  </a:lnTo>
                  <a:lnTo>
                    <a:pt x="12194" y="1062"/>
                  </a:lnTo>
                  <a:lnTo>
                    <a:pt x="12181" y="1024"/>
                  </a:lnTo>
                  <a:lnTo>
                    <a:pt x="12142" y="998"/>
                  </a:lnTo>
                  <a:lnTo>
                    <a:pt x="12014" y="934"/>
                  </a:lnTo>
                  <a:lnTo>
                    <a:pt x="11835" y="883"/>
                  </a:lnTo>
                  <a:lnTo>
                    <a:pt x="11592" y="832"/>
                  </a:lnTo>
                  <a:lnTo>
                    <a:pt x="11298" y="781"/>
                  </a:lnTo>
                  <a:lnTo>
                    <a:pt x="10965" y="717"/>
                  </a:lnTo>
                  <a:lnTo>
                    <a:pt x="10172" y="627"/>
                  </a:lnTo>
                  <a:lnTo>
                    <a:pt x="9238" y="525"/>
                  </a:lnTo>
                  <a:lnTo>
                    <a:pt x="8215" y="448"/>
                  </a:lnTo>
                  <a:lnTo>
                    <a:pt x="7114" y="359"/>
                  </a:lnTo>
                  <a:lnTo>
                    <a:pt x="5988" y="295"/>
                  </a:lnTo>
                  <a:lnTo>
                    <a:pt x="3788" y="167"/>
                  </a:lnTo>
                  <a:lnTo>
                    <a:pt x="1868" y="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AD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6;p17">
              <a:extLst>
                <a:ext uri="{FF2B5EF4-FFF2-40B4-BE49-F238E27FC236}">
                  <a16:creationId xmlns:a16="http://schemas.microsoft.com/office/drawing/2014/main" id="{2E1CBB41-66F2-1B22-CE71-29DE6D1C04F2}"/>
                </a:ext>
              </a:extLst>
            </p:cNvPr>
            <p:cNvSpPr/>
            <p:nvPr/>
          </p:nvSpPr>
          <p:spPr>
            <a:xfrm>
              <a:off x="4592825" y="4017325"/>
              <a:ext cx="305500" cy="93425"/>
            </a:xfrm>
            <a:custGeom>
              <a:avLst/>
              <a:gdLst/>
              <a:ahLst/>
              <a:cxnLst/>
              <a:rect l="l" t="t" r="r" b="b"/>
              <a:pathLst>
                <a:path w="12220" h="373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68" y="77"/>
                  </a:lnTo>
                  <a:lnTo>
                    <a:pt x="3788" y="167"/>
                  </a:lnTo>
                  <a:lnTo>
                    <a:pt x="5988" y="295"/>
                  </a:lnTo>
                  <a:lnTo>
                    <a:pt x="7114" y="359"/>
                  </a:lnTo>
                  <a:lnTo>
                    <a:pt x="8215" y="448"/>
                  </a:lnTo>
                  <a:lnTo>
                    <a:pt x="9238" y="525"/>
                  </a:lnTo>
                  <a:lnTo>
                    <a:pt x="10172" y="627"/>
                  </a:lnTo>
                  <a:lnTo>
                    <a:pt x="10965" y="717"/>
                  </a:lnTo>
                  <a:lnTo>
                    <a:pt x="11298" y="781"/>
                  </a:lnTo>
                  <a:lnTo>
                    <a:pt x="11592" y="832"/>
                  </a:lnTo>
                  <a:lnTo>
                    <a:pt x="11835" y="883"/>
                  </a:lnTo>
                  <a:lnTo>
                    <a:pt x="12014" y="934"/>
                  </a:lnTo>
                  <a:lnTo>
                    <a:pt x="12142" y="998"/>
                  </a:lnTo>
                  <a:lnTo>
                    <a:pt x="12181" y="1024"/>
                  </a:lnTo>
                  <a:lnTo>
                    <a:pt x="12194" y="1062"/>
                  </a:lnTo>
                  <a:lnTo>
                    <a:pt x="12194" y="1062"/>
                  </a:lnTo>
                  <a:lnTo>
                    <a:pt x="12219" y="1113"/>
                  </a:lnTo>
                  <a:lnTo>
                    <a:pt x="12206" y="1190"/>
                  </a:lnTo>
                  <a:lnTo>
                    <a:pt x="12181" y="1254"/>
                  </a:lnTo>
                  <a:lnTo>
                    <a:pt x="12142" y="1331"/>
                  </a:lnTo>
                  <a:lnTo>
                    <a:pt x="12078" y="1408"/>
                  </a:lnTo>
                  <a:lnTo>
                    <a:pt x="12002" y="1497"/>
                  </a:lnTo>
                  <a:lnTo>
                    <a:pt x="11912" y="1587"/>
                  </a:lnTo>
                  <a:lnTo>
                    <a:pt x="11797" y="1664"/>
                  </a:lnTo>
                  <a:lnTo>
                    <a:pt x="11541" y="1855"/>
                  </a:lnTo>
                  <a:lnTo>
                    <a:pt x="11247" y="2035"/>
                  </a:lnTo>
                  <a:lnTo>
                    <a:pt x="10901" y="2239"/>
                  </a:lnTo>
                  <a:lnTo>
                    <a:pt x="10530" y="2431"/>
                  </a:lnTo>
                  <a:lnTo>
                    <a:pt x="10134" y="2623"/>
                  </a:lnTo>
                  <a:lnTo>
                    <a:pt x="9724" y="2815"/>
                  </a:lnTo>
                  <a:lnTo>
                    <a:pt x="9302" y="2994"/>
                  </a:lnTo>
                  <a:lnTo>
                    <a:pt x="8880" y="3173"/>
                  </a:lnTo>
                  <a:lnTo>
                    <a:pt x="8087" y="3493"/>
                  </a:lnTo>
                  <a:lnTo>
                    <a:pt x="7396" y="37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7;p17">
              <a:extLst>
                <a:ext uri="{FF2B5EF4-FFF2-40B4-BE49-F238E27FC236}">
                  <a16:creationId xmlns:a16="http://schemas.microsoft.com/office/drawing/2014/main" id="{32762409-7776-451C-9DB6-03096FDD0EBA}"/>
                </a:ext>
              </a:extLst>
            </p:cNvPr>
            <p:cNvSpPr/>
            <p:nvPr/>
          </p:nvSpPr>
          <p:spPr>
            <a:xfrm>
              <a:off x="4058025" y="2566450"/>
              <a:ext cx="1374775" cy="1540775"/>
            </a:xfrm>
            <a:custGeom>
              <a:avLst/>
              <a:gdLst/>
              <a:ahLst/>
              <a:cxnLst/>
              <a:rect l="l" t="t" r="r" b="b"/>
              <a:pathLst>
                <a:path w="54991" h="61631" extrusionOk="0">
                  <a:moveTo>
                    <a:pt x="28058" y="0"/>
                  </a:moveTo>
                  <a:lnTo>
                    <a:pt x="26843" y="256"/>
                  </a:lnTo>
                  <a:lnTo>
                    <a:pt x="23657" y="947"/>
                  </a:lnTo>
                  <a:lnTo>
                    <a:pt x="21533" y="1433"/>
                  </a:lnTo>
                  <a:lnTo>
                    <a:pt x="19153" y="1971"/>
                  </a:lnTo>
                  <a:lnTo>
                    <a:pt x="16607" y="2559"/>
                  </a:lnTo>
                  <a:lnTo>
                    <a:pt x="13985" y="3186"/>
                  </a:lnTo>
                  <a:lnTo>
                    <a:pt x="11362" y="3838"/>
                  </a:lnTo>
                  <a:lnTo>
                    <a:pt x="10082" y="4158"/>
                  </a:lnTo>
                  <a:lnTo>
                    <a:pt x="8828" y="4491"/>
                  </a:lnTo>
                  <a:lnTo>
                    <a:pt x="7613" y="4811"/>
                  </a:lnTo>
                  <a:lnTo>
                    <a:pt x="6449" y="5131"/>
                  </a:lnTo>
                  <a:lnTo>
                    <a:pt x="5361" y="5451"/>
                  </a:lnTo>
                  <a:lnTo>
                    <a:pt x="4338" y="5758"/>
                  </a:lnTo>
                  <a:lnTo>
                    <a:pt x="3391" y="6052"/>
                  </a:lnTo>
                  <a:lnTo>
                    <a:pt x="2546" y="6346"/>
                  </a:lnTo>
                  <a:lnTo>
                    <a:pt x="1804" y="6615"/>
                  </a:lnTo>
                  <a:lnTo>
                    <a:pt x="1472" y="6756"/>
                  </a:lnTo>
                  <a:lnTo>
                    <a:pt x="1177" y="6884"/>
                  </a:lnTo>
                  <a:lnTo>
                    <a:pt x="909" y="6999"/>
                  </a:lnTo>
                  <a:lnTo>
                    <a:pt x="666" y="7127"/>
                  </a:lnTo>
                  <a:lnTo>
                    <a:pt x="461" y="7242"/>
                  </a:lnTo>
                  <a:lnTo>
                    <a:pt x="295" y="7344"/>
                  </a:lnTo>
                  <a:lnTo>
                    <a:pt x="167" y="7446"/>
                  </a:lnTo>
                  <a:lnTo>
                    <a:pt x="77" y="7549"/>
                  </a:lnTo>
                  <a:lnTo>
                    <a:pt x="39" y="7600"/>
                  </a:lnTo>
                  <a:lnTo>
                    <a:pt x="13" y="7638"/>
                  </a:lnTo>
                  <a:lnTo>
                    <a:pt x="0" y="7690"/>
                  </a:lnTo>
                  <a:lnTo>
                    <a:pt x="0" y="7728"/>
                  </a:lnTo>
                  <a:lnTo>
                    <a:pt x="269" y="11617"/>
                  </a:lnTo>
                  <a:lnTo>
                    <a:pt x="525" y="15763"/>
                  </a:lnTo>
                  <a:lnTo>
                    <a:pt x="781" y="20100"/>
                  </a:lnTo>
                  <a:lnTo>
                    <a:pt x="1037" y="24540"/>
                  </a:lnTo>
                  <a:lnTo>
                    <a:pt x="1280" y="29031"/>
                  </a:lnTo>
                  <a:lnTo>
                    <a:pt x="1510" y="33496"/>
                  </a:lnTo>
                  <a:lnTo>
                    <a:pt x="1945" y="42068"/>
                  </a:lnTo>
                  <a:lnTo>
                    <a:pt x="2303" y="49706"/>
                  </a:lnTo>
                  <a:lnTo>
                    <a:pt x="2585" y="55847"/>
                  </a:lnTo>
                  <a:lnTo>
                    <a:pt x="2841" y="61439"/>
                  </a:lnTo>
                  <a:lnTo>
                    <a:pt x="51728" y="61630"/>
                  </a:lnTo>
                  <a:lnTo>
                    <a:pt x="52086" y="55886"/>
                  </a:lnTo>
                  <a:lnTo>
                    <a:pt x="52956" y="41838"/>
                  </a:lnTo>
                  <a:lnTo>
                    <a:pt x="54031" y="24258"/>
                  </a:lnTo>
                  <a:lnTo>
                    <a:pt x="54543" y="15648"/>
                  </a:lnTo>
                  <a:lnTo>
                    <a:pt x="54991" y="7958"/>
                  </a:lnTo>
                  <a:lnTo>
                    <a:pt x="54991" y="7907"/>
                  </a:lnTo>
                  <a:lnTo>
                    <a:pt x="54978" y="7856"/>
                  </a:lnTo>
                  <a:lnTo>
                    <a:pt x="54952" y="7818"/>
                  </a:lnTo>
                  <a:lnTo>
                    <a:pt x="54927" y="7766"/>
                  </a:lnTo>
                  <a:lnTo>
                    <a:pt x="54837" y="7651"/>
                  </a:lnTo>
                  <a:lnTo>
                    <a:pt x="54709" y="7549"/>
                  </a:lnTo>
                  <a:lnTo>
                    <a:pt x="54543" y="7434"/>
                  </a:lnTo>
                  <a:lnTo>
                    <a:pt x="54351" y="7306"/>
                  </a:lnTo>
                  <a:lnTo>
                    <a:pt x="54121" y="7191"/>
                  </a:lnTo>
                  <a:lnTo>
                    <a:pt x="53865" y="7050"/>
                  </a:lnTo>
                  <a:lnTo>
                    <a:pt x="53583" y="6922"/>
                  </a:lnTo>
                  <a:lnTo>
                    <a:pt x="53263" y="6781"/>
                  </a:lnTo>
                  <a:lnTo>
                    <a:pt x="52547" y="6500"/>
                  </a:lnTo>
                  <a:lnTo>
                    <a:pt x="51728" y="6205"/>
                  </a:lnTo>
                  <a:lnTo>
                    <a:pt x="50832" y="5898"/>
                  </a:lnTo>
                  <a:lnTo>
                    <a:pt x="49847" y="5579"/>
                  </a:lnTo>
                  <a:lnTo>
                    <a:pt x="48798" y="5246"/>
                  </a:lnTo>
                  <a:lnTo>
                    <a:pt x="47685" y="4913"/>
                  </a:lnTo>
                  <a:lnTo>
                    <a:pt x="46521" y="4581"/>
                  </a:lnTo>
                  <a:lnTo>
                    <a:pt x="45318" y="4248"/>
                  </a:lnTo>
                  <a:lnTo>
                    <a:pt x="44077" y="3915"/>
                  </a:lnTo>
                  <a:lnTo>
                    <a:pt x="41569" y="3250"/>
                  </a:lnTo>
                  <a:lnTo>
                    <a:pt x="39049" y="2610"/>
                  </a:lnTo>
                  <a:lnTo>
                    <a:pt x="36605" y="2009"/>
                  </a:lnTo>
                  <a:lnTo>
                    <a:pt x="34328" y="1459"/>
                  </a:lnTo>
                  <a:lnTo>
                    <a:pt x="32281" y="973"/>
                  </a:lnTo>
                  <a:lnTo>
                    <a:pt x="29223" y="256"/>
                  </a:lnTo>
                  <a:lnTo>
                    <a:pt x="280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8;p17">
              <a:extLst>
                <a:ext uri="{FF2B5EF4-FFF2-40B4-BE49-F238E27FC236}">
                  <a16:creationId xmlns:a16="http://schemas.microsoft.com/office/drawing/2014/main" id="{458D367E-CA4B-1CD5-847D-25979D88EC00}"/>
                </a:ext>
              </a:extLst>
            </p:cNvPr>
            <p:cNvSpPr/>
            <p:nvPr/>
          </p:nvSpPr>
          <p:spPr>
            <a:xfrm>
              <a:off x="4533325" y="2725400"/>
              <a:ext cx="425775" cy="365625"/>
            </a:xfrm>
            <a:custGeom>
              <a:avLst/>
              <a:gdLst/>
              <a:ahLst/>
              <a:cxnLst/>
              <a:rect l="l" t="t" r="r" b="b"/>
              <a:pathLst>
                <a:path w="17031" h="14625" extrusionOk="0">
                  <a:moveTo>
                    <a:pt x="1" y="1"/>
                  </a:moveTo>
                  <a:lnTo>
                    <a:pt x="8483" y="14625"/>
                  </a:lnTo>
                  <a:lnTo>
                    <a:pt x="17030" y="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9;p17">
              <a:extLst>
                <a:ext uri="{FF2B5EF4-FFF2-40B4-BE49-F238E27FC236}">
                  <a16:creationId xmlns:a16="http://schemas.microsoft.com/office/drawing/2014/main" id="{D614F0AF-7DB1-32AC-DCAD-457E22FD75E0}"/>
                </a:ext>
              </a:extLst>
            </p:cNvPr>
            <p:cNvSpPr/>
            <p:nvPr/>
          </p:nvSpPr>
          <p:spPr>
            <a:xfrm>
              <a:off x="4477675" y="2566450"/>
              <a:ext cx="539950" cy="167950"/>
            </a:xfrm>
            <a:custGeom>
              <a:avLst/>
              <a:gdLst/>
              <a:ahLst/>
              <a:cxnLst/>
              <a:rect l="l" t="t" r="r" b="b"/>
              <a:pathLst>
                <a:path w="21598" h="6718" extrusionOk="0">
                  <a:moveTo>
                    <a:pt x="11272" y="0"/>
                  </a:moveTo>
                  <a:lnTo>
                    <a:pt x="10351" y="192"/>
                  </a:lnTo>
                  <a:lnTo>
                    <a:pt x="7882" y="729"/>
                  </a:lnTo>
                  <a:lnTo>
                    <a:pt x="4287" y="1536"/>
                  </a:lnTo>
                  <a:lnTo>
                    <a:pt x="2201" y="2009"/>
                  </a:lnTo>
                  <a:lnTo>
                    <a:pt x="1" y="2521"/>
                  </a:lnTo>
                  <a:lnTo>
                    <a:pt x="2393" y="6640"/>
                  </a:lnTo>
                  <a:lnTo>
                    <a:pt x="19090" y="6717"/>
                  </a:lnTo>
                  <a:lnTo>
                    <a:pt x="21597" y="2444"/>
                  </a:lnTo>
                  <a:lnTo>
                    <a:pt x="19563" y="1945"/>
                  </a:lnTo>
                  <a:lnTo>
                    <a:pt x="17644" y="1484"/>
                  </a:lnTo>
                  <a:lnTo>
                    <a:pt x="14356" y="704"/>
                  </a:lnTo>
                  <a:lnTo>
                    <a:pt x="12104" y="192"/>
                  </a:lnTo>
                  <a:lnTo>
                    <a:pt x="11272" y="0"/>
                  </a:lnTo>
                  <a:close/>
                </a:path>
              </a:pathLst>
            </a:custGeom>
            <a:solidFill>
              <a:srgbClr val="B1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0;p17">
              <a:extLst>
                <a:ext uri="{FF2B5EF4-FFF2-40B4-BE49-F238E27FC236}">
                  <a16:creationId xmlns:a16="http://schemas.microsoft.com/office/drawing/2014/main" id="{7E561CB9-297B-B081-C09B-035710714418}"/>
                </a:ext>
              </a:extLst>
            </p:cNvPr>
            <p:cNvSpPr/>
            <p:nvPr/>
          </p:nvSpPr>
          <p:spPr>
            <a:xfrm>
              <a:off x="3956625" y="4046425"/>
              <a:ext cx="1577575" cy="958950"/>
            </a:xfrm>
            <a:custGeom>
              <a:avLst/>
              <a:gdLst/>
              <a:ahLst/>
              <a:cxnLst/>
              <a:rect l="l" t="t" r="r" b="b"/>
              <a:pathLst>
                <a:path w="63103" h="38358" extrusionOk="0">
                  <a:moveTo>
                    <a:pt x="7012" y="1"/>
                  </a:moveTo>
                  <a:lnTo>
                    <a:pt x="0" y="38102"/>
                  </a:lnTo>
                  <a:lnTo>
                    <a:pt x="63102" y="38358"/>
                  </a:lnTo>
                  <a:lnTo>
                    <a:pt x="55963" y="1139"/>
                  </a:lnTo>
                  <a:lnTo>
                    <a:pt x="70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1;p17">
              <a:extLst>
                <a:ext uri="{FF2B5EF4-FFF2-40B4-BE49-F238E27FC236}">
                  <a16:creationId xmlns:a16="http://schemas.microsoft.com/office/drawing/2014/main" id="{4A426196-40F5-B1D3-3CBD-B76EDF3CC654}"/>
                </a:ext>
              </a:extLst>
            </p:cNvPr>
            <p:cNvSpPr/>
            <p:nvPr/>
          </p:nvSpPr>
          <p:spPr>
            <a:xfrm>
              <a:off x="3464050" y="3189525"/>
              <a:ext cx="546325" cy="703725"/>
            </a:xfrm>
            <a:custGeom>
              <a:avLst/>
              <a:gdLst/>
              <a:ahLst/>
              <a:cxnLst/>
              <a:rect l="l" t="t" r="r" b="b"/>
              <a:pathLst>
                <a:path w="21853" h="28149" extrusionOk="0">
                  <a:moveTo>
                    <a:pt x="11477" y="1"/>
                  </a:moveTo>
                  <a:lnTo>
                    <a:pt x="10965" y="768"/>
                  </a:lnTo>
                  <a:lnTo>
                    <a:pt x="10453" y="1536"/>
                  </a:lnTo>
                  <a:lnTo>
                    <a:pt x="9954" y="2316"/>
                  </a:lnTo>
                  <a:lnTo>
                    <a:pt x="9468" y="3110"/>
                  </a:lnTo>
                  <a:lnTo>
                    <a:pt x="8982" y="3890"/>
                  </a:lnTo>
                  <a:lnTo>
                    <a:pt x="8508" y="4696"/>
                  </a:lnTo>
                  <a:lnTo>
                    <a:pt x="8048" y="5489"/>
                  </a:lnTo>
                  <a:lnTo>
                    <a:pt x="7587" y="6283"/>
                  </a:lnTo>
                  <a:lnTo>
                    <a:pt x="7139" y="7089"/>
                  </a:lnTo>
                  <a:lnTo>
                    <a:pt x="6704" y="7882"/>
                  </a:lnTo>
                  <a:lnTo>
                    <a:pt x="5847" y="9468"/>
                  </a:lnTo>
                  <a:lnTo>
                    <a:pt x="5041" y="11042"/>
                  </a:lnTo>
                  <a:lnTo>
                    <a:pt x="4273" y="12590"/>
                  </a:lnTo>
                  <a:lnTo>
                    <a:pt x="3557" y="14113"/>
                  </a:lnTo>
                  <a:lnTo>
                    <a:pt x="2892" y="15584"/>
                  </a:lnTo>
                  <a:lnTo>
                    <a:pt x="2277" y="17004"/>
                  </a:lnTo>
                  <a:lnTo>
                    <a:pt x="1715" y="18373"/>
                  </a:lnTo>
                  <a:lnTo>
                    <a:pt x="1216" y="19678"/>
                  </a:lnTo>
                  <a:lnTo>
                    <a:pt x="985" y="20292"/>
                  </a:lnTo>
                  <a:lnTo>
                    <a:pt x="781" y="20906"/>
                  </a:lnTo>
                  <a:lnTo>
                    <a:pt x="576" y="21482"/>
                  </a:lnTo>
                  <a:lnTo>
                    <a:pt x="397" y="22045"/>
                  </a:lnTo>
                  <a:lnTo>
                    <a:pt x="243" y="22583"/>
                  </a:lnTo>
                  <a:lnTo>
                    <a:pt x="90" y="23094"/>
                  </a:lnTo>
                  <a:lnTo>
                    <a:pt x="38" y="23299"/>
                  </a:lnTo>
                  <a:lnTo>
                    <a:pt x="13" y="23517"/>
                  </a:lnTo>
                  <a:lnTo>
                    <a:pt x="0" y="23708"/>
                  </a:lnTo>
                  <a:lnTo>
                    <a:pt x="0" y="23913"/>
                  </a:lnTo>
                  <a:lnTo>
                    <a:pt x="13" y="24105"/>
                  </a:lnTo>
                  <a:lnTo>
                    <a:pt x="51" y="24284"/>
                  </a:lnTo>
                  <a:lnTo>
                    <a:pt x="102" y="24463"/>
                  </a:lnTo>
                  <a:lnTo>
                    <a:pt x="154" y="24630"/>
                  </a:lnTo>
                  <a:lnTo>
                    <a:pt x="230" y="24809"/>
                  </a:lnTo>
                  <a:lnTo>
                    <a:pt x="320" y="24962"/>
                  </a:lnTo>
                  <a:lnTo>
                    <a:pt x="422" y="25129"/>
                  </a:lnTo>
                  <a:lnTo>
                    <a:pt x="537" y="25269"/>
                  </a:lnTo>
                  <a:lnTo>
                    <a:pt x="665" y="25423"/>
                  </a:lnTo>
                  <a:lnTo>
                    <a:pt x="806" y="25564"/>
                  </a:lnTo>
                  <a:lnTo>
                    <a:pt x="960" y="25704"/>
                  </a:lnTo>
                  <a:lnTo>
                    <a:pt x="1113" y="25832"/>
                  </a:lnTo>
                  <a:lnTo>
                    <a:pt x="1280" y="25960"/>
                  </a:lnTo>
                  <a:lnTo>
                    <a:pt x="1459" y="26088"/>
                  </a:lnTo>
                  <a:lnTo>
                    <a:pt x="1651" y="26203"/>
                  </a:lnTo>
                  <a:lnTo>
                    <a:pt x="1842" y="26318"/>
                  </a:lnTo>
                  <a:lnTo>
                    <a:pt x="2252" y="26523"/>
                  </a:lnTo>
                  <a:lnTo>
                    <a:pt x="2687" y="26728"/>
                  </a:lnTo>
                  <a:lnTo>
                    <a:pt x="3135" y="26907"/>
                  </a:lnTo>
                  <a:lnTo>
                    <a:pt x="3608" y="27073"/>
                  </a:lnTo>
                  <a:lnTo>
                    <a:pt x="4094" y="27214"/>
                  </a:lnTo>
                  <a:lnTo>
                    <a:pt x="4580" y="27355"/>
                  </a:lnTo>
                  <a:lnTo>
                    <a:pt x="5079" y="27470"/>
                  </a:lnTo>
                  <a:lnTo>
                    <a:pt x="5578" y="27585"/>
                  </a:lnTo>
                  <a:lnTo>
                    <a:pt x="6065" y="27687"/>
                  </a:lnTo>
                  <a:lnTo>
                    <a:pt x="6551" y="27764"/>
                  </a:lnTo>
                  <a:lnTo>
                    <a:pt x="7011" y="27841"/>
                  </a:lnTo>
                  <a:lnTo>
                    <a:pt x="7472" y="27905"/>
                  </a:lnTo>
                  <a:lnTo>
                    <a:pt x="8291" y="28007"/>
                  </a:lnTo>
                  <a:lnTo>
                    <a:pt x="8995" y="28071"/>
                  </a:lnTo>
                  <a:lnTo>
                    <a:pt x="9545" y="28122"/>
                  </a:lnTo>
                  <a:lnTo>
                    <a:pt x="10018" y="28148"/>
                  </a:lnTo>
                  <a:lnTo>
                    <a:pt x="10338" y="27649"/>
                  </a:lnTo>
                  <a:lnTo>
                    <a:pt x="11234" y="26255"/>
                  </a:lnTo>
                  <a:lnTo>
                    <a:pt x="11848" y="25269"/>
                  </a:lnTo>
                  <a:lnTo>
                    <a:pt x="12564" y="24105"/>
                  </a:lnTo>
                  <a:lnTo>
                    <a:pt x="13370" y="22800"/>
                  </a:lnTo>
                  <a:lnTo>
                    <a:pt x="14240" y="21354"/>
                  </a:lnTo>
                  <a:lnTo>
                    <a:pt x="15149" y="19793"/>
                  </a:lnTo>
                  <a:lnTo>
                    <a:pt x="16108" y="18143"/>
                  </a:lnTo>
                  <a:lnTo>
                    <a:pt x="17093" y="16416"/>
                  </a:lnTo>
                  <a:lnTo>
                    <a:pt x="18091" y="14624"/>
                  </a:lnTo>
                  <a:lnTo>
                    <a:pt x="19077" y="12795"/>
                  </a:lnTo>
                  <a:lnTo>
                    <a:pt x="19563" y="11861"/>
                  </a:lnTo>
                  <a:lnTo>
                    <a:pt x="20036" y="10940"/>
                  </a:lnTo>
                  <a:lnTo>
                    <a:pt x="20509" y="10006"/>
                  </a:lnTo>
                  <a:lnTo>
                    <a:pt x="20970" y="9085"/>
                  </a:lnTo>
                  <a:lnTo>
                    <a:pt x="21418" y="8151"/>
                  </a:lnTo>
                  <a:lnTo>
                    <a:pt x="21853" y="7242"/>
                  </a:lnTo>
                  <a:lnTo>
                    <a:pt x="11477" y="1"/>
                  </a:lnTo>
                  <a:close/>
                </a:path>
              </a:pathLst>
            </a:custGeom>
            <a:solidFill>
              <a:srgbClr val="B1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2;p17">
              <a:extLst>
                <a:ext uri="{FF2B5EF4-FFF2-40B4-BE49-F238E27FC236}">
                  <a16:creationId xmlns:a16="http://schemas.microsoft.com/office/drawing/2014/main" id="{4970027D-1057-6E2E-B585-83ED64B05CE5}"/>
                </a:ext>
              </a:extLst>
            </p:cNvPr>
            <p:cNvSpPr/>
            <p:nvPr/>
          </p:nvSpPr>
          <p:spPr>
            <a:xfrm>
              <a:off x="3597750" y="3189525"/>
              <a:ext cx="412625" cy="401775"/>
            </a:xfrm>
            <a:custGeom>
              <a:avLst/>
              <a:gdLst/>
              <a:ahLst/>
              <a:cxnLst/>
              <a:rect l="l" t="t" r="r" b="b"/>
              <a:pathLst>
                <a:path w="16505" h="16071" extrusionOk="0">
                  <a:moveTo>
                    <a:pt x="6129" y="1"/>
                  </a:moveTo>
                  <a:lnTo>
                    <a:pt x="5284" y="1267"/>
                  </a:lnTo>
                  <a:lnTo>
                    <a:pt x="4465" y="2559"/>
                  </a:lnTo>
                  <a:lnTo>
                    <a:pt x="3659" y="3864"/>
                  </a:lnTo>
                  <a:lnTo>
                    <a:pt x="2879" y="5169"/>
                  </a:lnTo>
                  <a:lnTo>
                    <a:pt x="2124" y="6500"/>
                  </a:lnTo>
                  <a:lnTo>
                    <a:pt x="1382" y="7818"/>
                  </a:lnTo>
                  <a:lnTo>
                    <a:pt x="678" y="9123"/>
                  </a:lnTo>
                  <a:lnTo>
                    <a:pt x="0" y="10428"/>
                  </a:lnTo>
                  <a:lnTo>
                    <a:pt x="12334" y="16070"/>
                  </a:lnTo>
                  <a:lnTo>
                    <a:pt x="14368" y="11784"/>
                  </a:lnTo>
                  <a:lnTo>
                    <a:pt x="15430" y="9532"/>
                  </a:lnTo>
                  <a:lnTo>
                    <a:pt x="16505" y="7242"/>
                  </a:lnTo>
                  <a:lnTo>
                    <a:pt x="6129" y="1"/>
                  </a:lnTo>
                  <a:close/>
                </a:path>
              </a:pathLst>
            </a:custGeom>
            <a:solidFill>
              <a:srgbClr val="8A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3;p17">
              <a:extLst>
                <a:ext uri="{FF2B5EF4-FFF2-40B4-BE49-F238E27FC236}">
                  <a16:creationId xmlns:a16="http://schemas.microsoft.com/office/drawing/2014/main" id="{5A5A1D04-7A1A-B6F6-583B-9BC711F5C965}"/>
                </a:ext>
              </a:extLst>
            </p:cNvPr>
            <p:cNvSpPr/>
            <p:nvPr/>
          </p:nvSpPr>
          <p:spPr>
            <a:xfrm>
              <a:off x="3592625" y="2722225"/>
              <a:ext cx="633025" cy="868100"/>
            </a:xfrm>
            <a:custGeom>
              <a:avLst/>
              <a:gdLst/>
              <a:ahLst/>
              <a:cxnLst/>
              <a:rect l="l" t="t" r="r" b="b"/>
              <a:pathLst>
                <a:path w="25321" h="34724" extrusionOk="0">
                  <a:moveTo>
                    <a:pt x="22480" y="0"/>
                  </a:moveTo>
                  <a:lnTo>
                    <a:pt x="22045" y="90"/>
                  </a:lnTo>
                  <a:lnTo>
                    <a:pt x="21636" y="192"/>
                  </a:lnTo>
                  <a:lnTo>
                    <a:pt x="21226" y="307"/>
                  </a:lnTo>
                  <a:lnTo>
                    <a:pt x="20817" y="422"/>
                  </a:lnTo>
                  <a:lnTo>
                    <a:pt x="20433" y="550"/>
                  </a:lnTo>
                  <a:lnTo>
                    <a:pt x="20036" y="691"/>
                  </a:lnTo>
                  <a:lnTo>
                    <a:pt x="19665" y="832"/>
                  </a:lnTo>
                  <a:lnTo>
                    <a:pt x="19282" y="985"/>
                  </a:lnTo>
                  <a:lnTo>
                    <a:pt x="18923" y="1139"/>
                  </a:lnTo>
                  <a:lnTo>
                    <a:pt x="18552" y="1305"/>
                  </a:lnTo>
                  <a:lnTo>
                    <a:pt x="18207" y="1484"/>
                  </a:lnTo>
                  <a:lnTo>
                    <a:pt x="17849" y="1676"/>
                  </a:lnTo>
                  <a:lnTo>
                    <a:pt x="17503" y="1868"/>
                  </a:lnTo>
                  <a:lnTo>
                    <a:pt x="17171" y="2073"/>
                  </a:lnTo>
                  <a:lnTo>
                    <a:pt x="16825" y="2277"/>
                  </a:lnTo>
                  <a:lnTo>
                    <a:pt x="16505" y="2508"/>
                  </a:lnTo>
                  <a:lnTo>
                    <a:pt x="16173" y="2738"/>
                  </a:lnTo>
                  <a:lnTo>
                    <a:pt x="15853" y="2981"/>
                  </a:lnTo>
                  <a:lnTo>
                    <a:pt x="15533" y="3224"/>
                  </a:lnTo>
                  <a:lnTo>
                    <a:pt x="15213" y="3493"/>
                  </a:lnTo>
                  <a:lnTo>
                    <a:pt x="14893" y="3762"/>
                  </a:lnTo>
                  <a:lnTo>
                    <a:pt x="14586" y="4043"/>
                  </a:lnTo>
                  <a:lnTo>
                    <a:pt x="14279" y="4325"/>
                  </a:lnTo>
                  <a:lnTo>
                    <a:pt x="13972" y="4632"/>
                  </a:lnTo>
                  <a:lnTo>
                    <a:pt x="13665" y="4939"/>
                  </a:lnTo>
                  <a:lnTo>
                    <a:pt x="13358" y="5258"/>
                  </a:lnTo>
                  <a:lnTo>
                    <a:pt x="13051" y="5591"/>
                  </a:lnTo>
                  <a:lnTo>
                    <a:pt x="12756" y="5937"/>
                  </a:lnTo>
                  <a:lnTo>
                    <a:pt x="12155" y="6653"/>
                  </a:lnTo>
                  <a:lnTo>
                    <a:pt x="11554" y="7421"/>
                  </a:lnTo>
                  <a:lnTo>
                    <a:pt x="10940" y="8227"/>
                  </a:lnTo>
                  <a:lnTo>
                    <a:pt x="10326" y="9084"/>
                  </a:lnTo>
                  <a:lnTo>
                    <a:pt x="9711" y="9992"/>
                  </a:lnTo>
                  <a:lnTo>
                    <a:pt x="9084" y="10952"/>
                  </a:lnTo>
                  <a:lnTo>
                    <a:pt x="8445" y="11950"/>
                  </a:lnTo>
                  <a:lnTo>
                    <a:pt x="7792" y="12999"/>
                  </a:lnTo>
                  <a:lnTo>
                    <a:pt x="7127" y="14099"/>
                  </a:lnTo>
                  <a:lnTo>
                    <a:pt x="6436" y="15264"/>
                  </a:lnTo>
                  <a:lnTo>
                    <a:pt x="5732" y="16466"/>
                  </a:lnTo>
                  <a:lnTo>
                    <a:pt x="5003" y="17733"/>
                  </a:lnTo>
                  <a:lnTo>
                    <a:pt x="3455" y="20433"/>
                  </a:lnTo>
                  <a:lnTo>
                    <a:pt x="0" y="26523"/>
                  </a:lnTo>
                  <a:lnTo>
                    <a:pt x="15175" y="34724"/>
                  </a:lnTo>
                  <a:lnTo>
                    <a:pt x="25321" y="21507"/>
                  </a:lnTo>
                  <a:lnTo>
                    <a:pt x="25244" y="20573"/>
                  </a:lnTo>
                  <a:lnTo>
                    <a:pt x="25013" y="18117"/>
                  </a:lnTo>
                  <a:lnTo>
                    <a:pt x="24668" y="14650"/>
                  </a:lnTo>
                  <a:lnTo>
                    <a:pt x="24463" y="12692"/>
                  </a:lnTo>
                  <a:lnTo>
                    <a:pt x="24246" y="10670"/>
                  </a:lnTo>
                  <a:lnTo>
                    <a:pt x="24016" y="8662"/>
                  </a:lnTo>
                  <a:lnTo>
                    <a:pt x="23785" y="6717"/>
                  </a:lnTo>
                  <a:lnTo>
                    <a:pt x="23555" y="4900"/>
                  </a:lnTo>
                  <a:lnTo>
                    <a:pt x="23312" y="3275"/>
                  </a:lnTo>
                  <a:lnTo>
                    <a:pt x="23197" y="2559"/>
                  </a:lnTo>
                  <a:lnTo>
                    <a:pt x="23082" y="1906"/>
                  </a:lnTo>
                  <a:lnTo>
                    <a:pt x="22979" y="1343"/>
                  </a:lnTo>
                  <a:lnTo>
                    <a:pt x="22864" y="870"/>
                  </a:lnTo>
                  <a:lnTo>
                    <a:pt x="22762" y="486"/>
                  </a:lnTo>
                  <a:lnTo>
                    <a:pt x="22710" y="333"/>
                  </a:lnTo>
                  <a:lnTo>
                    <a:pt x="22659" y="205"/>
                  </a:lnTo>
                  <a:lnTo>
                    <a:pt x="22608" y="115"/>
                  </a:lnTo>
                  <a:lnTo>
                    <a:pt x="22570" y="38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4;p17">
              <a:extLst>
                <a:ext uri="{FF2B5EF4-FFF2-40B4-BE49-F238E27FC236}">
                  <a16:creationId xmlns:a16="http://schemas.microsoft.com/office/drawing/2014/main" id="{B87A8ECD-9886-B226-1C13-29645D730B1F}"/>
                </a:ext>
              </a:extLst>
            </p:cNvPr>
            <p:cNvSpPr/>
            <p:nvPr/>
          </p:nvSpPr>
          <p:spPr>
            <a:xfrm>
              <a:off x="3464675" y="3564725"/>
              <a:ext cx="921550" cy="677475"/>
            </a:xfrm>
            <a:custGeom>
              <a:avLst/>
              <a:gdLst/>
              <a:ahLst/>
              <a:cxnLst/>
              <a:rect l="l" t="t" r="r" b="b"/>
              <a:pathLst>
                <a:path w="36862" h="27099" extrusionOk="0">
                  <a:moveTo>
                    <a:pt x="6590" y="0"/>
                  </a:moveTo>
                  <a:lnTo>
                    <a:pt x="6232" y="333"/>
                  </a:lnTo>
                  <a:lnTo>
                    <a:pt x="5835" y="717"/>
                  </a:lnTo>
                  <a:lnTo>
                    <a:pt x="5323" y="1216"/>
                  </a:lnTo>
                  <a:lnTo>
                    <a:pt x="4722" y="1817"/>
                  </a:lnTo>
                  <a:lnTo>
                    <a:pt x="4069" y="2508"/>
                  </a:lnTo>
                  <a:lnTo>
                    <a:pt x="3391" y="3263"/>
                  </a:lnTo>
                  <a:lnTo>
                    <a:pt x="3046" y="3659"/>
                  </a:lnTo>
                  <a:lnTo>
                    <a:pt x="2700" y="4056"/>
                  </a:lnTo>
                  <a:lnTo>
                    <a:pt x="2355" y="4478"/>
                  </a:lnTo>
                  <a:lnTo>
                    <a:pt x="2035" y="4901"/>
                  </a:lnTo>
                  <a:lnTo>
                    <a:pt x="1715" y="5323"/>
                  </a:lnTo>
                  <a:lnTo>
                    <a:pt x="1421" y="5745"/>
                  </a:lnTo>
                  <a:lnTo>
                    <a:pt x="1139" y="6167"/>
                  </a:lnTo>
                  <a:lnTo>
                    <a:pt x="883" y="6589"/>
                  </a:lnTo>
                  <a:lnTo>
                    <a:pt x="653" y="7012"/>
                  </a:lnTo>
                  <a:lnTo>
                    <a:pt x="448" y="7421"/>
                  </a:lnTo>
                  <a:lnTo>
                    <a:pt x="282" y="7818"/>
                  </a:lnTo>
                  <a:lnTo>
                    <a:pt x="205" y="8010"/>
                  </a:lnTo>
                  <a:lnTo>
                    <a:pt x="141" y="8201"/>
                  </a:lnTo>
                  <a:lnTo>
                    <a:pt x="90" y="8393"/>
                  </a:lnTo>
                  <a:lnTo>
                    <a:pt x="52" y="8572"/>
                  </a:lnTo>
                  <a:lnTo>
                    <a:pt x="26" y="8752"/>
                  </a:lnTo>
                  <a:lnTo>
                    <a:pt x="1" y="8931"/>
                  </a:lnTo>
                  <a:lnTo>
                    <a:pt x="1" y="9097"/>
                  </a:lnTo>
                  <a:lnTo>
                    <a:pt x="1" y="9263"/>
                  </a:lnTo>
                  <a:lnTo>
                    <a:pt x="26" y="9430"/>
                  </a:lnTo>
                  <a:lnTo>
                    <a:pt x="52" y="9583"/>
                  </a:lnTo>
                  <a:lnTo>
                    <a:pt x="90" y="9724"/>
                  </a:lnTo>
                  <a:lnTo>
                    <a:pt x="154" y="9878"/>
                  </a:lnTo>
                  <a:lnTo>
                    <a:pt x="218" y="10005"/>
                  </a:lnTo>
                  <a:lnTo>
                    <a:pt x="308" y="10133"/>
                  </a:lnTo>
                  <a:lnTo>
                    <a:pt x="512" y="10389"/>
                  </a:lnTo>
                  <a:lnTo>
                    <a:pt x="743" y="10658"/>
                  </a:lnTo>
                  <a:lnTo>
                    <a:pt x="1011" y="10927"/>
                  </a:lnTo>
                  <a:lnTo>
                    <a:pt x="1306" y="11208"/>
                  </a:lnTo>
                  <a:lnTo>
                    <a:pt x="1626" y="11490"/>
                  </a:lnTo>
                  <a:lnTo>
                    <a:pt x="1971" y="11784"/>
                  </a:lnTo>
                  <a:lnTo>
                    <a:pt x="2355" y="12091"/>
                  </a:lnTo>
                  <a:lnTo>
                    <a:pt x="2751" y="12398"/>
                  </a:lnTo>
                  <a:lnTo>
                    <a:pt x="3174" y="12705"/>
                  </a:lnTo>
                  <a:lnTo>
                    <a:pt x="3621" y="13025"/>
                  </a:lnTo>
                  <a:lnTo>
                    <a:pt x="4095" y="13345"/>
                  </a:lnTo>
                  <a:lnTo>
                    <a:pt x="4581" y="13677"/>
                  </a:lnTo>
                  <a:lnTo>
                    <a:pt x="5617" y="14356"/>
                  </a:lnTo>
                  <a:lnTo>
                    <a:pt x="6731" y="15034"/>
                  </a:lnTo>
                  <a:lnTo>
                    <a:pt x="7895" y="15725"/>
                  </a:lnTo>
                  <a:lnTo>
                    <a:pt x="9110" y="16428"/>
                  </a:lnTo>
                  <a:lnTo>
                    <a:pt x="10364" y="17132"/>
                  </a:lnTo>
                  <a:lnTo>
                    <a:pt x="11656" y="17848"/>
                  </a:lnTo>
                  <a:lnTo>
                    <a:pt x="12974" y="18552"/>
                  </a:lnTo>
                  <a:lnTo>
                    <a:pt x="14318" y="19243"/>
                  </a:lnTo>
                  <a:lnTo>
                    <a:pt x="15648" y="19934"/>
                  </a:lnTo>
                  <a:lnTo>
                    <a:pt x="16992" y="20612"/>
                  </a:lnTo>
                  <a:lnTo>
                    <a:pt x="18309" y="21277"/>
                  </a:lnTo>
                  <a:lnTo>
                    <a:pt x="19614" y="21917"/>
                  </a:lnTo>
                  <a:lnTo>
                    <a:pt x="22135" y="23132"/>
                  </a:lnTo>
                  <a:lnTo>
                    <a:pt x="24451" y="24233"/>
                  </a:lnTo>
                  <a:lnTo>
                    <a:pt x="26511" y="25192"/>
                  </a:lnTo>
                  <a:lnTo>
                    <a:pt x="28238" y="25986"/>
                  </a:lnTo>
                  <a:lnTo>
                    <a:pt x="29556" y="26587"/>
                  </a:lnTo>
                  <a:lnTo>
                    <a:pt x="30707" y="27099"/>
                  </a:lnTo>
                  <a:lnTo>
                    <a:pt x="36861" y="22941"/>
                  </a:lnTo>
                  <a:lnTo>
                    <a:pt x="6590" y="0"/>
                  </a:lnTo>
                  <a:close/>
                </a:path>
              </a:pathLst>
            </a:custGeom>
            <a:solidFill>
              <a:srgbClr val="B1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5;p17">
              <a:extLst>
                <a:ext uri="{FF2B5EF4-FFF2-40B4-BE49-F238E27FC236}">
                  <a16:creationId xmlns:a16="http://schemas.microsoft.com/office/drawing/2014/main" id="{E3EF3FAB-B5BE-DAA0-0917-6CD20A90B4A8}"/>
                </a:ext>
              </a:extLst>
            </p:cNvPr>
            <p:cNvSpPr/>
            <p:nvPr/>
          </p:nvSpPr>
          <p:spPr>
            <a:xfrm>
              <a:off x="4189150" y="4128950"/>
              <a:ext cx="357000" cy="368500"/>
            </a:xfrm>
            <a:custGeom>
              <a:avLst/>
              <a:gdLst/>
              <a:ahLst/>
              <a:cxnLst/>
              <a:rect l="l" t="t" r="r" b="b"/>
              <a:pathLst>
                <a:path w="14280" h="14740" extrusionOk="0">
                  <a:moveTo>
                    <a:pt x="2841" y="0"/>
                  </a:moveTo>
                  <a:lnTo>
                    <a:pt x="2483" y="26"/>
                  </a:lnTo>
                  <a:lnTo>
                    <a:pt x="2138" y="39"/>
                  </a:lnTo>
                  <a:lnTo>
                    <a:pt x="1818" y="77"/>
                  </a:lnTo>
                  <a:lnTo>
                    <a:pt x="1511" y="128"/>
                  </a:lnTo>
                  <a:lnTo>
                    <a:pt x="1216" y="180"/>
                  </a:lnTo>
                  <a:lnTo>
                    <a:pt x="948" y="244"/>
                  </a:lnTo>
                  <a:lnTo>
                    <a:pt x="705" y="333"/>
                  </a:lnTo>
                  <a:lnTo>
                    <a:pt x="500" y="423"/>
                  </a:lnTo>
                  <a:lnTo>
                    <a:pt x="410" y="487"/>
                  </a:lnTo>
                  <a:lnTo>
                    <a:pt x="321" y="538"/>
                  </a:lnTo>
                  <a:lnTo>
                    <a:pt x="244" y="602"/>
                  </a:lnTo>
                  <a:lnTo>
                    <a:pt x="180" y="666"/>
                  </a:lnTo>
                  <a:lnTo>
                    <a:pt x="129" y="743"/>
                  </a:lnTo>
                  <a:lnTo>
                    <a:pt x="78" y="807"/>
                  </a:lnTo>
                  <a:lnTo>
                    <a:pt x="39" y="883"/>
                  </a:lnTo>
                  <a:lnTo>
                    <a:pt x="14" y="973"/>
                  </a:lnTo>
                  <a:lnTo>
                    <a:pt x="1" y="1062"/>
                  </a:lnTo>
                  <a:lnTo>
                    <a:pt x="1" y="1152"/>
                  </a:lnTo>
                  <a:lnTo>
                    <a:pt x="14" y="1510"/>
                  </a:lnTo>
                  <a:lnTo>
                    <a:pt x="27" y="1856"/>
                  </a:lnTo>
                  <a:lnTo>
                    <a:pt x="52" y="2201"/>
                  </a:lnTo>
                  <a:lnTo>
                    <a:pt x="91" y="2547"/>
                  </a:lnTo>
                  <a:lnTo>
                    <a:pt x="180" y="3212"/>
                  </a:lnTo>
                  <a:lnTo>
                    <a:pt x="295" y="3864"/>
                  </a:lnTo>
                  <a:lnTo>
                    <a:pt x="436" y="4504"/>
                  </a:lnTo>
                  <a:lnTo>
                    <a:pt x="602" y="5118"/>
                  </a:lnTo>
                  <a:lnTo>
                    <a:pt x="794" y="5720"/>
                  </a:lnTo>
                  <a:lnTo>
                    <a:pt x="999" y="6295"/>
                  </a:lnTo>
                  <a:lnTo>
                    <a:pt x="1229" y="6858"/>
                  </a:lnTo>
                  <a:lnTo>
                    <a:pt x="1472" y="7408"/>
                  </a:lnTo>
                  <a:lnTo>
                    <a:pt x="1728" y="7933"/>
                  </a:lnTo>
                  <a:lnTo>
                    <a:pt x="1997" y="8432"/>
                  </a:lnTo>
                  <a:lnTo>
                    <a:pt x="2291" y="8931"/>
                  </a:lnTo>
                  <a:lnTo>
                    <a:pt x="2585" y="9392"/>
                  </a:lnTo>
                  <a:lnTo>
                    <a:pt x="2893" y="9852"/>
                  </a:lnTo>
                  <a:lnTo>
                    <a:pt x="3212" y="10274"/>
                  </a:lnTo>
                  <a:lnTo>
                    <a:pt x="3532" y="10684"/>
                  </a:lnTo>
                  <a:lnTo>
                    <a:pt x="3865" y="11080"/>
                  </a:lnTo>
                  <a:lnTo>
                    <a:pt x="4185" y="11451"/>
                  </a:lnTo>
                  <a:lnTo>
                    <a:pt x="4517" y="11810"/>
                  </a:lnTo>
                  <a:lnTo>
                    <a:pt x="4850" y="12142"/>
                  </a:lnTo>
                  <a:lnTo>
                    <a:pt x="5183" y="12462"/>
                  </a:lnTo>
                  <a:lnTo>
                    <a:pt x="5503" y="12756"/>
                  </a:lnTo>
                  <a:lnTo>
                    <a:pt x="5835" y="13025"/>
                  </a:lnTo>
                  <a:lnTo>
                    <a:pt x="6142" y="13281"/>
                  </a:lnTo>
                  <a:lnTo>
                    <a:pt x="6449" y="13511"/>
                  </a:lnTo>
                  <a:lnTo>
                    <a:pt x="6756" y="13716"/>
                  </a:lnTo>
                  <a:lnTo>
                    <a:pt x="7038" y="13908"/>
                  </a:lnTo>
                  <a:lnTo>
                    <a:pt x="7319" y="14087"/>
                  </a:lnTo>
                  <a:lnTo>
                    <a:pt x="7575" y="14228"/>
                  </a:lnTo>
                  <a:lnTo>
                    <a:pt x="7818" y="14356"/>
                  </a:lnTo>
                  <a:lnTo>
                    <a:pt x="8049" y="14471"/>
                  </a:lnTo>
                  <a:lnTo>
                    <a:pt x="8330" y="14573"/>
                  </a:lnTo>
                  <a:lnTo>
                    <a:pt x="8624" y="14663"/>
                  </a:lnTo>
                  <a:lnTo>
                    <a:pt x="8906" y="14714"/>
                  </a:lnTo>
                  <a:lnTo>
                    <a:pt x="9200" y="14740"/>
                  </a:lnTo>
                  <a:lnTo>
                    <a:pt x="9482" y="14740"/>
                  </a:lnTo>
                  <a:lnTo>
                    <a:pt x="9763" y="14714"/>
                  </a:lnTo>
                  <a:lnTo>
                    <a:pt x="10045" y="14676"/>
                  </a:lnTo>
                  <a:lnTo>
                    <a:pt x="10313" y="14612"/>
                  </a:lnTo>
                  <a:lnTo>
                    <a:pt x="10582" y="14522"/>
                  </a:lnTo>
                  <a:lnTo>
                    <a:pt x="10851" y="14432"/>
                  </a:lnTo>
                  <a:lnTo>
                    <a:pt x="11107" y="14317"/>
                  </a:lnTo>
                  <a:lnTo>
                    <a:pt x="11362" y="14189"/>
                  </a:lnTo>
                  <a:lnTo>
                    <a:pt x="11618" y="14049"/>
                  </a:lnTo>
                  <a:lnTo>
                    <a:pt x="11861" y="13908"/>
                  </a:lnTo>
                  <a:lnTo>
                    <a:pt x="12092" y="13754"/>
                  </a:lnTo>
                  <a:lnTo>
                    <a:pt x="12309" y="13601"/>
                  </a:lnTo>
                  <a:lnTo>
                    <a:pt x="12527" y="13435"/>
                  </a:lnTo>
                  <a:lnTo>
                    <a:pt x="12731" y="13268"/>
                  </a:lnTo>
                  <a:lnTo>
                    <a:pt x="13115" y="12936"/>
                  </a:lnTo>
                  <a:lnTo>
                    <a:pt x="13448" y="12628"/>
                  </a:lnTo>
                  <a:lnTo>
                    <a:pt x="13742" y="12334"/>
                  </a:lnTo>
                  <a:lnTo>
                    <a:pt x="13972" y="12078"/>
                  </a:lnTo>
                  <a:lnTo>
                    <a:pt x="14139" y="11886"/>
                  </a:lnTo>
                  <a:lnTo>
                    <a:pt x="14280" y="11720"/>
                  </a:lnTo>
                  <a:lnTo>
                    <a:pt x="7921" y="372"/>
                  </a:lnTo>
                  <a:lnTo>
                    <a:pt x="7575" y="320"/>
                  </a:lnTo>
                  <a:lnTo>
                    <a:pt x="6680" y="205"/>
                  </a:lnTo>
                  <a:lnTo>
                    <a:pt x="6078" y="141"/>
                  </a:lnTo>
                  <a:lnTo>
                    <a:pt x="5400" y="90"/>
                  </a:lnTo>
                  <a:lnTo>
                    <a:pt x="4684" y="39"/>
                  </a:lnTo>
                  <a:lnTo>
                    <a:pt x="39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6;p17">
              <a:extLst>
                <a:ext uri="{FF2B5EF4-FFF2-40B4-BE49-F238E27FC236}">
                  <a16:creationId xmlns:a16="http://schemas.microsoft.com/office/drawing/2014/main" id="{8AC94D47-84DD-9D68-37E5-F93A8C71A8CD}"/>
                </a:ext>
              </a:extLst>
            </p:cNvPr>
            <p:cNvSpPr/>
            <p:nvPr/>
          </p:nvSpPr>
          <p:spPr>
            <a:xfrm>
              <a:off x="4097350" y="4000050"/>
              <a:ext cx="288875" cy="239925"/>
            </a:xfrm>
            <a:custGeom>
              <a:avLst/>
              <a:gdLst/>
              <a:ahLst/>
              <a:cxnLst/>
              <a:rect l="l" t="t" r="r" b="b"/>
              <a:pathLst>
                <a:path w="11555" h="9597" extrusionOk="0">
                  <a:moveTo>
                    <a:pt x="4812" y="0"/>
                  </a:moveTo>
                  <a:lnTo>
                    <a:pt x="1" y="7344"/>
                  </a:lnTo>
                  <a:lnTo>
                    <a:pt x="3097" y="8790"/>
                  </a:lnTo>
                  <a:lnTo>
                    <a:pt x="4786" y="9596"/>
                  </a:lnTo>
                  <a:lnTo>
                    <a:pt x="11554" y="5528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7;p17">
              <a:extLst>
                <a:ext uri="{FF2B5EF4-FFF2-40B4-BE49-F238E27FC236}">
                  <a16:creationId xmlns:a16="http://schemas.microsoft.com/office/drawing/2014/main" id="{5AD3FA58-83F9-2E34-FFCE-78E53C50A591}"/>
                </a:ext>
              </a:extLst>
            </p:cNvPr>
            <p:cNvSpPr/>
            <p:nvPr/>
          </p:nvSpPr>
          <p:spPr>
            <a:xfrm>
              <a:off x="4161325" y="4287275"/>
              <a:ext cx="416800" cy="292375"/>
            </a:xfrm>
            <a:custGeom>
              <a:avLst/>
              <a:gdLst/>
              <a:ahLst/>
              <a:cxnLst/>
              <a:rect l="l" t="t" r="r" b="b"/>
              <a:pathLst>
                <a:path w="16672" h="11695" extrusionOk="0">
                  <a:moveTo>
                    <a:pt x="1" y="1"/>
                  </a:moveTo>
                  <a:lnTo>
                    <a:pt x="1" y="11695"/>
                  </a:lnTo>
                  <a:lnTo>
                    <a:pt x="16672" y="11695"/>
                  </a:lnTo>
                  <a:lnTo>
                    <a:pt x="16672" y="1"/>
                  </a:lnTo>
                  <a:close/>
                </a:path>
              </a:pathLst>
            </a:custGeom>
            <a:solidFill>
              <a:srgbClr val="009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8;p17">
              <a:extLst>
                <a:ext uri="{FF2B5EF4-FFF2-40B4-BE49-F238E27FC236}">
                  <a16:creationId xmlns:a16="http://schemas.microsoft.com/office/drawing/2014/main" id="{B8FA0500-D957-7942-A936-3CA99C5F5905}"/>
                </a:ext>
              </a:extLst>
            </p:cNvPr>
            <p:cNvSpPr/>
            <p:nvPr/>
          </p:nvSpPr>
          <p:spPr>
            <a:xfrm>
              <a:off x="4154625" y="4280250"/>
              <a:ext cx="430225" cy="129550"/>
            </a:xfrm>
            <a:custGeom>
              <a:avLst/>
              <a:gdLst/>
              <a:ahLst/>
              <a:cxnLst/>
              <a:rect l="l" t="t" r="r" b="b"/>
              <a:pathLst>
                <a:path w="17209" h="5182" extrusionOk="0">
                  <a:moveTo>
                    <a:pt x="0" y="0"/>
                  </a:moveTo>
                  <a:lnTo>
                    <a:pt x="0" y="5182"/>
                  </a:lnTo>
                  <a:lnTo>
                    <a:pt x="17209" y="5182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rgbClr val="00A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9;p17">
              <a:extLst>
                <a:ext uri="{FF2B5EF4-FFF2-40B4-BE49-F238E27FC236}">
                  <a16:creationId xmlns:a16="http://schemas.microsoft.com/office/drawing/2014/main" id="{F500EA55-A6A5-8875-3D3E-1135F9E01C61}"/>
                </a:ext>
              </a:extLst>
            </p:cNvPr>
            <p:cNvSpPr/>
            <p:nvPr/>
          </p:nvSpPr>
          <p:spPr>
            <a:xfrm>
              <a:off x="5480425" y="3189525"/>
              <a:ext cx="546350" cy="703725"/>
            </a:xfrm>
            <a:custGeom>
              <a:avLst/>
              <a:gdLst/>
              <a:ahLst/>
              <a:cxnLst/>
              <a:rect l="l" t="t" r="r" b="b"/>
              <a:pathLst>
                <a:path w="21854" h="28149" extrusionOk="0">
                  <a:moveTo>
                    <a:pt x="10390" y="1"/>
                  </a:moveTo>
                  <a:lnTo>
                    <a:pt x="1" y="7242"/>
                  </a:lnTo>
                  <a:lnTo>
                    <a:pt x="436" y="8151"/>
                  </a:lnTo>
                  <a:lnTo>
                    <a:pt x="884" y="9085"/>
                  </a:lnTo>
                  <a:lnTo>
                    <a:pt x="1344" y="10006"/>
                  </a:lnTo>
                  <a:lnTo>
                    <a:pt x="1818" y="10940"/>
                  </a:lnTo>
                  <a:lnTo>
                    <a:pt x="2291" y="11861"/>
                  </a:lnTo>
                  <a:lnTo>
                    <a:pt x="2777" y="12795"/>
                  </a:lnTo>
                  <a:lnTo>
                    <a:pt x="3775" y="14624"/>
                  </a:lnTo>
                  <a:lnTo>
                    <a:pt x="4760" y="16416"/>
                  </a:lnTo>
                  <a:lnTo>
                    <a:pt x="5746" y="18143"/>
                  </a:lnTo>
                  <a:lnTo>
                    <a:pt x="6705" y="19793"/>
                  </a:lnTo>
                  <a:lnTo>
                    <a:pt x="7626" y="21354"/>
                  </a:lnTo>
                  <a:lnTo>
                    <a:pt x="8496" y="22800"/>
                  </a:lnTo>
                  <a:lnTo>
                    <a:pt x="9290" y="24105"/>
                  </a:lnTo>
                  <a:lnTo>
                    <a:pt x="10006" y="25269"/>
                  </a:lnTo>
                  <a:lnTo>
                    <a:pt x="10620" y="26255"/>
                  </a:lnTo>
                  <a:lnTo>
                    <a:pt x="11516" y="27649"/>
                  </a:lnTo>
                  <a:lnTo>
                    <a:pt x="11836" y="28148"/>
                  </a:lnTo>
                  <a:lnTo>
                    <a:pt x="12309" y="28122"/>
                  </a:lnTo>
                  <a:lnTo>
                    <a:pt x="12859" y="28071"/>
                  </a:lnTo>
                  <a:lnTo>
                    <a:pt x="13563" y="28007"/>
                  </a:lnTo>
                  <a:lnTo>
                    <a:pt x="14395" y="27905"/>
                  </a:lnTo>
                  <a:lnTo>
                    <a:pt x="14842" y="27841"/>
                  </a:lnTo>
                  <a:lnTo>
                    <a:pt x="15303" y="27764"/>
                  </a:lnTo>
                  <a:lnTo>
                    <a:pt x="15789" y="27687"/>
                  </a:lnTo>
                  <a:lnTo>
                    <a:pt x="16275" y="27585"/>
                  </a:lnTo>
                  <a:lnTo>
                    <a:pt x="16774" y="27470"/>
                  </a:lnTo>
                  <a:lnTo>
                    <a:pt x="17273" y="27355"/>
                  </a:lnTo>
                  <a:lnTo>
                    <a:pt x="17760" y="27214"/>
                  </a:lnTo>
                  <a:lnTo>
                    <a:pt x="18246" y="27073"/>
                  </a:lnTo>
                  <a:lnTo>
                    <a:pt x="18719" y="26907"/>
                  </a:lnTo>
                  <a:lnTo>
                    <a:pt x="19180" y="26728"/>
                  </a:lnTo>
                  <a:lnTo>
                    <a:pt x="19615" y="26523"/>
                  </a:lnTo>
                  <a:lnTo>
                    <a:pt x="20024" y="26318"/>
                  </a:lnTo>
                  <a:lnTo>
                    <a:pt x="20216" y="26203"/>
                  </a:lnTo>
                  <a:lnTo>
                    <a:pt x="20395" y="26088"/>
                  </a:lnTo>
                  <a:lnTo>
                    <a:pt x="20574" y="25960"/>
                  </a:lnTo>
                  <a:lnTo>
                    <a:pt x="20741" y="25832"/>
                  </a:lnTo>
                  <a:lnTo>
                    <a:pt x="20907" y="25704"/>
                  </a:lnTo>
                  <a:lnTo>
                    <a:pt x="21048" y="25564"/>
                  </a:lnTo>
                  <a:lnTo>
                    <a:pt x="21188" y="25423"/>
                  </a:lnTo>
                  <a:lnTo>
                    <a:pt x="21316" y="25269"/>
                  </a:lnTo>
                  <a:lnTo>
                    <a:pt x="21432" y="25129"/>
                  </a:lnTo>
                  <a:lnTo>
                    <a:pt x="21534" y="24962"/>
                  </a:lnTo>
                  <a:lnTo>
                    <a:pt x="21623" y="24809"/>
                  </a:lnTo>
                  <a:lnTo>
                    <a:pt x="21700" y="24630"/>
                  </a:lnTo>
                  <a:lnTo>
                    <a:pt x="21764" y="24463"/>
                  </a:lnTo>
                  <a:lnTo>
                    <a:pt x="21803" y="24284"/>
                  </a:lnTo>
                  <a:lnTo>
                    <a:pt x="21841" y="24105"/>
                  </a:lnTo>
                  <a:lnTo>
                    <a:pt x="21854" y="23913"/>
                  </a:lnTo>
                  <a:lnTo>
                    <a:pt x="21854" y="23708"/>
                  </a:lnTo>
                  <a:lnTo>
                    <a:pt x="21841" y="23517"/>
                  </a:lnTo>
                  <a:lnTo>
                    <a:pt x="21815" y="23299"/>
                  </a:lnTo>
                  <a:lnTo>
                    <a:pt x="21764" y="23094"/>
                  </a:lnTo>
                  <a:lnTo>
                    <a:pt x="21623" y="22583"/>
                  </a:lnTo>
                  <a:lnTo>
                    <a:pt x="21457" y="22045"/>
                  </a:lnTo>
                  <a:lnTo>
                    <a:pt x="21278" y="21482"/>
                  </a:lnTo>
                  <a:lnTo>
                    <a:pt x="21086" y="20906"/>
                  </a:lnTo>
                  <a:lnTo>
                    <a:pt x="20869" y="20292"/>
                  </a:lnTo>
                  <a:lnTo>
                    <a:pt x="20638" y="19678"/>
                  </a:lnTo>
                  <a:lnTo>
                    <a:pt x="20139" y="18373"/>
                  </a:lnTo>
                  <a:lnTo>
                    <a:pt x="19589" y="17004"/>
                  </a:lnTo>
                  <a:lnTo>
                    <a:pt x="18975" y="15584"/>
                  </a:lnTo>
                  <a:lnTo>
                    <a:pt x="18297" y="14113"/>
                  </a:lnTo>
                  <a:lnTo>
                    <a:pt x="17580" y="12590"/>
                  </a:lnTo>
                  <a:lnTo>
                    <a:pt x="16826" y="11042"/>
                  </a:lnTo>
                  <a:lnTo>
                    <a:pt x="16007" y="9468"/>
                  </a:lnTo>
                  <a:lnTo>
                    <a:pt x="15162" y="7882"/>
                  </a:lnTo>
                  <a:lnTo>
                    <a:pt x="14715" y="7089"/>
                  </a:lnTo>
                  <a:lnTo>
                    <a:pt x="14267" y="6283"/>
                  </a:lnTo>
                  <a:lnTo>
                    <a:pt x="13806" y="5489"/>
                  </a:lnTo>
                  <a:lnTo>
                    <a:pt x="13346" y="4696"/>
                  </a:lnTo>
                  <a:lnTo>
                    <a:pt x="12872" y="3890"/>
                  </a:lnTo>
                  <a:lnTo>
                    <a:pt x="12386" y="3110"/>
                  </a:lnTo>
                  <a:lnTo>
                    <a:pt x="11900" y="2316"/>
                  </a:lnTo>
                  <a:lnTo>
                    <a:pt x="11401" y="1536"/>
                  </a:lnTo>
                  <a:lnTo>
                    <a:pt x="10889" y="768"/>
                  </a:lnTo>
                  <a:lnTo>
                    <a:pt x="10390" y="1"/>
                  </a:lnTo>
                  <a:close/>
                </a:path>
              </a:pathLst>
            </a:custGeom>
            <a:solidFill>
              <a:srgbClr val="B1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0;p17">
              <a:extLst>
                <a:ext uri="{FF2B5EF4-FFF2-40B4-BE49-F238E27FC236}">
                  <a16:creationId xmlns:a16="http://schemas.microsoft.com/office/drawing/2014/main" id="{33C83F1B-EC34-DDFD-2D4B-82CBE225CEB4}"/>
                </a:ext>
              </a:extLst>
            </p:cNvPr>
            <p:cNvSpPr/>
            <p:nvPr/>
          </p:nvSpPr>
          <p:spPr>
            <a:xfrm>
              <a:off x="5480425" y="3189525"/>
              <a:ext cx="412650" cy="401775"/>
            </a:xfrm>
            <a:custGeom>
              <a:avLst/>
              <a:gdLst/>
              <a:ahLst/>
              <a:cxnLst/>
              <a:rect l="l" t="t" r="r" b="b"/>
              <a:pathLst>
                <a:path w="16506" h="16071" extrusionOk="0">
                  <a:moveTo>
                    <a:pt x="10390" y="1"/>
                  </a:moveTo>
                  <a:lnTo>
                    <a:pt x="1" y="7242"/>
                  </a:lnTo>
                  <a:lnTo>
                    <a:pt x="1076" y="9532"/>
                  </a:lnTo>
                  <a:lnTo>
                    <a:pt x="2138" y="11784"/>
                  </a:lnTo>
                  <a:lnTo>
                    <a:pt x="4185" y="16070"/>
                  </a:lnTo>
                  <a:lnTo>
                    <a:pt x="16506" y="10428"/>
                  </a:lnTo>
                  <a:lnTo>
                    <a:pt x="15828" y="9123"/>
                  </a:lnTo>
                  <a:lnTo>
                    <a:pt x="15124" y="7818"/>
                  </a:lnTo>
                  <a:lnTo>
                    <a:pt x="14395" y="6500"/>
                  </a:lnTo>
                  <a:lnTo>
                    <a:pt x="13627" y="5169"/>
                  </a:lnTo>
                  <a:lnTo>
                    <a:pt x="12847" y="3864"/>
                  </a:lnTo>
                  <a:lnTo>
                    <a:pt x="12053" y="2559"/>
                  </a:lnTo>
                  <a:lnTo>
                    <a:pt x="11222" y="1267"/>
                  </a:lnTo>
                  <a:lnTo>
                    <a:pt x="10390" y="1"/>
                  </a:lnTo>
                  <a:close/>
                </a:path>
              </a:pathLst>
            </a:custGeom>
            <a:solidFill>
              <a:srgbClr val="8A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1;p17">
              <a:extLst>
                <a:ext uri="{FF2B5EF4-FFF2-40B4-BE49-F238E27FC236}">
                  <a16:creationId xmlns:a16="http://schemas.microsoft.com/office/drawing/2014/main" id="{7C133B9D-5F0C-991C-5288-DA2363B79111}"/>
                </a:ext>
              </a:extLst>
            </p:cNvPr>
            <p:cNvSpPr/>
            <p:nvPr/>
          </p:nvSpPr>
          <p:spPr>
            <a:xfrm>
              <a:off x="5265175" y="2722225"/>
              <a:ext cx="633350" cy="868100"/>
            </a:xfrm>
            <a:custGeom>
              <a:avLst/>
              <a:gdLst/>
              <a:ahLst/>
              <a:cxnLst/>
              <a:rect l="l" t="t" r="r" b="b"/>
              <a:pathLst>
                <a:path w="25334" h="34724" extrusionOk="0">
                  <a:moveTo>
                    <a:pt x="2802" y="0"/>
                  </a:moveTo>
                  <a:lnTo>
                    <a:pt x="2764" y="38"/>
                  </a:lnTo>
                  <a:lnTo>
                    <a:pt x="2713" y="115"/>
                  </a:lnTo>
                  <a:lnTo>
                    <a:pt x="2662" y="205"/>
                  </a:lnTo>
                  <a:lnTo>
                    <a:pt x="2610" y="333"/>
                  </a:lnTo>
                  <a:lnTo>
                    <a:pt x="2559" y="486"/>
                  </a:lnTo>
                  <a:lnTo>
                    <a:pt x="2457" y="870"/>
                  </a:lnTo>
                  <a:lnTo>
                    <a:pt x="2354" y="1343"/>
                  </a:lnTo>
                  <a:lnTo>
                    <a:pt x="2239" y="1906"/>
                  </a:lnTo>
                  <a:lnTo>
                    <a:pt x="2124" y="2559"/>
                  </a:lnTo>
                  <a:lnTo>
                    <a:pt x="2009" y="3275"/>
                  </a:lnTo>
                  <a:lnTo>
                    <a:pt x="1779" y="4900"/>
                  </a:lnTo>
                  <a:lnTo>
                    <a:pt x="1536" y="6717"/>
                  </a:lnTo>
                  <a:lnTo>
                    <a:pt x="1305" y="8662"/>
                  </a:lnTo>
                  <a:lnTo>
                    <a:pt x="1075" y="10670"/>
                  </a:lnTo>
                  <a:lnTo>
                    <a:pt x="858" y="12692"/>
                  </a:lnTo>
                  <a:lnTo>
                    <a:pt x="653" y="14650"/>
                  </a:lnTo>
                  <a:lnTo>
                    <a:pt x="320" y="18117"/>
                  </a:lnTo>
                  <a:lnTo>
                    <a:pt x="90" y="20573"/>
                  </a:lnTo>
                  <a:lnTo>
                    <a:pt x="0" y="21507"/>
                  </a:lnTo>
                  <a:lnTo>
                    <a:pt x="10146" y="34724"/>
                  </a:lnTo>
                  <a:lnTo>
                    <a:pt x="25333" y="26523"/>
                  </a:lnTo>
                  <a:lnTo>
                    <a:pt x="21866" y="20433"/>
                  </a:lnTo>
                  <a:lnTo>
                    <a:pt x="20331" y="17733"/>
                  </a:lnTo>
                  <a:lnTo>
                    <a:pt x="19589" y="16466"/>
                  </a:lnTo>
                  <a:lnTo>
                    <a:pt x="18885" y="15264"/>
                  </a:lnTo>
                  <a:lnTo>
                    <a:pt x="18194" y="14099"/>
                  </a:lnTo>
                  <a:lnTo>
                    <a:pt x="17529" y="12999"/>
                  </a:lnTo>
                  <a:lnTo>
                    <a:pt x="16876" y="11950"/>
                  </a:lnTo>
                  <a:lnTo>
                    <a:pt x="16236" y="10952"/>
                  </a:lnTo>
                  <a:lnTo>
                    <a:pt x="15609" y="9992"/>
                  </a:lnTo>
                  <a:lnTo>
                    <a:pt x="14995" y="9084"/>
                  </a:lnTo>
                  <a:lnTo>
                    <a:pt x="14381" y="8227"/>
                  </a:lnTo>
                  <a:lnTo>
                    <a:pt x="13780" y="7421"/>
                  </a:lnTo>
                  <a:lnTo>
                    <a:pt x="13179" y="6653"/>
                  </a:lnTo>
                  <a:lnTo>
                    <a:pt x="12564" y="5937"/>
                  </a:lnTo>
                  <a:lnTo>
                    <a:pt x="12270" y="5591"/>
                  </a:lnTo>
                  <a:lnTo>
                    <a:pt x="11963" y="5258"/>
                  </a:lnTo>
                  <a:lnTo>
                    <a:pt x="11656" y="4939"/>
                  </a:lnTo>
                  <a:lnTo>
                    <a:pt x="11349" y="4632"/>
                  </a:lnTo>
                  <a:lnTo>
                    <a:pt x="11042" y="4325"/>
                  </a:lnTo>
                  <a:lnTo>
                    <a:pt x="10735" y="4043"/>
                  </a:lnTo>
                  <a:lnTo>
                    <a:pt x="10428" y="3762"/>
                  </a:lnTo>
                  <a:lnTo>
                    <a:pt x="10108" y="3493"/>
                  </a:lnTo>
                  <a:lnTo>
                    <a:pt x="9801" y="3224"/>
                  </a:lnTo>
                  <a:lnTo>
                    <a:pt x="9481" y="2981"/>
                  </a:lnTo>
                  <a:lnTo>
                    <a:pt x="9148" y="2738"/>
                  </a:lnTo>
                  <a:lnTo>
                    <a:pt x="8828" y="2508"/>
                  </a:lnTo>
                  <a:lnTo>
                    <a:pt x="8496" y="2277"/>
                  </a:lnTo>
                  <a:lnTo>
                    <a:pt x="8163" y="2073"/>
                  </a:lnTo>
                  <a:lnTo>
                    <a:pt x="7818" y="1868"/>
                  </a:lnTo>
                  <a:lnTo>
                    <a:pt x="7472" y="1676"/>
                  </a:lnTo>
                  <a:lnTo>
                    <a:pt x="7127" y="1484"/>
                  </a:lnTo>
                  <a:lnTo>
                    <a:pt x="6769" y="1305"/>
                  </a:lnTo>
                  <a:lnTo>
                    <a:pt x="6410" y="1139"/>
                  </a:lnTo>
                  <a:lnTo>
                    <a:pt x="6039" y="985"/>
                  </a:lnTo>
                  <a:lnTo>
                    <a:pt x="5668" y="832"/>
                  </a:lnTo>
                  <a:lnTo>
                    <a:pt x="5284" y="691"/>
                  </a:lnTo>
                  <a:lnTo>
                    <a:pt x="4901" y="550"/>
                  </a:lnTo>
                  <a:lnTo>
                    <a:pt x="4504" y="422"/>
                  </a:lnTo>
                  <a:lnTo>
                    <a:pt x="4107" y="307"/>
                  </a:lnTo>
                  <a:lnTo>
                    <a:pt x="3698" y="192"/>
                  </a:lnTo>
                  <a:lnTo>
                    <a:pt x="3276" y="90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2;p17">
              <a:extLst>
                <a:ext uri="{FF2B5EF4-FFF2-40B4-BE49-F238E27FC236}">
                  <a16:creationId xmlns:a16="http://schemas.microsoft.com/office/drawing/2014/main" id="{B9BD7989-8557-B07F-ED0B-5E770CB8C02B}"/>
                </a:ext>
              </a:extLst>
            </p:cNvPr>
            <p:cNvSpPr/>
            <p:nvPr/>
          </p:nvSpPr>
          <p:spPr>
            <a:xfrm>
              <a:off x="5104600" y="3564725"/>
              <a:ext cx="921550" cy="677475"/>
            </a:xfrm>
            <a:custGeom>
              <a:avLst/>
              <a:gdLst/>
              <a:ahLst/>
              <a:cxnLst/>
              <a:rect l="l" t="t" r="r" b="b"/>
              <a:pathLst>
                <a:path w="36862" h="27099" extrusionOk="0">
                  <a:moveTo>
                    <a:pt x="30285" y="0"/>
                  </a:moveTo>
                  <a:lnTo>
                    <a:pt x="1" y="22941"/>
                  </a:lnTo>
                  <a:lnTo>
                    <a:pt x="6155" y="27099"/>
                  </a:lnTo>
                  <a:lnTo>
                    <a:pt x="7306" y="26587"/>
                  </a:lnTo>
                  <a:lnTo>
                    <a:pt x="8624" y="25986"/>
                  </a:lnTo>
                  <a:lnTo>
                    <a:pt x="10351" y="25192"/>
                  </a:lnTo>
                  <a:lnTo>
                    <a:pt x="12411" y="24233"/>
                  </a:lnTo>
                  <a:lnTo>
                    <a:pt x="14740" y="23132"/>
                  </a:lnTo>
                  <a:lnTo>
                    <a:pt x="17247" y="21917"/>
                  </a:lnTo>
                  <a:lnTo>
                    <a:pt x="18552" y="21277"/>
                  </a:lnTo>
                  <a:lnTo>
                    <a:pt x="19883" y="20612"/>
                  </a:lnTo>
                  <a:lnTo>
                    <a:pt x="21214" y="19934"/>
                  </a:lnTo>
                  <a:lnTo>
                    <a:pt x="22557" y="19243"/>
                  </a:lnTo>
                  <a:lnTo>
                    <a:pt x="23888" y="18552"/>
                  </a:lnTo>
                  <a:lnTo>
                    <a:pt x="25205" y="17848"/>
                  </a:lnTo>
                  <a:lnTo>
                    <a:pt x="26498" y="17132"/>
                  </a:lnTo>
                  <a:lnTo>
                    <a:pt x="27752" y="16428"/>
                  </a:lnTo>
                  <a:lnTo>
                    <a:pt x="28980" y="15725"/>
                  </a:lnTo>
                  <a:lnTo>
                    <a:pt x="30144" y="15034"/>
                  </a:lnTo>
                  <a:lnTo>
                    <a:pt x="31244" y="14356"/>
                  </a:lnTo>
                  <a:lnTo>
                    <a:pt x="32281" y="13677"/>
                  </a:lnTo>
                  <a:lnTo>
                    <a:pt x="32780" y="13345"/>
                  </a:lnTo>
                  <a:lnTo>
                    <a:pt x="33240" y="13025"/>
                  </a:lnTo>
                  <a:lnTo>
                    <a:pt x="33688" y="12705"/>
                  </a:lnTo>
                  <a:lnTo>
                    <a:pt x="34110" y="12398"/>
                  </a:lnTo>
                  <a:lnTo>
                    <a:pt x="34520" y="12091"/>
                  </a:lnTo>
                  <a:lnTo>
                    <a:pt x="34891" y="11784"/>
                  </a:lnTo>
                  <a:lnTo>
                    <a:pt x="35236" y="11490"/>
                  </a:lnTo>
                  <a:lnTo>
                    <a:pt x="35569" y="11208"/>
                  </a:lnTo>
                  <a:lnTo>
                    <a:pt x="35863" y="10927"/>
                  </a:lnTo>
                  <a:lnTo>
                    <a:pt x="36119" y="10658"/>
                  </a:lnTo>
                  <a:lnTo>
                    <a:pt x="36349" y="10389"/>
                  </a:lnTo>
                  <a:lnTo>
                    <a:pt x="36554" y="10133"/>
                  </a:lnTo>
                  <a:lnTo>
                    <a:pt x="36644" y="10005"/>
                  </a:lnTo>
                  <a:lnTo>
                    <a:pt x="36708" y="9878"/>
                  </a:lnTo>
                  <a:lnTo>
                    <a:pt x="36772" y="9724"/>
                  </a:lnTo>
                  <a:lnTo>
                    <a:pt x="36810" y="9583"/>
                  </a:lnTo>
                  <a:lnTo>
                    <a:pt x="36848" y="9430"/>
                  </a:lnTo>
                  <a:lnTo>
                    <a:pt x="36861" y="9263"/>
                  </a:lnTo>
                  <a:lnTo>
                    <a:pt x="36861" y="9097"/>
                  </a:lnTo>
                  <a:lnTo>
                    <a:pt x="36861" y="8931"/>
                  </a:lnTo>
                  <a:lnTo>
                    <a:pt x="36836" y="8752"/>
                  </a:lnTo>
                  <a:lnTo>
                    <a:pt x="36810" y="8572"/>
                  </a:lnTo>
                  <a:lnTo>
                    <a:pt x="36772" y="8393"/>
                  </a:lnTo>
                  <a:lnTo>
                    <a:pt x="36720" y="8201"/>
                  </a:lnTo>
                  <a:lnTo>
                    <a:pt x="36656" y="8010"/>
                  </a:lnTo>
                  <a:lnTo>
                    <a:pt x="36580" y="7818"/>
                  </a:lnTo>
                  <a:lnTo>
                    <a:pt x="36413" y="7421"/>
                  </a:lnTo>
                  <a:lnTo>
                    <a:pt x="36221" y="7012"/>
                  </a:lnTo>
                  <a:lnTo>
                    <a:pt x="35991" y="6589"/>
                  </a:lnTo>
                  <a:lnTo>
                    <a:pt x="35722" y="6167"/>
                  </a:lnTo>
                  <a:lnTo>
                    <a:pt x="35454" y="5745"/>
                  </a:lnTo>
                  <a:lnTo>
                    <a:pt x="35147" y="5323"/>
                  </a:lnTo>
                  <a:lnTo>
                    <a:pt x="34827" y="4901"/>
                  </a:lnTo>
                  <a:lnTo>
                    <a:pt x="34507" y="4478"/>
                  </a:lnTo>
                  <a:lnTo>
                    <a:pt x="34162" y="4056"/>
                  </a:lnTo>
                  <a:lnTo>
                    <a:pt x="33829" y="3659"/>
                  </a:lnTo>
                  <a:lnTo>
                    <a:pt x="33483" y="3263"/>
                  </a:lnTo>
                  <a:lnTo>
                    <a:pt x="32793" y="2508"/>
                  </a:lnTo>
                  <a:lnTo>
                    <a:pt x="32140" y="1817"/>
                  </a:lnTo>
                  <a:lnTo>
                    <a:pt x="31539" y="1216"/>
                  </a:lnTo>
                  <a:lnTo>
                    <a:pt x="31027" y="717"/>
                  </a:lnTo>
                  <a:lnTo>
                    <a:pt x="30630" y="333"/>
                  </a:lnTo>
                  <a:lnTo>
                    <a:pt x="30285" y="0"/>
                  </a:lnTo>
                  <a:close/>
                </a:path>
              </a:pathLst>
            </a:custGeom>
            <a:solidFill>
              <a:srgbClr val="B1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3;p17">
              <a:extLst>
                <a:ext uri="{FF2B5EF4-FFF2-40B4-BE49-F238E27FC236}">
                  <a16:creationId xmlns:a16="http://schemas.microsoft.com/office/drawing/2014/main" id="{1E05FF31-A124-6D1F-A361-D2986C390EFC}"/>
                </a:ext>
              </a:extLst>
            </p:cNvPr>
            <p:cNvSpPr/>
            <p:nvPr/>
          </p:nvSpPr>
          <p:spPr>
            <a:xfrm>
              <a:off x="4944675" y="4128950"/>
              <a:ext cx="357300" cy="368500"/>
            </a:xfrm>
            <a:custGeom>
              <a:avLst/>
              <a:gdLst/>
              <a:ahLst/>
              <a:cxnLst/>
              <a:rect l="l" t="t" r="r" b="b"/>
              <a:pathLst>
                <a:path w="14292" h="14740" extrusionOk="0">
                  <a:moveTo>
                    <a:pt x="10338" y="0"/>
                  </a:moveTo>
                  <a:lnTo>
                    <a:pt x="9596" y="39"/>
                  </a:lnTo>
                  <a:lnTo>
                    <a:pt x="8880" y="90"/>
                  </a:lnTo>
                  <a:lnTo>
                    <a:pt x="8214" y="141"/>
                  </a:lnTo>
                  <a:lnTo>
                    <a:pt x="7613" y="205"/>
                  </a:lnTo>
                  <a:lnTo>
                    <a:pt x="6705" y="320"/>
                  </a:lnTo>
                  <a:lnTo>
                    <a:pt x="6359" y="372"/>
                  </a:lnTo>
                  <a:lnTo>
                    <a:pt x="0" y="11720"/>
                  </a:lnTo>
                  <a:lnTo>
                    <a:pt x="141" y="11886"/>
                  </a:lnTo>
                  <a:lnTo>
                    <a:pt x="307" y="12078"/>
                  </a:lnTo>
                  <a:lnTo>
                    <a:pt x="538" y="12334"/>
                  </a:lnTo>
                  <a:lnTo>
                    <a:pt x="832" y="12628"/>
                  </a:lnTo>
                  <a:lnTo>
                    <a:pt x="1165" y="12936"/>
                  </a:lnTo>
                  <a:lnTo>
                    <a:pt x="1548" y="13268"/>
                  </a:lnTo>
                  <a:lnTo>
                    <a:pt x="1753" y="13435"/>
                  </a:lnTo>
                  <a:lnTo>
                    <a:pt x="1971" y="13601"/>
                  </a:lnTo>
                  <a:lnTo>
                    <a:pt x="2188" y="13754"/>
                  </a:lnTo>
                  <a:lnTo>
                    <a:pt x="2431" y="13908"/>
                  </a:lnTo>
                  <a:lnTo>
                    <a:pt x="2674" y="14049"/>
                  </a:lnTo>
                  <a:lnTo>
                    <a:pt x="2917" y="14189"/>
                  </a:lnTo>
                  <a:lnTo>
                    <a:pt x="3173" y="14317"/>
                  </a:lnTo>
                  <a:lnTo>
                    <a:pt x="3429" y="14432"/>
                  </a:lnTo>
                  <a:lnTo>
                    <a:pt x="3698" y="14522"/>
                  </a:lnTo>
                  <a:lnTo>
                    <a:pt x="3967" y="14612"/>
                  </a:lnTo>
                  <a:lnTo>
                    <a:pt x="4248" y="14676"/>
                  </a:lnTo>
                  <a:lnTo>
                    <a:pt x="4517" y="14714"/>
                  </a:lnTo>
                  <a:lnTo>
                    <a:pt x="4798" y="14740"/>
                  </a:lnTo>
                  <a:lnTo>
                    <a:pt x="5093" y="14740"/>
                  </a:lnTo>
                  <a:lnTo>
                    <a:pt x="5374" y="14714"/>
                  </a:lnTo>
                  <a:lnTo>
                    <a:pt x="5655" y="14663"/>
                  </a:lnTo>
                  <a:lnTo>
                    <a:pt x="5950" y="14573"/>
                  </a:lnTo>
                  <a:lnTo>
                    <a:pt x="6231" y="14471"/>
                  </a:lnTo>
                  <a:lnTo>
                    <a:pt x="6462" y="14356"/>
                  </a:lnTo>
                  <a:lnTo>
                    <a:pt x="6705" y="14228"/>
                  </a:lnTo>
                  <a:lnTo>
                    <a:pt x="6973" y="14087"/>
                  </a:lnTo>
                  <a:lnTo>
                    <a:pt x="7242" y="13908"/>
                  </a:lnTo>
                  <a:lnTo>
                    <a:pt x="7536" y="13716"/>
                  </a:lnTo>
                  <a:lnTo>
                    <a:pt x="7831" y="13511"/>
                  </a:lnTo>
                  <a:lnTo>
                    <a:pt x="8138" y="13281"/>
                  </a:lnTo>
                  <a:lnTo>
                    <a:pt x="8457" y="13025"/>
                  </a:lnTo>
                  <a:lnTo>
                    <a:pt x="8777" y="12756"/>
                  </a:lnTo>
                  <a:lnTo>
                    <a:pt x="9097" y="12462"/>
                  </a:lnTo>
                  <a:lnTo>
                    <a:pt x="9430" y="12142"/>
                  </a:lnTo>
                  <a:lnTo>
                    <a:pt x="9762" y="11810"/>
                  </a:lnTo>
                  <a:lnTo>
                    <a:pt x="10095" y="11451"/>
                  </a:lnTo>
                  <a:lnTo>
                    <a:pt x="10428" y="11080"/>
                  </a:lnTo>
                  <a:lnTo>
                    <a:pt x="10748" y="10684"/>
                  </a:lnTo>
                  <a:lnTo>
                    <a:pt x="11067" y="10274"/>
                  </a:lnTo>
                  <a:lnTo>
                    <a:pt x="11387" y="9852"/>
                  </a:lnTo>
                  <a:lnTo>
                    <a:pt x="11694" y="9392"/>
                  </a:lnTo>
                  <a:lnTo>
                    <a:pt x="11989" y="8931"/>
                  </a:lnTo>
                  <a:lnTo>
                    <a:pt x="12283" y="8432"/>
                  </a:lnTo>
                  <a:lnTo>
                    <a:pt x="12552" y="7933"/>
                  </a:lnTo>
                  <a:lnTo>
                    <a:pt x="12820" y="7408"/>
                  </a:lnTo>
                  <a:lnTo>
                    <a:pt x="13063" y="6858"/>
                  </a:lnTo>
                  <a:lnTo>
                    <a:pt x="13281" y="6295"/>
                  </a:lnTo>
                  <a:lnTo>
                    <a:pt x="13498" y="5720"/>
                  </a:lnTo>
                  <a:lnTo>
                    <a:pt x="13678" y="5118"/>
                  </a:lnTo>
                  <a:lnTo>
                    <a:pt x="13844" y="4504"/>
                  </a:lnTo>
                  <a:lnTo>
                    <a:pt x="13985" y="3864"/>
                  </a:lnTo>
                  <a:lnTo>
                    <a:pt x="14100" y="3212"/>
                  </a:lnTo>
                  <a:lnTo>
                    <a:pt x="14189" y="2547"/>
                  </a:lnTo>
                  <a:lnTo>
                    <a:pt x="14228" y="2201"/>
                  </a:lnTo>
                  <a:lnTo>
                    <a:pt x="14253" y="1856"/>
                  </a:lnTo>
                  <a:lnTo>
                    <a:pt x="14279" y="1510"/>
                  </a:lnTo>
                  <a:lnTo>
                    <a:pt x="14292" y="1152"/>
                  </a:lnTo>
                  <a:lnTo>
                    <a:pt x="14279" y="1062"/>
                  </a:lnTo>
                  <a:lnTo>
                    <a:pt x="14266" y="973"/>
                  </a:lnTo>
                  <a:lnTo>
                    <a:pt x="14240" y="883"/>
                  </a:lnTo>
                  <a:lnTo>
                    <a:pt x="14202" y="807"/>
                  </a:lnTo>
                  <a:lnTo>
                    <a:pt x="14164" y="743"/>
                  </a:lnTo>
                  <a:lnTo>
                    <a:pt x="14100" y="666"/>
                  </a:lnTo>
                  <a:lnTo>
                    <a:pt x="14036" y="602"/>
                  </a:lnTo>
                  <a:lnTo>
                    <a:pt x="13959" y="538"/>
                  </a:lnTo>
                  <a:lnTo>
                    <a:pt x="13869" y="487"/>
                  </a:lnTo>
                  <a:lnTo>
                    <a:pt x="13780" y="423"/>
                  </a:lnTo>
                  <a:lnTo>
                    <a:pt x="13575" y="333"/>
                  </a:lnTo>
                  <a:lnTo>
                    <a:pt x="13332" y="244"/>
                  </a:lnTo>
                  <a:lnTo>
                    <a:pt x="13063" y="180"/>
                  </a:lnTo>
                  <a:lnTo>
                    <a:pt x="12782" y="128"/>
                  </a:lnTo>
                  <a:lnTo>
                    <a:pt x="12475" y="77"/>
                  </a:lnTo>
                  <a:lnTo>
                    <a:pt x="12142" y="39"/>
                  </a:lnTo>
                  <a:lnTo>
                    <a:pt x="11797" y="26"/>
                  </a:lnTo>
                  <a:lnTo>
                    <a:pt x="11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4;p17">
              <a:extLst>
                <a:ext uri="{FF2B5EF4-FFF2-40B4-BE49-F238E27FC236}">
                  <a16:creationId xmlns:a16="http://schemas.microsoft.com/office/drawing/2014/main" id="{16533E05-26D1-7F9B-0CD7-E6927AE2BC05}"/>
                </a:ext>
              </a:extLst>
            </p:cNvPr>
            <p:cNvSpPr/>
            <p:nvPr/>
          </p:nvSpPr>
          <p:spPr>
            <a:xfrm>
              <a:off x="5104600" y="4000050"/>
              <a:ext cx="288850" cy="239925"/>
            </a:xfrm>
            <a:custGeom>
              <a:avLst/>
              <a:gdLst/>
              <a:ahLst/>
              <a:cxnLst/>
              <a:rect l="l" t="t" r="r" b="b"/>
              <a:pathLst>
                <a:path w="11554" h="9597" extrusionOk="0">
                  <a:moveTo>
                    <a:pt x="6756" y="0"/>
                  </a:moveTo>
                  <a:lnTo>
                    <a:pt x="1" y="5528"/>
                  </a:lnTo>
                  <a:lnTo>
                    <a:pt x="6769" y="9596"/>
                  </a:lnTo>
                  <a:lnTo>
                    <a:pt x="8470" y="8790"/>
                  </a:lnTo>
                  <a:lnTo>
                    <a:pt x="11554" y="7344"/>
                  </a:lnTo>
                  <a:lnTo>
                    <a:pt x="6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5;p17">
              <a:extLst>
                <a:ext uri="{FF2B5EF4-FFF2-40B4-BE49-F238E27FC236}">
                  <a16:creationId xmlns:a16="http://schemas.microsoft.com/office/drawing/2014/main" id="{8E2BF7D8-6EFD-3465-C045-9DADD2F31D21}"/>
                </a:ext>
              </a:extLst>
            </p:cNvPr>
            <p:cNvSpPr/>
            <p:nvPr/>
          </p:nvSpPr>
          <p:spPr>
            <a:xfrm>
              <a:off x="4913000" y="4287275"/>
              <a:ext cx="416475" cy="292375"/>
            </a:xfrm>
            <a:custGeom>
              <a:avLst/>
              <a:gdLst/>
              <a:ahLst/>
              <a:cxnLst/>
              <a:rect l="l" t="t" r="r" b="b"/>
              <a:pathLst>
                <a:path w="16659" h="11695" extrusionOk="0">
                  <a:moveTo>
                    <a:pt x="1" y="1"/>
                  </a:moveTo>
                  <a:lnTo>
                    <a:pt x="1" y="11695"/>
                  </a:lnTo>
                  <a:lnTo>
                    <a:pt x="16659" y="11695"/>
                  </a:lnTo>
                  <a:lnTo>
                    <a:pt x="16659" y="1"/>
                  </a:lnTo>
                  <a:close/>
                </a:path>
              </a:pathLst>
            </a:custGeom>
            <a:solidFill>
              <a:srgbClr val="0096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6;p17">
              <a:extLst>
                <a:ext uri="{FF2B5EF4-FFF2-40B4-BE49-F238E27FC236}">
                  <a16:creationId xmlns:a16="http://schemas.microsoft.com/office/drawing/2014/main" id="{36E3FFDB-66A9-8AA9-D652-0AC584797F2C}"/>
                </a:ext>
              </a:extLst>
            </p:cNvPr>
            <p:cNvSpPr/>
            <p:nvPr/>
          </p:nvSpPr>
          <p:spPr>
            <a:xfrm>
              <a:off x="4905975" y="4280250"/>
              <a:ext cx="430225" cy="129550"/>
            </a:xfrm>
            <a:custGeom>
              <a:avLst/>
              <a:gdLst/>
              <a:ahLst/>
              <a:cxnLst/>
              <a:rect l="l" t="t" r="r" b="b"/>
              <a:pathLst>
                <a:path w="17209" h="5182" extrusionOk="0">
                  <a:moveTo>
                    <a:pt x="0" y="0"/>
                  </a:moveTo>
                  <a:lnTo>
                    <a:pt x="0" y="5182"/>
                  </a:lnTo>
                  <a:lnTo>
                    <a:pt x="17209" y="5182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rgbClr val="00A0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7;p17">
              <a:extLst>
                <a:ext uri="{FF2B5EF4-FFF2-40B4-BE49-F238E27FC236}">
                  <a16:creationId xmlns:a16="http://schemas.microsoft.com/office/drawing/2014/main" id="{3E77932A-C0D6-0BD6-EADD-0D7CF7B5E71D}"/>
                </a:ext>
              </a:extLst>
            </p:cNvPr>
            <p:cNvSpPr/>
            <p:nvPr/>
          </p:nvSpPr>
          <p:spPr>
            <a:xfrm>
              <a:off x="4565625" y="2153175"/>
              <a:ext cx="359550" cy="573225"/>
            </a:xfrm>
            <a:custGeom>
              <a:avLst/>
              <a:gdLst/>
              <a:ahLst/>
              <a:cxnLst/>
              <a:rect l="l" t="t" r="r" b="b"/>
              <a:pathLst>
                <a:path w="14382" h="22929" extrusionOk="0">
                  <a:moveTo>
                    <a:pt x="1" y="1"/>
                  </a:moveTo>
                  <a:lnTo>
                    <a:pt x="2022" y="22928"/>
                  </a:lnTo>
                  <a:lnTo>
                    <a:pt x="12220" y="22928"/>
                  </a:lnTo>
                  <a:lnTo>
                    <a:pt x="14382" y="1"/>
                  </a:lnTo>
                  <a:close/>
                </a:path>
              </a:pathLst>
            </a:custGeom>
            <a:solidFill>
              <a:srgbClr val="B1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8;p17">
              <a:extLst>
                <a:ext uri="{FF2B5EF4-FFF2-40B4-BE49-F238E27FC236}">
                  <a16:creationId xmlns:a16="http://schemas.microsoft.com/office/drawing/2014/main" id="{0D711810-DD21-BC7F-2D39-18A8EB3C32FB}"/>
                </a:ext>
              </a:extLst>
            </p:cNvPr>
            <p:cNvSpPr/>
            <p:nvPr/>
          </p:nvSpPr>
          <p:spPr>
            <a:xfrm>
              <a:off x="4608825" y="2331025"/>
              <a:ext cx="305475" cy="267100"/>
            </a:xfrm>
            <a:custGeom>
              <a:avLst/>
              <a:gdLst/>
              <a:ahLst/>
              <a:cxnLst/>
              <a:rect l="l" t="t" r="r" b="b"/>
              <a:pathLst>
                <a:path w="12219" h="10684" extrusionOk="0">
                  <a:moveTo>
                    <a:pt x="0" y="1"/>
                  </a:moveTo>
                  <a:lnTo>
                    <a:pt x="205" y="551"/>
                  </a:lnTo>
                  <a:lnTo>
                    <a:pt x="422" y="1101"/>
                  </a:lnTo>
                  <a:lnTo>
                    <a:pt x="640" y="1625"/>
                  </a:lnTo>
                  <a:lnTo>
                    <a:pt x="883" y="2150"/>
                  </a:lnTo>
                  <a:lnTo>
                    <a:pt x="1139" y="2662"/>
                  </a:lnTo>
                  <a:lnTo>
                    <a:pt x="1408" y="3174"/>
                  </a:lnTo>
                  <a:lnTo>
                    <a:pt x="1689" y="3660"/>
                  </a:lnTo>
                  <a:lnTo>
                    <a:pt x="1971" y="4146"/>
                  </a:lnTo>
                  <a:lnTo>
                    <a:pt x="2278" y="4607"/>
                  </a:lnTo>
                  <a:lnTo>
                    <a:pt x="2585" y="5067"/>
                  </a:lnTo>
                  <a:lnTo>
                    <a:pt x="2892" y="5502"/>
                  </a:lnTo>
                  <a:lnTo>
                    <a:pt x="3224" y="5937"/>
                  </a:lnTo>
                  <a:lnTo>
                    <a:pt x="3557" y="6347"/>
                  </a:lnTo>
                  <a:lnTo>
                    <a:pt x="3903" y="6743"/>
                  </a:lnTo>
                  <a:lnTo>
                    <a:pt x="4248" y="7127"/>
                  </a:lnTo>
                  <a:lnTo>
                    <a:pt x="4606" y="7498"/>
                  </a:lnTo>
                  <a:lnTo>
                    <a:pt x="4977" y="7843"/>
                  </a:lnTo>
                  <a:lnTo>
                    <a:pt x="5348" y="8176"/>
                  </a:lnTo>
                  <a:lnTo>
                    <a:pt x="5719" y="8483"/>
                  </a:lnTo>
                  <a:lnTo>
                    <a:pt x="6103" y="8777"/>
                  </a:lnTo>
                  <a:lnTo>
                    <a:pt x="6487" y="9059"/>
                  </a:lnTo>
                  <a:lnTo>
                    <a:pt x="6884" y="9315"/>
                  </a:lnTo>
                  <a:lnTo>
                    <a:pt x="7280" y="9558"/>
                  </a:lnTo>
                  <a:lnTo>
                    <a:pt x="7677" y="9763"/>
                  </a:lnTo>
                  <a:lnTo>
                    <a:pt x="8086" y="9967"/>
                  </a:lnTo>
                  <a:lnTo>
                    <a:pt x="8483" y="10134"/>
                  </a:lnTo>
                  <a:lnTo>
                    <a:pt x="8892" y="10287"/>
                  </a:lnTo>
                  <a:lnTo>
                    <a:pt x="9302" y="10415"/>
                  </a:lnTo>
                  <a:lnTo>
                    <a:pt x="9711" y="10518"/>
                  </a:lnTo>
                  <a:lnTo>
                    <a:pt x="10121" y="10594"/>
                  </a:lnTo>
                  <a:lnTo>
                    <a:pt x="10530" y="10645"/>
                  </a:lnTo>
                  <a:lnTo>
                    <a:pt x="10939" y="10684"/>
                  </a:lnTo>
                  <a:lnTo>
                    <a:pt x="12219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A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9;p17">
              <a:extLst>
                <a:ext uri="{FF2B5EF4-FFF2-40B4-BE49-F238E27FC236}">
                  <a16:creationId xmlns:a16="http://schemas.microsoft.com/office/drawing/2014/main" id="{FE746C16-56E0-25FE-4B55-3D3CBAE3A72A}"/>
                </a:ext>
              </a:extLst>
            </p:cNvPr>
            <p:cNvSpPr/>
            <p:nvPr/>
          </p:nvSpPr>
          <p:spPr>
            <a:xfrm>
              <a:off x="4352925" y="1490750"/>
              <a:ext cx="784975" cy="784975"/>
            </a:xfrm>
            <a:custGeom>
              <a:avLst/>
              <a:gdLst/>
              <a:ahLst/>
              <a:cxnLst/>
              <a:rect l="l" t="t" r="r" b="b"/>
              <a:pathLst>
                <a:path w="31399" h="31399" extrusionOk="0">
                  <a:moveTo>
                    <a:pt x="15444" y="1"/>
                  </a:moveTo>
                  <a:lnTo>
                    <a:pt x="15034" y="14"/>
                  </a:lnTo>
                  <a:lnTo>
                    <a:pt x="14637" y="39"/>
                  </a:lnTo>
                  <a:lnTo>
                    <a:pt x="14241" y="65"/>
                  </a:lnTo>
                  <a:lnTo>
                    <a:pt x="13844" y="116"/>
                  </a:lnTo>
                  <a:lnTo>
                    <a:pt x="13448" y="167"/>
                  </a:lnTo>
                  <a:lnTo>
                    <a:pt x="13051" y="231"/>
                  </a:lnTo>
                  <a:lnTo>
                    <a:pt x="12667" y="295"/>
                  </a:lnTo>
                  <a:lnTo>
                    <a:pt x="12283" y="372"/>
                  </a:lnTo>
                  <a:lnTo>
                    <a:pt x="11899" y="461"/>
                  </a:lnTo>
                  <a:lnTo>
                    <a:pt x="11528" y="564"/>
                  </a:lnTo>
                  <a:lnTo>
                    <a:pt x="11157" y="666"/>
                  </a:lnTo>
                  <a:lnTo>
                    <a:pt x="10786" y="781"/>
                  </a:lnTo>
                  <a:lnTo>
                    <a:pt x="10428" y="909"/>
                  </a:lnTo>
                  <a:lnTo>
                    <a:pt x="10057" y="1050"/>
                  </a:lnTo>
                  <a:lnTo>
                    <a:pt x="9712" y="1191"/>
                  </a:lnTo>
                  <a:lnTo>
                    <a:pt x="9353" y="1344"/>
                  </a:lnTo>
                  <a:lnTo>
                    <a:pt x="9008" y="1498"/>
                  </a:lnTo>
                  <a:lnTo>
                    <a:pt x="8663" y="1664"/>
                  </a:lnTo>
                  <a:lnTo>
                    <a:pt x="8330" y="1843"/>
                  </a:lnTo>
                  <a:lnTo>
                    <a:pt x="7997" y="2022"/>
                  </a:lnTo>
                  <a:lnTo>
                    <a:pt x="7665" y="2214"/>
                  </a:lnTo>
                  <a:lnTo>
                    <a:pt x="7345" y="2406"/>
                  </a:lnTo>
                  <a:lnTo>
                    <a:pt x="7025" y="2611"/>
                  </a:lnTo>
                  <a:lnTo>
                    <a:pt x="6718" y="2828"/>
                  </a:lnTo>
                  <a:lnTo>
                    <a:pt x="6411" y="3046"/>
                  </a:lnTo>
                  <a:lnTo>
                    <a:pt x="6104" y="3276"/>
                  </a:lnTo>
                  <a:lnTo>
                    <a:pt x="5809" y="3507"/>
                  </a:lnTo>
                  <a:lnTo>
                    <a:pt x="5515" y="3750"/>
                  </a:lnTo>
                  <a:lnTo>
                    <a:pt x="5234" y="4005"/>
                  </a:lnTo>
                  <a:lnTo>
                    <a:pt x="4952" y="4261"/>
                  </a:lnTo>
                  <a:lnTo>
                    <a:pt x="4683" y="4517"/>
                  </a:lnTo>
                  <a:lnTo>
                    <a:pt x="4428" y="4786"/>
                  </a:lnTo>
                  <a:lnTo>
                    <a:pt x="4159" y="5055"/>
                  </a:lnTo>
                  <a:lnTo>
                    <a:pt x="3916" y="5336"/>
                  </a:lnTo>
                  <a:lnTo>
                    <a:pt x="3660" y="5618"/>
                  </a:lnTo>
                  <a:lnTo>
                    <a:pt x="3430" y="5912"/>
                  </a:lnTo>
                  <a:lnTo>
                    <a:pt x="3199" y="6219"/>
                  </a:lnTo>
                  <a:lnTo>
                    <a:pt x="2969" y="6513"/>
                  </a:lnTo>
                  <a:lnTo>
                    <a:pt x="2752" y="6820"/>
                  </a:lnTo>
                  <a:lnTo>
                    <a:pt x="2547" y="7140"/>
                  </a:lnTo>
                  <a:lnTo>
                    <a:pt x="2342" y="7460"/>
                  </a:lnTo>
                  <a:lnTo>
                    <a:pt x="2150" y="7780"/>
                  </a:lnTo>
                  <a:lnTo>
                    <a:pt x="1958" y="8112"/>
                  </a:lnTo>
                  <a:lnTo>
                    <a:pt x="1779" y="8445"/>
                  </a:lnTo>
                  <a:lnTo>
                    <a:pt x="1613" y="8778"/>
                  </a:lnTo>
                  <a:lnTo>
                    <a:pt x="1446" y="9123"/>
                  </a:lnTo>
                  <a:lnTo>
                    <a:pt x="1293" y="9481"/>
                  </a:lnTo>
                  <a:lnTo>
                    <a:pt x="1139" y="9827"/>
                  </a:lnTo>
                  <a:lnTo>
                    <a:pt x="999" y="10185"/>
                  </a:lnTo>
                  <a:lnTo>
                    <a:pt x="871" y="10543"/>
                  </a:lnTo>
                  <a:lnTo>
                    <a:pt x="756" y="10914"/>
                  </a:lnTo>
                  <a:lnTo>
                    <a:pt x="640" y="11273"/>
                  </a:lnTo>
                  <a:lnTo>
                    <a:pt x="538" y="11656"/>
                  </a:lnTo>
                  <a:lnTo>
                    <a:pt x="436" y="12028"/>
                  </a:lnTo>
                  <a:lnTo>
                    <a:pt x="346" y="12411"/>
                  </a:lnTo>
                  <a:lnTo>
                    <a:pt x="269" y="12782"/>
                  </a:lnTo>
                  <a:lnTo>
                    <a:pt x="205" y="13179"/>
                  </a:lnTo>
                  <a:lnTo>
                    <a:pt x="154" y="13563"/>
                  </a:lnTo>
                  <a:lnTo>
                    <a:pt x="103" y="13959"/>
                  </a:lnTo>
                  <a:lnTo>
                    <a:pt x="65" y="14356"/>
                  </a:lnTo>
                  <a:lnTo>
                    <a:pt x="39" y="14753"/>
                  </a:lnTo>
                  <a:lnTo>
                    <a:pt x="14" y="15149"/>
                  </a:lnTo>
                  <a:lnTo>
                    <a:pt x="1" y="15546"/>
                  </a:lnTo>
                  <a:lnTo>
                    <a:pt x="14" y="15955"/>
                  </a:lnTo>
                  <a:lnTo>
                    <a:pt x="26" y="16365"/>
                  </a:lnTo>
                  <a:lnTo>
                    <a:pt x="39" y="16761"/>
                  </a:lnTo>
                  <a:lnTo>
                    <a:pt x="77" y="17158"/>
                  </a:lnTo>
                  <a:lnTo>
                    <a:pt x="116" y="17555"/>
                  </a:lnTo>
                  <a:lnTo>
                    <a:pt x="167" y="17951"/>
                  </a:lnTo>
                  <a:lnTo>
                    <a:pt x="231" y="18348"/>
                  </a:lnTo>
                  <a:lnTo>
                    <a:pt x="295" y="18732"/>
                  </a:lnTo>
                  <a:lnTo>
                    <a:pt x="385" y="19116"/>
                  </a:lnTo>
                  <a:lnTo>
                    <a:pt x="474" y="19499"/>
                  </a:lnTo>
                  <a:lnTo>
                    <a:pt x="564" y="19870"/>
                  </a:lnTo>
                  <a:lnTo>
                    <a:pt x="679" y="20241"/>
                  </a:lnTo>
                  <a:lnTo>
                    <a:pt x="794" y="20613"/>
                  </a:lnTo>
                  <a:lnTo>
                    <a:pt x="922" y="20971"/>
                  </a:lnTo>
                  <a:lnTo>
                    <a:pt x="1050" y="21342"/>
                  </a:lnTo>
                  <a:lnTo>
                    <a:pt x="1191" y="21687"/>
                  </a:lnTo>
                  <a:lnTo>
                    <a:pt x="1344" y="22045"/>
                  </a:lnTo>
                  <a:lnTo>
                    <a:pt x="1498" y="22391"/>
                  </a:lnTo>
                  <a:lnTo>
                    <a:pt x="1664" y="22736"/>
                  </a:lnTo>
                  <a:lnTo>
                    <a:pt x="1843" y="23069"/>
                  </a:lnTo>
                  <a:lnTo>
                    <a:pt x="2022" y="23402"/>
                  </a:lnTo>
                  <a:lnTo>
                    <a:pt x="2214" y="23734"/>
                  </a:lnTo>
                  <a:lnTo>
                    <a:pt x="2419" y="24054"/>
                  </a:lnTo>
                  <a:lnTo>
                    <a:pt x="2624" y="24374"/>
                  </a:lnTo>
                  <a:lnTo>
                    <a:pt x="2828" y="24681"/>
                  </a:lnTo>
                  <a:lnTo>
                    <a:pt x="3059" y="24988"/>
                  </a:lnTo>
                  <a:lnTo>
                    <a:pt x="3276" y="25295"/>
                  </a:lnTo>
                  <a:lnTo>
                    <a:pt x="3519" y="25590"/>
                  </a:lnTo>
                  <a:lnTo>
                    <a:pt x="3762" y="25884"/>
                  </a:lnTo>
                  <a:lnTo>
                    <a:pt x="4005" y="26165"/>
                  </a:lnTo>
                  <a:lnTo>
                    <a:pt x="4261" y="26447"/>
                  </a:lnTo>
                  <a:lnTo>
                    <a:pt x="4517" y="26715"/>
                  </a:lnTo>
                  <a:lnTo>
                    <a:pt x="4786" y="26971"/>
                  </a:lnTo>
                  <a:lnTo>
                    <a:pt x="5067" y="27240"/>
                  </a:lnTo>
                  <a:lnTo>
                    <a:pt x="5336" y="27483"/>
                  </a:lnTo>
                  <a:lnTo>
                    <a:pt x="5630" y="27739"/>
                  </a:lnTo>
                  <a:lnTo>
                    <a:pt x="5925" y="27969"/>
                  </a:lnTo>
                  <a:lnTo>
                    <a:pt x="6219" y="28200"/>
                  </a:lnTo>
                  <a:lnTo>
                    <a:pt x="6513" y="28430"/>
                  </a:lnTo>
                  <a:lnTo>
                    <a:pt x="6833" y="28647"/>
                  </a:lnTo>
                  <a:lnTo>
                    <a:pt x="7140" y="28852"/>
                  </a:lnTo>
                  <a:lnTo>
                    <a:pt x="7460" y="29057"/>
                  </a:lnTo>
                  <a:lnTo>
                    <a:pt x="7780" y="29249"/>
                  </a:lnTo>
                  <a:lnTo>
                    <a:pt x="8112" y="29441"/>
                  </a:lnTo>
                  <a:lnTo>
                    <a:pt x="8445" y="29620"/>
                  </a:lnTo>
                  <a:lnTo>
                    <a:pt x="8790" y="29786"/>
                  </a:lnTo>
                  <a:lnTo>
                    <a:pt x="9136" y="29952"/>
                  </a:lnTo>
                  <a:lnTo>
                    <a:pt x="9481" y="30106"/>
                  </a:lnTo>
                  <a:lnTo>
                    <a:pt x="9827" y="30259"/>
                  </a:lnTo>
                  <a:lnTo>
                    <a:pt x="10185" y="30400"/>
                  </a:lnTo>
                  <a:lnTo>
                    <a:pt x="10543" y="30528"/>
                  </a:lnTo>
                  <a:lnTo>
                    <a:pt x="10914" y="30643"/>
                  </a:lnTo>
                  <a:lnTo>
                    <a:pt x="11285" y="30758"/>
                  </a:lnTo>
                  <a:lnTo>
                    <a:pt x="11656" y="30861"/>
                  </a:lnTo>
                  <a:lnTo>
                    <a:pt x="12027" y="30963"/>
                  </a:lnTo>
                  <a:lnTo>
                    <a:pt x="12411" y="31053"/>
                  </a:lnTo>
                  <a:lnTo>
                    <a:pt x="12795" y="31129"/>
                  </a:lnTo>
                  <a:lnTo>
                    <a:pt x="13179" y="31193"/>
                  </a:lnTo>
                  <a:lnTo>
                    <a:pt x="13563" y="31245"/>
                  </a:lnTo>
                  <a:lnTo>
                    <a:pt x="13959" y="31296"/>
                  </a:lnTo>
                  <a:lnTo>
                    <a:pt x="14356" y="31334"/>
                  </a:lnTo>
                  <a:lnTo>
                    <a:pt x="14753" y="31360"/>
                  </a:lnTo>
                  <a:lnTo>
                    <a:pt x="15149" y="31385"/>
                  </a:lnTo>
                  <a:lnTo>
                    <a:pt x="15559" y="31398"/>
                  </a:lnTo>
                  <a:lnTo>
                    <a:pt x="15955" y="31385"/>
                  </a:lnTo>
                  <a:lnTo>
                    <a:pt x="16365" y="31373"/>
                  </a:lnTo>
                  <a:lnTo>
                    <a:pt x="16761" y="31360"/>
                  </a:lnTo>
                  <a:lnTo>
                    <a:pt x="17171" y="31321"/>
                  </a:lnTo>
                  <a:lnTo>
                    <a:pt x="17567" y="31283"/>
                  </a:lnTo>
                  <a:lnTo>
                    <a:pt x="17951" y="31232"/>
                  </a:lnTo>
                  <a:lnTo>
                    <a:pt x="18348" y="31168"/>
                  </a:lnTo>
                  <a:lnTo>
                    <a:pt x="18732" y="31104"/>
                  </a:lnTo>
                  <a:lnTo>
                    <a:pt x="19116" y="31014"/>
                  </a:lnTo>
                  <a:lnTo>
                    <a:pt x="19499" y="30925"/>
                  </a:lnTo>
                  <a:lnTo>
                    <a:pt x="19870" y="30835"/>
                  </a:lnTo>
                  <a:lnTo>
                    <a:pt x="20241" y="30720"/>
                  </a:lnTo>
                  <a:lnTo>
                    <a:pt x="20612" y="30605"/>
                  </a:lnTo>
                  <a:lnTo>
                    <a:pt x="20984" y="30477"/>
                  </a:lnTo>
                  <a:lnTo>
                    <a:pt x="21342" y="30349"/>
                  </a:lnTo>
                  <a:lnTo>
                    <a:pt x="21700" y="30208"/>
                  </a:lnTo>
                  <a:lnTo>
                    <a:pt x="22045" y="30055"/>
                  </a:lnTo>
                  <a:lnTo>
                    <a:pt x="22391" y="29901"/>
                  </a:lnTo>
                  <a:lnTo>
                    <a:pt x="22736" y="29735"/>
                  </a:lnTo>
                  <a:lnTo>
                    <a:pt x="23082" y="29556"/>
                  </a:lnTo>
                  <a:lnTo>
                    <a:pt x="23414" y="29377"/>
                  </a:lnTo>
                  <a:lnTo>
                    <a:pt x="23734" y="29185"/>
                  </a:lnTo>
                  <a:lnTo>
                    <a:pt x="24054" y="28980"/>
                  </a:lnTo>
                  <a:lnTo>
                    <a:pt x="24374" y="28775"/>
                  </a:lnTo>
                  <a:lnTo>
                    <a:pt x="24694" y="28571"/>
                  </a:lnTo>
                  <a:lnTo>
                    <a:pt x="25001" y="28340"/>
                  </a:lnTo>
                  <a:lnTo>
                    <a:pt x="25295" y="28123"/>
                  </a:lnTo>
                  <a:lnTo>
                    <a:pt x="25589" y="27880"/>
                  </a:lnTo>
                  <a:lnTo>
                    <a:pt x="25884" y="27637"/>
                  </a:lnTo>
                  <a:lnTo>
                    <a:pt x="26165" y="27394"/>
                  </a:lnTo>
                  <a:lnTo>
                    <a:pt x="26447" y="27138"/>
                  </a:lnTo>
                  <a:lnTo>
                    <a:pt x="26715" y="26882"/>
                  </a:lnTo>
                  <a:lnTo>
                    <a:pt x="26984" y="26613"/>
                  </a:lnTo>
                  <a:lnTo>
                    <a:pt x="27240" y="26332"/>
                  </a:lnTo>
                  <a:lnTo>
                    <a:pt x="27496" y="26063"/>
                  </a:lnTo>
                  <a:lnTo>
                    <a:pt x="27739" y="25769"/>
                  </a:lnTo>
                  <a:lnTo>
                    <a:pt x="27969" y="25474"/>
                  </a:lnTo>
                  <a:lnTo>
                    <a:pt x="28212" y="25180"/>
                  </a:lnTo>
                  <a:lnTo>
                    <a:pt x="28430" y="24873"/>
                  </a:lnTo>
                  <a:lnTo>
                    <a:pt x="28647" y="24566"/>
                  </a:lnTo>
                  <a:lnTo>
                    <a:pt x="28865" y="24259"/>
                  </a:lnTo>
                  <a:lnTo>
                    <a:pt x="29057" y="23939"/>
                  </a:lnTo>
                  <a:lnTo>
                    <a:pt x="29261" y="23619"/>
                  </a:lnTo>
                  <a:lnTo>
                    <a:pt x="29441" y="23287"/>
                  </a:lnTo>
                  <a:lnTo>
                    <a:pt x="29620" y="22954"/>
                  </a:lnTo>
                  <a:lnTo>
                    <a:pt x="29799" y="22608"/>
                  </a:lnTo>
                  <a:lnTo>
                    <a:pt x="29952" y="22263"/>
                  </a:lnTo>
                  <a:lnTo>
                    <a:pt x="30119" y="21918"/>
                  </a:lnTo>
                  <a:lnTo>
                    <a:pt x="30259" y="21572"/>
                  </a:lnTo>
                  <a:lnTo>
                    <a:pt x="30400" y="21214"/>
                  </a:lnTo>
                  <a:lnTo>
                    <a:pt x="30528" y="20856"/>
                  </a:lnTo>
                  <a:lnTo>
                    <a:pt x="30656" y="20485"/>
                  </a:lnTo>
                  <a:lnTo>
                    <a:pt x="30771" y="20114"/>
                  </a:lnTo>
                  <a:lnTo>
                    <a:pt x="30874" y="19743"/>
                  </a:lnTo>
                  <a:lnTo>
                    <a:pt x="30963" y="19371"/>
                  </a:lnTo>
                  <a:lnTo>
                    <a:pt x="31053" y="18988"/>
                  </a:lnTo>
                  <a:lnTo>
                    <a:pt x="31129" y="18604"/>
                  </a:lnTo>
                  <a:lnTo>
                    <a:pt x="31193" y="18220"/>
                  </a:lnTo>
                  <a:lnTo>
                    <a:pt x="31257" y="17836"/>
                  </a:lnTo>
                  <a:lnTo>
                    <a:pt x="31296" y="17440"/>
                  </a:lnTo>
                  <a:lnTo>
                    <a:pt x="31334" y="17043"/>
                  </a:lnTo>
                  <a:lnTo>
                    <a:pt x="31373" y="16646"/>
                  </a:lnTo>
                  <a:lnTo>
                    <a:pt x="31385" y="16250"/>
                  </a:lnTo>
                  <a:lnTo>
                    <a:pt x="31398" y="15840"/>
                  </a:lnTo>
                  <a:lnTo>
                    <a:pt x="31398" y="15444"/>
                  </a:lnTo>
                  <a:lnTo>
                    <a:pt x="31385" y="15034"/>
                  </a:lnTo>
                  <a:lnTo>
                    <a:pt x="31360" y="14638"/>
                  </a:lnTo>
                  <a:lnTo>
                    <a:pt x="31334" y="14228"/>
                  </a:lnTo>
                  <a:lnTo>
                    <a:pt x="31283" y="13832"/>
                  </a:lnTo>
                  <a:lnTo>
                    <a:pt x="31232" y="13448"/>
                  </a:lnTo>
                  <a:lnTo>
                    <a:pt x="31168" y="13051"/>
                  </a:lnTo>
                  <a:lnTo>
                    <a:pt x="31104" y="12667"/>
                  </a:lnTo>
                  <a:lnTo>
                    <a:pt x="31027" y="12283"/>
                  </a:lnTo>
                  <a:lnTo>
                    <a:pt x="30938" y="11900"/>
                  </a:lnTo>
                  <a:lnTo>
                    <a:pt x="30835" y="11529"/>
                  </a:lnTo>
                  <a:lnTo>
                    <a:pt x="30733" y="11158"/>
                  </a:lnTo>
                  <a:lnTo>
                    <a:pt x="30618" y="10786"/>
                  </a:lnTo>
                  <a:lnTo>
                    <a:pt x="30490" y="10415"/>
                  </a:lnTo>
                  <a:lnTo>
                    <a:pt x="30349" y="10057"/>
                  </a:lnTo>
                  <a:lnTo>
                    <a:pt x="30208" y="9699"/>
                  </a:lnTo>
                  <a:lnTo>
                    <a:pt x="30055" y="9354"/>
                  </a:lnTo>
                  <a:lnTo>
                    <a:pt x="29901" y="9008"/>
                  </a:lnTo>
                  <a:lnTo>
                    <a:pt x="29735" y="8663"/>
                  </a:lnTo>
                  <a:lnTo>
                    <a:pt x="29556" y="8317"/>
                  </a:lnTo>
                  <a:lnTo>
                    <a:pt x="29377" y="7985"/>
                  </a:lnTo>
                  <a:lnTo>
                    <a:pt x="29185" y="7665"/>
                  </a:lnTo>
                  <a:lnTo>
                    <a:pt x="28993" y="7345"/>
                  </a:lnTo>
                  <a:lnTo>
                    <a:pt x="28788" y="7025"/>
                  </a:lnTo>
                  <a:lnTo>
                    <a:pt x="28571" y="6705"/>
                  </a:lnTo>
                  <a:lnTo>
                    <a:pt x="28353" y="6398"/>
                  </a:lnTo>
                  <a:lnTo>
                    <a:pt x="28123" y="6104"/>
                  </a:lnTo>
                  <a:lnTo>
                    <a:pt x="27892" y="5809"/>
                  </a:lnTo>
                  <a:lnTo>
                    <a:pt x="27649" y="5515"/>
                  </a:lnTo>
                  <a:lnTo>
                    <a:pt x="27394" y="5234"/>
                  </a:lnTo>
                  <a:lnTo>
                    <a:pt x="27138" y="4952"/>
                  </a:lnTo>
                  <a:lnTo>
                    <a:pt x="26882" y="4684"/>
                  </a:lnTo>
                  <a:lnTo>
                    <a:pt x="26613" y="4415"/>
                  </a:lnTo>
                  <a:lnTo>
                    <a:pt x="26344" y="4159"/>
                  </a:lnTo>
                  <a:lnTo>
                    <a:pt x="26063" y="3903"/>
                  </a:lnTo>
                  <a:lnTo>
                    <a:pt x="25781" y="3660"/>
                  </a:lnTo>
                  <a:lnTo>
                    <a:pt x="25487" y="3430"/>
                  </a:lnTo>
                  <a:lnTo>
                    <a:pt x="25180" y="3187"/>
                  </a:lnTo>
                  <a:lnTo>
                    <a:pt x="24886" y="2969"/>
                  </a:lnTo>
                  <a:lnTo>
                    <a:pt x="24579" y="2752"/>
                  </a:lnTo>
                  <a:lnTo>
                    <a:pt x="24259" y="2534"/>
                  </a:lnTo>
                  <a:lnTo>
                    <a:pt x="23939" y="2342"/>
                  </a:lnTo>
                  <a:lnTo>
                    <a:pt x="23619" y="2138"/>
                  </a:lnTo>
                  <a:lnTo>
                    <a:pt x="23287" y="1958"/>
                  </a:lnTo>
                  <a:lnTo>
                    <a:pt x="22954" y="1779"/>
                  </a:lnTo>
                  <a:lnTo>
                    <a:pt x="22621" y="1600"/>
                  </a:lnTo>
                  <a:lnTo>
                    <a:pt x="22276" y="1434"/>
                  </a:lnTo>
                  <a:lnTo>
                    <a:pt x="21918" y="1280"/>
                  </a:lnTo>
                  <a:lnTo>
                    <a:pt x="21572" y="1140"/>
                  </a:lnTo>
                  <a:lnTo>
                    <a:pt x="21214" y="999"/>
                  </a:lnTo>
                  <a:lnTo>
                    <a:pt x="20856" y="871"/>
                  </a:lnTo>
                  <a:lnTo>
                    <a:pt x="20485" y="743"/>
                  </a:lnTo>
                  <a:lnTo>
                    <a:pt x="20126" y="628"/>
                  </a:lnTo>
                  <a:lnTo>
                    <a:pt x="19742" y="525"/>
                  </a:lnTo>
                  <a:lnTo>
                    <a:pt x="19371" y="436"/>
                  </a:lnTo>
                  <a:lnTo>
                    <a:pt x="18988" y="346"/>
                  </a:lnTo>
                  <a:lnTo>
                    <a:pt x="18617" y="270"/>
                  </a:lnTo>
                  <a:lnTo>
                    <a:pt x="18220" y="206"/>
                  </a:lnTo>
                  <a:lnTo>
                    <a:pt x="17836" y="142"/>
                  </a:lnTo>
                  <a:lnTo>
                    <a:pt x="17439" y="103"/>
                  </a:lnTo>
                  <a:lnTo>
                    <a:pt x="17043" y="65"/>
                  </a:lnTo>
                  <a:lnTo>
                    <a:pt x="16646" y="26"/>
                  </a:lnTo>
                  <a:lnTo>
                    <a:pt x="16250" y="14"/>
                  </a:lnTo>
                  <a:lnTo>
                    <a:pt x="158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0;p17">
              <a:extLst>
                <a:ext uri="{FF2B5EF4-FFF2-40B4-BE49-F238E27FC236}">
                  <a16:creationId xmlns:a16="http://schemas.microsoft.com/office/drawing/2014/main" id="{3767ACF3-C1BA-D52E-E2E1-FECE292700E1}"/>
                </a:ext>
              </a:extLst>
            </p:cNvPr>
            <p:cNvSpPr/>
            <p:nvPr/>
          </p:nvSpPr>
          <p:spPr>
            <a:xfrm>
              <a:off x="5022725" y="2001900"/>
              <a:ext cx="116775" cy="236075"/>
            </a:xfrm>
            <a:custGeom>
              <a:avLst/>
              <a:gdLst/>
              <a:ahLst/>
              <a:cxnLst/>
              <a:rect l="l" t="t" r="r" b="b"/>
              <a:pathLst>
                <a:path w="4671" h="9443" extrusionOk="0">
                  <a:moveTo>
                    <a:pt x="1331" y="0"/>
                  </a:moveTo>
                  <a:lnTo>
                    <a:pt x="1139" y="13"/>
                  </a:lnTo>
                  <a:lnTo>
                    <a:pt x="1075" y="26"/>
                  </a:lnTo>
                  <a:lnTo>
                    <a:pt x="1024" y="39"/>
                  </a:lnTo>
                  <a:lnTo>
                    <a:pt x="985" y="64"/>
                  </a:lnTo>
                  <a:lnTo>
                    <a:pt x="973" y="90"/>
                  </a:lnTo>
                  <a:lnTo>
                    <a:pt x="0" y="9442"/>
                  </a:lnTo>
                  <a:lnTo>
                    <a:pt x="0" y="9442"/>
                  </a:lnTo>
                  <a:lnTo>
                    <a:pt x="230" y="9404"/>
                  </a:lnTo>
                  <a:lnTo>
                    <a:pt x="448" y="9340"/>
                  </a:lnTo>
                  <a:lnTo>
                    <a:pt x="678" y="9276"/>
                  </a:lnTo>
                  <a:lnTo>
                    <a:pt x="896" y="9199"/>
                  </a:lnTo>
                  <a:lnTo>
                    <a:pt x="1113" y="9097"/>
                  </a:lnTo>
                  <a:lnTo>
                    <a:pt x="1331" y="8995"/>
                  </a:lnTo>
                  <a:lnTo>
                    <a:pt x="1535" y="8879"/>
                  </a:lnTo>
                  <a:lnTo>
                    <a:pt x="1740" y="8752"/>
                  </a:lnTo>
                  <a:lnTo>
                    <a:pt x="1945" y="8611"/>
                  </a:lnTo>
                  <a:lnTo>
                    <a:pt x="2150" y="8470"/>
                  </a:lnTo>
                  <a:lnTo>
                    <a:pt x="2342" y="8317"/>
                  </a:lnTo>
                  <a:lnTo>
                    <a:pt x="2533" y="8150"/>
                  </a:lnTo>
                  <a:lnTo>
                    <a:pt x="2713" y="7971"/>
                  </a:lnTo>
                  <a:lnTo>
                    <a:pt x="2892" y="7792"/>
                  </a:lnTo>
                  <a:lnTo>
                    <a:pt x="3071" y="7600"/>
                  </a:lnTo>
                  <a:lnTo>
                    <a:pt x="3237" y="7408"/>
                  </a:lnTo>
                  <a:lnTo>
                    <a:pt x="3391" y="7203"/>
                  </a:lnTo>
                  <a:lnTo>
                    <a:pt x="3544" y="6986"/>
                  </a:lnTo>
                  <a:lnTo>
                    <a:pt x="3685" y="6768"/>
                  </a:lnTo>
                  <a:lnTo>
                    <a:pt x="3826" y="6538"/>
                  </a:lnTo>
                  <a:lnTo>
                    <a:pt x="3954" y="6308"/>
                  </a:lnTo>
                  <a:lnTo>
                    <a:pt x="4069" y="6078"/>
                  </a:lnTo>
                  <a:lnTo>
                    <a:pt x="4171" y="5834"/>
                  </a:lnTo>
                  <a:lnTo>
                    <a:pt x="4273" y="5591"/>
                  </a:lnTo>
                  <a:lnTo>
                    <a:pt x="4363" y="5335"/>
                  </a:lnTo>
                  <a:lnTo>
                    <a:pt x="4440" y="5080"/>
                  </a:lnTo>
                  <a:lnTo>
                    <a:pt x="4504" y="4824"/>
                  </a:lnTo>
                  <a:lnTo>
                    <a:pt x="4568" y="4568"/>
                  </a:lnTo>
                  <a:lnTo>
                    <a:pt x="4606" y="4299"/>
                  </a:lnTo>
                  <a:lnTo>
                    <a:pt x="4645" y="4030"/>
                  </a:lnTo>
                  <a:lnTo>
                    <a:pt x="4657" y="3762"/>
                  </a:lnTo>
                  <a:lnTo>
                    <a:pt x="4670" y="3493"/>
                  </a:lnTo>
                  <a:lnTo>
                    <a:pt x="4657" y="3186"/>
                  </a:lnTo>
                  <a:lnTo>
                    <a:pt x="4632" y="2905"/>
                  </a:lnTo>
                  <a:lnTo>
                    <a:pt x="4581" y="2636"/>
                  </a:lnTo>
                  <a:lnTo>
                    <a:pt x="4504" y="2380"/>
                  </a:lnTo>
                  <a:lnTo>
                    <a:pt x="4427" y="2137"/>
                  </a:lnTo>
                  <a:lnTo>
                    <a:pt x="4325" y="1919"/>
                  </a:lnTo>
                  <a:lnTo>
                    <a:pt x="4222" y="1702"/>
                  </a:lnTo>
                  <a:lnTo>
                    <a:pt x="4094" y="1510"/>
                  </a:lnTo>
                  <a:lnTo>
                    <a:pt x="3954" y="1331"/>
                  </a:lnTo>
                  <a:lnTo>
                    <a:pt x="3813" y="1164"/>
                  </a:lnTo>
                  <a:lnTo>
                    <a:pt x="3659" y="1011"/>
                  </a:lnTo>
                  <a:lnTo>
                    <a:pt x="3506" y="870"/>
                  </a:lnTo>
                  <a:lnTo>
                    <a:pt x="3340" y="742"/>
                  </a:lnTo>
                  <a:lnTo>
                    <a:pt x="3173" y="627"/>
                  </a:lnTo>
                  <a:lnTo>
                    <a:pt x="3007" y="525"/>
                  </a:lnTo>
                  <a:lnTo>
                    <a:pt x="2828" y="422"/>
                  </a:lnTo>
                  <a:lnTo>
                    <a:pt x="2661" y="346"/>
                  </a:lnTo>
                  <a:lnTo>
                    <a:pt x="2482" y="269"/>
                  </a:lnTo>
                  <a:lnTo>
                    <a:pt x="2316" y="205"/>
                  </a:lnTo>
                  <a:lnTo>
                    <a:pt x="2150" y="154"/>
                  </a:lnTo>
                  <a:lnTo>
                    <a:pt x="1843" y="77"/>
                  </a:lnTo>
                  <a:lnTo>
                    <a:pt x="1561" y="2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8A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1;p17">
              <a:extLst>
                <a:ext uri="{FF2B5EF4-FFF2-40B4-BE49-F238E27FC236}">
                  <a16:creationId xmlns:a16="http://schemas.microsoft.com/office/drawing/2014/main" id="{54CB7B18-9E09-FD86-F635-514D4F43EAAC}"/>
                </a:ext>
              </a:extLst>
            </p:cNvPr>
            <p:cNvSpPr/>
            <p:nvPr/>
          </p:nvSpPr>
          <p:spPr>
            <a:xfrm>
              <a:off x="4351650" y="1996450"/>
              <a:ext cx="113900" cy="236725"/>
            </a:xfrm>
            <a:custGeom>
              <a:avLst/>
              <a:gdLst/>
              <a:ahLst/>
              <a:cxnLst/>
              <a:rect l="l" t="t" r="r" b="b"/>
              <a:pathLst>
                <a:path w="4556" h="9469" extrusionOk="0">
                  <a:moveTo>
                    <a:pt x="3404" y="1"/>
                  </a:moveTo>
                  <a:lnTo>
                    <a:pt x="3161" y="13"/>
                  </a:lnTo>
                  <a:lnTo>
                    <a:pt x="2879" y="65"/>
                  </a:lnTo>
                  <a:lnTo>
                    <a:pt x="2572" y="141"/>
                  </a:lnTo>
                  <a:lnTo>
                    <a:pt x="2406" y="180"/>
                  </a:lnTo>
                  <a:lnTo>
                    <a:pt x="2227" y="244"/>
                  </a:lnTo>
                  <a:lnTo>
                    <a:pt x="2060" y="321"/>
                  </a:lnTo>
                  <a:lnTo>
                    <a:pt x="1881" y="397"/>
                  </a:lnTo>
                  <a:lnTo>
                    <a:pt x="1715" y="487"/>
                  </a:lnTo>
                  <a:lnTo>
                    <a:pt x="1536" y="589"/>
                  </a:lnTo>
                  <a:lnTo>
                    <a:pt x="1370" y="704"/>
                  </a:lnTo>
                  <a:lnTo>
                    <a:pt x="1203" y="832"/>
                  </a:lnTo>
                  <a:lnTo>
                    <a:pt x="1037" y="960"/>
                  </a:lnTo>
                  <a:lnTo>
                    <a:pt x="883" y="1114"/>
                  </a:lnTo>
                  <a:lnTo>
                    <a:pt x="743" y="1280"/>
                  </a:lnTo>
                  <a:lnTo>
                    <a:pt x="602" y="1459"/>
                  </a:lnTo>
                  <a:lnTo>
                    <a:pt x="474" y="1651"/>
                  </a:lnTo>
                  <a:lnTo>
                    <a:pt x="359" y="1856"/>
                  </a:lnTo>
                  <a:lnTo>
                    <a:pt x="256" y="2073"/>
                  </a:lnTo>
                  <a:lnTo>
                    <a:pt x="167" y="2316"/>
                  </a:lnTo>
                  <a:lnTo>
                    <a:pt x="103" y="2572"/>
                  </a:lnTo>
                  <a:lnTo>
                    <a:pt x="52" y="2841"/>
                  </a:lnTo>
                  <a:lnTo>
                    <a:pt x="13" y="3123"/>
                  </a:lnTo>
                  <a:lnTo>
                    <a:pt x="1" y="3430"/>
                  </a:lnTo>
                  <a:lnTo>
                    <a:pt x="1" y="3698"/>
                  </a:lnTo>
                  <a:lnTo>
                    <a:pt x="13" y="3967"/>
                  </a:lnTo>
                  <a:lnTo>
                    <a:pt x="39" y="4236"/>
                  </a:lnTo>
                  <a:lnTo>
                    <a:pt x="77" y="4504"/>
                  </a:lnTo>
                  <a:lnTo>
                    <a:pt x="128" y="4760"/>
                  </a:lnTo>
                  <a:lnTo>
                    <a:pt x="192" y="5029"/>
                  </a:lnTo>
                  <a:lnTo>
                    <a:pt x="269" y="5285"/>
                  </a:lnTo>
                  <a:lnTo>
                    <a:pt x="346" y="5528"/>
                  </a:lnTo>
                  <a:lnTo>
                    <a:pt x="448" y="5784"/>
                  </a:lnTo>
                  <a:lnTo>
                    <a:pt x="551" y="6027"/>
                  </a:lnTo>
                  <a:lnTo>
                    <a:pt x="666" y="6257"/>
                  </a:lnTo>
                  <a:lnTo>
                    <a:pt x="781" y="6487"/>
                  </a:lnTo>
                  <a:lnTo>
                    <a:pt x="922" y="6718"/>
                  </a:lnTo>
                  <a:lnTo>
                    <a:pt x="1050" y="6948"/>
                  </a:lnTo>
                  <a:lnTo>
                    <a:pt x="1203" y="7153"/>
                  </a:lnTo>
                  <a:lnTo>
                    <a:pt x="1357" y="7370"/>
                  </a:lnTo>
                  <a:lnTo>
                    <a:pt x="1523" y="7562"/>
                  </a:lnTo>
                  <a:lnTo>
                    <a:pt x="1689" y="7767"/>
                  </a:lnTo>
                  <a:lnTo>
                    <a:pt x="1869" y="7946"/>
                  </a:lnTo>
                  <a:lnTo>
                    <a:pt x="2048" y="8125"/>
                  </a:lnTo>
                  <a:lnTo>
                    <a:pt x="2227" y="8291"/>
                  </a:lnTo>
                  <a:lnTo>
                    <a:pt x="2419" y="8458"/>
                  </a:lnTo>
                  <a:lnTo>
                    <a:pt x="2623" y="8598"/>
                  </a:lnTo>
                  <a:lnTo>
                    <a:pt x="2828" y="8739"/>
                  </a:lnTo>
                  <a:lnTo>
                    <a:pt x="3033" y="8867"/>
                  </a:lnTo>
                  <a:lnTo>
                    <a:pt x="3238" y="8995"/>
                  </a:lnTo>
                  <a:lnTo>
                    <a:pt x="3455" y="9097"/>
                  </a:lnTo>
                  <a:lnTo>
                    <a:pt x="3660" y="9200"/>
                  </a:lnTo>
                  <a:lnTo>
                    <a:pt x="3890" y="9277"/>
                  </a:lnTo>
                  <a:lnTo>
                    <a:pt x="4108" y="9353"/>
                  </a:lnTo>
                  <a:lnTo>
                    <a:pt x="4325" y="9417"/>
                  </a:lnTo>
                  <a:lnTo>
                    <a:pt x="4555" y="9469"/>
                  </a:lnTo>
                  <a:lnTo>
                    <a:pt x="3749" y="90"/>
                  </a:lnTo>
                  <a:lnTo>
                    <a:pt x="3736" y="65"/>
                  </a:lnTo>
                  <a:lnTo>
                    <a:pt x="3698" y="39"/>
                  </a:lnTo>
                  <a:lnTo>
                    <a:pt x="3647" y="26"/>
                  </a:lnTo>
                  <a:lnTo>
                    <a:pt x="3583" y="13"/>
                  </a:lnTo>
                  <a:lnTo>
                    <a:pt x="3404" y="1"/>
                  </a:lnTo>
                  <a:close/>
                </a:path>
              </a:pathLst>
            </a:custGeom>
            <a:solidFill>
              <a:srgbClr val="8A2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;p17">
              <a:extLst>
                <a:ext uri="{FF2B5EF4-FFF2-40B4-BE49-F238E27FC236}">
                  <a16:creationId xmlns:a16="http://schemas.microsoft.com/office/drawing/2014/main" id="{B0204469-C895-8E17-56F4-9BE0AC3246B9}"/>
                </a:ext>
              </a:extLst>
            </p:cNvPr>
            <p:cNvSpPr/>
            <p:nvPr/>
          </p:nvSpPr>
          <p:spPr>
            <a:xfrm>
              <a:off x="4416250" y="1534575"/>
              <a:ext cx="658300" cy="953200"/>
            </a:xfrm>
            <a:custGeom>
              <a:avLst/>
              <a:gdLst/>
              <a:ahLst/>
              <a:cxnLst/>
              <a:rect l="l" t="t" r="r" b="b"/>
              <a:pathLst>
                <a:path w="26332" h="38128" extrusionOk="0">
                  <a:moveTo>
                    <a:pt x="12949" y="1"/>
                  </a:moveTo>
                  <a:lnTo>
                    <a:pt x="12271" y="13"/>
                  </a:lnTo>
                  <a:lnTo>
                    <a:pt x="11606" y="52"/>
                  </a:lnTo>
                  <a:lnTo>
                    <a:pt x="10953" y="103"/>
                  </a:lnTo>
                  <a:lnTo>
                    <a:pt x="10300" y="167"/>
                  </a:lnTo>
                  <a:lnTo>
                    <a:pt x="9661" y="257"/>
                  </a:lnTo>
                  <a:lnTo>
                    <a:pt x="9047" y="359"/>
                  </a:lnTo>
                  <a:lnTo>
                    <a:pt x="8433" y="487"/>
                  </a:lnTo>
                  <a:lnTo>
                    <a:pt x="7844" y="628"/>
                  </a:lnTo>
                  <a:lnTo>
                    <a:pt x="7255" y="807"/>
                  </a:lnTo>
                  <a:lnTo>
                    <a:pt x="6692" y="999"/>
                  </a:lnTo>
                  <a:lnTo>
                    <a:pt x="6142" y="1216"/>
                  </a:lnTo>
                  <a:lnTo>
                    <a:pt x="5874" y="1331"/>
                  </a:lnTo>
                  <a:lnTo>
                    <a:pt x="5618" y="1459"/>
                  </a:lnTo>
                  <a:lnTo>
                    <a:pt x="5362" y="1587"/>
                  </a:lnTo>
                  <a:lnTo>
                    <a:pt x="5106" y="1728"/>
                  </a:lnTo>
                  <a:lnTo>
                    <a:pt x="4863" y="1869"/>
                  </a:lnTo>
                  <a:lnTo>
                    <a:pt x="4607" y="2022"/>
                  </a:lnTo>
                  <a:lnTo>
                    <a:pt x="4377" y="2176"/>
                  </a:lnTo>
                  <a:lnTo>
                    <a:pt x="4146" y="2342"/>
                  </a:lnTo>
                  <a:lnTo>
                    <a:pt x="3916" y="2521"/>
                  </a:lnTo>
                  <a:lnTo>
                    <a:pt x="3686" y="2700"/>
                  </a:lnTo>
                  <a:lnTo>
                    <a:pt x="3468" y="2892"/>
                  </a:lnTo>
                  <a:lnTo>
                    <a:pt x="3264" y="3084"/>
                  </a:lnTo>
                  <a:lnTo>
                    <a:pt x="3059" y="3289"/>
                  </a:lnTo>
                  <a:lnTo>
                    <a:pt x="2854" y="3494"/>
                  </a:lnTo>
                  <a:lnTo>
                    <a:pt x="2662" y="3724"/>
                  </a:lnTo>
                  <a:lnTo>
                    <a:pt x="2470" y="3941"/>
                  </a:lnTo>
                  <a:lnTo>
                    <a:pt x="2291" y="4184"/>
                  </a:lnTo>
                  <a:lnTo>
                    <a:pt x="2112" y="4428"/>
                  </a:lnTo>
                  <a:lnTo>
                    <a:pt x="1946" y="4683"/>
                  </a:lnTo>
                  <a:lnTo>
                    <a:pt x="1779" y="4952"/>
                  </a:lnTo>
                  <a:lnTo>
                    <a:pt x="1626" y="5221"/>
                  </a:lnTo>
                  <a:lnTo>
                    <a:pt x="1472" y="5502"/>
                  </a:lnTo>
                  <a:lnTo>
                    <a:pt x="1332" y="5784"/>
                  </a:lnTo>
                  <a:lnTo>
                    <a:pt x="1191" y="6091"/>
                  </a:lnTo>
                  <a:lnTo>
                    <a:pt x="1063" y="6398"/>
                  </a:lnTo>
                  <a:lnTo>
                    <a:pt x="935" y="6718"/>
                  </a:lnTo>
                  <a:lnTo>
                    <a:pt x="820" y="7038"/>
                  </a:lnTo>
                  <a:lnTo>
                    <a:pt x="705" y="7383"/>
                  </a:lnTo>
                  <a:lnTo>
                    <a:pt x="615" y="7728"/>
                  </a:lnTo>
                  <a:lnTo>
                    <a:pt x="513" y="8087"/>
                  </a:lnTo>
                  <a:lnTo>
                    <a:pt x="423" y="8458"/>
                  </a:lnTo>
                  <a:lnTo>
                    <a:pt x="346" y="8829"/>
                  </a:lnTo>
                  <a:lnTo>
                    <a:pt x="282" y="9225"/>
                  </a:lnTo>
                  <a:lnTo>
                    <a:pt x="219" y="9622"/>
                  </a:lnTo>
                  <a:lnTo>
                    <a:pt x="167" y="10031"/>
                  </a:lnTo>
                  <a:lnTo>
                    <a:pt x="116" y="10454"/>
                  </a:lnTo>
                  <a:lnTo>
                    <a:pt x="78" y="10876"/>
                  </a:lnTo>
                  <a:lnTo>
                    <a:pt x="39" y="11324"/>
                  </a:lnTo>
                  <a:lnTo>
                    <a:pt x="27" y="11771"/>
                  </a:lnTo>
                  <a:lnTo>
                    <a:pt x="14" y="12245"/>
                  </a:lnTo>
                  <a:lnTo>
                    <a:pt x="1" y="12718"/>
                  </a:lnTo>
                  <a:lnTo>
                    <a:pt x="14" y="13204"/>
                  </a:lnTo>
                  <a:lnTo>
                    <a:pt x="27" y="14202"/>
                  </a:lnTo>
                  <a:lnTo>
                    <a:pt x="65" y="15226"/>
                  </a:lnTo>
                  <a:lnTo>
                    <a:pt x="116" y="16262"/>
                  </a:lnTo>
                  <a:lnTo>
                    <a:pt x="180" y="17311"/>
                  </a:lnTo>
                  <a:lnTo>
                    <a:pt x="257" y="18361"/>
                  </a:lnTo>
                  <a:lnTo>
                    <a:pt x="346" y="19435"/>
                  </a:lnTo>
                  <a:lnTo>
                    <a:pt x="462" y="20497"/>
                  </a:lnTo>
                  <a:lnTo>
                    <a:pt x="602" y="21572"/>
                  </a:lnTo>
                  <a:lnTo>
                    <a:pt x="769" y="22634"/>
                  </a:lnTo>
                  <a:lnTo>
                    <a:pt x="948" y="23696"/>
                  </a:lnTo>
                  <a:lnTo>
                    <a:pt x="1152" y="24732"/>
                  </a:lnTo>
                  <a:lnTo>
                    <a:pt x="1383" y="25768"/>
                  </a:lnTo>
                  <a:lnTo>
                    <a:pt x="1511" y="26280"/>
                  </a:lnTo>
                  <a:lnTo>
                    <a:pt x="1639" y="26779"/>
                  </a:lnTo>
                  <a:lnTo>
                    <a:pt x="1779" y="27278"/>
                  </a:lnTo>
                  <a:lnTo>
                    <a:pt x="1933" y="27777"/>
                  </a:lnTo>
                  <a:lnTo>
                    <a:pt x="2086" y="28263"/>
                  </a:lnTo>
                  <a:lnTo>
                    <a:pt x="2253" y="28750"/>
                  </a:lnTo>
                  <a:lnTo>
                    <a:pt x="2419" y="29223"/>
                  </a:lnTo>
                  <a:lnTo>
                    <a:pt x="2598" y="29684"/>
                  </a:lnTo>
                  <a:lnTo>
                    <a:pt x="2790" y="30144"/>
                  </a:lnTo>
                  <a:lnTo>
                    <a:pt x="2982" y="30592"/>
                  </a:lnTo>
                  <a:lnTo>
                    <a:pt x="3187" y="31040"/>
                  </a:lnTo>
                  <a:lnTo>
                    <a:pt x="3392" y="31475"/>
                  </a:lnTo>
                  <a:lnTo>
                    <a:pt x="3622" y="31897"/>
                  </a:lnTo>
                  <a:lnTo>
                    <a:pt x="3852" y="32306"/>
                  </a:lnTo>
                  <a:lnTo>
                    <a:pt x="4095" y="32716"/>
                  </a:lnTo>
                  <a:lnTo>
                    <a:pt x="4338" y="33100"/>
                  </a:lnTo>
                  <a:lnTo>
                    <a:pt x="4594" y="33483"/>
                  </a:lnTo>
                  <a:lnTo>
                    <a:pt x="4863" y="33854"/>
                  </a:lnTo>
                  <a:lnTo>
                    <a:pt x="5144" y="34213"/>
                  </a:lnTo>
                  <a:lnTo>
                    <a:pt x="5439" y="34558"/>
                  </a:lnTo>
                  <a:lnTo>
                    <a:pt x="5733" y="34891"/>
                  </a:lnTo>
                  <a:lnTo>
                    <a:pt x="6040" y="35211"/>
                  </a:lnTo>
                  <a:lnTo>
                    <a:pt x="6360" y="35505"/>
                  </a:lnTo>
                  <a:lnTo>
                    <a:pt x="6692" y="35799"/>
                  </a:lnTo>
                  <a:lnTo>
                    <a:pt x="7038" y="36068"/>
                  </a:lnTo>
                  <a:lnTo>
                    <a:pt x="7383" y="36337"/>
                  </a:lnTo>
                  <a:lnTo>
                    <a:pt x="7754" y="36580"/>
                  </a:lnTo>
                  <a:lnTo>
                    <a:pt x="8125" y="36810"/>
                  </a:lnTo>
                  <a:lnTo>
                    <a:pt x="8509" y="37015"/>
                  </a:lnTo>
                  <a:lnTo>
                    <a:pt x="8906" y="37207"/>
                  </a:lnTo>
                  <a:lnTo>
                    <a:pt x="9315" y="37386"/>
                  </a:lnTo>
                  <a:lnTo>
                    <a:pt x="9738" y="37552"/>
                  </a:lnTo>
                  <a:lnTo>
                    <a:pt x="10173" y="37693"/>
                  </a:lnTo>
                  <a:lnTo>
                    <a:pt x="10620" y="37808"/>
                  </a:lnTo>
                  <a:lnTo>
                    <a:pt x="11081" y="37910"/>
                  </a:lnTo>
                  <a:lnTo>
                    <a:pt x="11554" y="38000"/>
                  </a:lnTo>
                  <a:lnTo>
                    <a:pt x="12041" y="38064"/>
                  </a:lnTo>
                  <a:lnTo>
                    <a:pt x="12540" y="38115"/>
                  </a:lnTo>
                  <a:lnTo>
                    <a:pt x="13051" y="38128"/>
                  </a:lnTo>
                  <a:lnTo>
                    <a:pt x="13576" y="38128"/>
                  </a:lnTo>
                  <a:lnTo>
                    <a:pt x="14049" y="38115"/>
                  </a:lnTo>
                  <a:lnTo>
                    <a:pt x="14510" y="38077"/>
                  </a:lnTo>
                  <a:lnTo>
                    <a:pt x="14958" y="38013"/>
                  </a:lnTo>
                  <a:lnTo>
                    <a:pt x="15405" y="37936"/>
                  </a:lnTo>
                  <a:lnTo>
                    <a:pt x="15828" y="37834"/>
                  </a:lnTo>
                  <a:lnTo>
                    <a:pt x="16250" y="37718"/>
                  </a:lnTo>
                  <a:lnTo>
                    <a:pt x="16659" y="37578"/>
                  </a:lnTo>
                  <a:lnTo>
                    <a:pt x="17056" y="37424"/>
                  </a:lnTo>
                  <a:lnTo>
                    <a:pt x="17440" y="37258"/>
                  </a:lnTo>
                  <a:lnTo>
                    <a:pt x="17824" y="37066"/>
                  </a:lnTo>
                  <a:lnTo>
                    <a:pt x="18195" y="36861"/>
                  </a:lnTo>
                  <a:lnTo>
                    <a:pt x="18553" y="36631"/>
                  </a:lnTo>
                  <a:lnTo>
                    <a:pt x="18898" y="36388"/>
                  </a:lnTo>
                  <a:lnTo>
                    <a:pt x="19231" y="36132"/>
                  </a:lnTo>
                  <a:lnTo>
                    <a:pt x="19564" y="35863"/>
                  </a:lnTo>
                  <a:lnTo>
                    <a:pt x="19883" y="35582"/>
                  </a:lnTo>
                  <a:lnTo>
                    <a:pt x="20203" y="35275"/>
                  </a:lnTo>
                  <a:lnTo>
                    <a:pt x="20498" y="34968"/>
                  </a:lnTo>
                  <a:lnTo>
                    <a:pt x="20792" y="34635"/>
                  </a:lnTo>
                  <a:lnTo>
                    <a:pt x="21073" y="34302"/>
                  </a:lnTo>
                  <a:lnTo>
                    <a:pt x="21355" y="33944"/>
                  </a:lnTo>
                  <a:lnTo>
                    <a:pt x="21624" y="33573"/>
                  </a:lnTo>
                  <a:lnTo>
                    <a:pt x="21879" y="33202"/>
                  </a:lnTo>
                  <a:lnTo>
                    <a:pt x="22123" y="32805"/>
                  </a:lnTo>
                  <a:lnTo>
                    <a:pt x="22366" y="32409"/>
                  </a:lnTo>
                  <a:lnTo>
                    <a:pt x="22596" y="31999"/>
                  </a:lnTo>
                  <a:lnTo>
                    <a:pt x="22826" y="31577"/>
                  </a:lnTo>
                  <a:lnTo>
                    <a:pt x="23044" y="31155"/>
                  </a:lnTo>
                  <a:lnTo>
                    <a:pt x="23248" y="30707"/>
                  </a:lnTo>
                  <a:lnTo>
                    <a:pt x="23453" y="30259"/>
                  </a:lnTo>
                  <a:lnTo>
                    <a:pt x="23645" y="29799"/>
                  </a:lnTo>
                  <a:lnTo>
                    <a:pt x="23837" y="29338"/>
                  </a:lnTo>
                  <a:lnTo>
                    <a:pt x="24003" y="28865"/>
                  </a:lnTo>
                  <a:lnTo>
                    <a:pt x="24182" y="28391"/>
                  </a:lnTo>
                  <a:lnTo>
                    <a:pt x="24336" y="27892"/>
                  </a:lnTo>
                  <a:lnTo>
                    <a:pt x="24502" y="27406"/>
                  </a:lnTo>
                  <a:lnTo>
                    <a:pt x="24643" y="26907"/>
                  </a:lnTo>
                  <a:lnTo>
                    <a:pt x="24784" y="26408"/>
                  </a:lnTo>
                  <a:lnTo>
                    <a:pt x="24924" y="25896"/>
                  </a:lnTo>
                  <a:lnTo>
                    <a:pt x="25052" y="25385"/>
                  </a:lnTo>
                  <a:lnTo>
                    <a:pt x="25283" y="24336"/>
                  </a:lnTo>
                  <a:lnTo>
                    <a:pt x="25500" y="23286"/>
                  </a:lnTo>
                  <a:lnTo>
                    <a:pt x="25679" y="22224"/>
                  </a:lnTo>
                  <a:lnTo>
                    <a:pt x="25833" y="21150"/>
                  </a:lnTo>
                  <a:lnTo>
                    <a:pt x="25974" y="20075"/>
                  </a:lnTo>
                  <a:lnTo>
                    <a:pt x="26089" y="19013"/>
                  </a:lnTo>
                  <a:lnTo>
                    <a:pt x="26178" y="17938"/>
                  </a:lnTo>
                  <a:lnTo>
                    <a:pt x="26242" y="16876"/>
                  </a:lnTo>
                  <a:lnTo>
                    <a:pt x="26293" y="15827"/>
                  </a:lnTo>
                  <a:lnTo>
                    <a:pt x="26319" y="14791"/>
                  </a:lnTo>
                  <a:lnTo>
                    <a:pt x="26332" y="13767"/>
                  </a:lnTo>
                  <a:lnTo>
                    <a:pt x="26319" y="12769"/>
                  </a:lnTo>
                  <a:lnTo>
                    <a:pt x="26306" y="12283"/>
                  </a:lnTo>
                  <a:lnTo>
                    <a:pt x="26293" y="11810"/>
                  </a:lnTo>
                  <a:lnTo>
                    <a:pt x="26268" y="11336"/>
                  </a:lnTo>
                  <a:lnTo>
                    <a:pt x="26230" y="10889"/>
                  </a:lnTo>
                  <a:lnTo>
                    <a:pt x="26178" y="10454"/>
                  </a:lnTo>
                  <a:lnTo>
                    <a:pt x="26127" y="10019"/>
                  </a:lnTo>
                  <a:lnTo>
                    <a:pt x="26063" y="9596"/>
                  </a:lnTo>
                  <a:lnTo>
                    <a:pt x="25999" y="9187"/>
                  </a:lnTo>
                  <a:lnTo>
                    <a:pt x="25922" y="8790"/>
                  </a:lnTo>
                  <a:lnTo>
                    <a:pt x="25833" y="8407"/>
                  </a:lnTo>
                  <a:lnTo>
                    <a:pt x="25743" y="8036"/>
                  </a:lnTo>
                  <a:lnTo>
                    <a:pt x="25654" y="7664"/>
                  </a:lnTo>
                  <a:lnTo>
                    <a:pt x="25539" y="7319"/>
                  </a:lnTo>
                  <a:lnTo>
                    <a:pt x="25436" y="6974"/>
                  </a:lnTo>
                  <a:lnTo>
                    <a:pt x="25308" y="6641"/>
                  </a:lnTo>
                  <a:lnTo>
                    <a:pt x="25180" y="6321"/>
                  </a:lnTo>
                  <a:lnTo>
                    <a:pt x="25052" y="6001"/>
                  </a:lnTo>
                  <a:lnTo>
                    <a:pt x="24912" y="5694"/>
                  </a:lnTo>
                  <a:lnTo>
                    <a:pt x="24758" y="5400"/>
                  </a:lnTo>
                  <a:lnTo>
                    <a:pt x="24605" y="5118"/>
                  </a:lnTo>
                  <a:lnTo>
                    <a:pt x="24451" y="4837"/>
                  </a:lnTo>
                  <a:lnTo>
                    <a:pt x="24285" y="4581"/>
                  </a:lnTo>
                  <a:lnTo>
                    <a:pt x="24106" y="4312"/>
                  </a:lnTo>
                  <a:lnTo>
                    <a:pt x="23939" y="4069"/>
                  </a:lnTo>
                  <a:lnTo>
                    <a:pt x="23747" y="3826"/>
                  </a:lnTo>
                  <a:lnTo>
                    <a:pt x="23555" y="3596"/>
                  </a:lnTo>
                  <a:lnTo>
                    <a:pt x="23364" y="3378"/>
                  </a:lnTo>
                  <a:lnTo>
                    <a:pt x="23159" y="3161"/>
                  </a:lnTo>
                  <a:lnTo>
                    <a:pt x="22954" y="2956"/>
                  </a:lnTo>
                  <a:lnTo>
                    <a:pt x="22737" y="2764"/>
                  </a:lnTo>
                  <a:lnTo>
                    <a:pt x="22519" y="2572"/>
                  </a:lnTo>
                  <a:lnTo>
                    <a:pt x="22302" y="2393"/>
                  </a:lnTo>
                  <a:lnTo>
                    <a:pt x="22071" y="2214"/>
                  </a:lnTo>
                  <a:lnTo>
                    <a:pt x="21841" y="2048"/>
                  </a:lnTo>
                  <a:lnTo>
                    <a:pt x="21598" y="1894"/>
                  </a:lnTo>
                  <a:lnTo>
                    <a:pt x="21355" y="1741"/>
                  </a:lnTo>
                  <a:lnTo>
                    <a:pt x="21099" y="1600"/>
                  </a:lnTo>
                  <a:lnTo>
                    <a:pt x="20856" y="1459"/>
                  </a:lnTo>
                  <a:lnTo>
                    <a:pt x="20587" y="1331"/>
                  </a:lnTo>
                  <a:lnTo>
                    <a:pt x="20331" y="1216"/>
                  </a:lnTo>
                  <a:lnTo>
                    <a:pt x="20063" y="1101"/>
                  </a:lnTo>
                  <a:lnTo>
                    <a:pt x="19794" y="986"/>
                  </a:lnTo>
                  <a:lnTo>
                    <a:pt x="19244" y="781"/>
                  </a:lnTo>
                  <a:lnTo>
                    <a:pt x="18668" y="615"/>
                  </a:lnTo>
                  <a:lnTo>
                    <a:pt x="18079" y="461"/>
                  </a:lnTo>
                  <a:lnTo>
                    <a:pt x="17478" y="333"/>
                  </a:lnTo>
                  <a:lnTo>
                    <a:pt x="16864" y="231"/>
                  </a:lnTo>
                  <a:lnTo>
                    <a:pt x="16250" y="141"/>
                  </a:lnTo>
                  <a:lnTo>
                    <a:pt x="15610" y="77"/>
                  </a:lnTo>
                  <a:lnTo>
                    <a:pt x="14958" y="39"/>
                  </a:lnTo>
                  <a:lnTo>
                    <a:pt x="14292" y="1"/>
                  </a:lnTo>
                  <a:close/>
                </a:path>
              </a:pathLst>
            </a:custGeom>
            <a:solidFill>
              <a:srgbClr val="B12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3;p17">
              <a:extLst>
                <a:ext uri="{FF2B5EF4-FFF2-40B4-BE49-F238E27FC236}">
                  <a16:creationId xmlns:a16="http://schemas.microsoft.com/office/drawing/2014/main" id="{7DCE3383-DB94-6FB3-878F-B60A24DDFCCF}"/>
                </a:ext>
              </a:extLst>
            </p:cNvPr>
            <p:cNvSpPr/>
            <p:nvPr/>
          </p:nvSpPr>
          <p:spPr>
            <a:xfrm>
              <a:off x="4595075" y="2062975"/>
              <a:ext cx="42875" cy="64650"/>
            </a:xfrm>
            <a:custGeom>
              <a:avLst/>
              <a:gdLst/>
              <a:ahLst/>
              <a:cxnLst/>
              <a:rect l="l" t="t" r="r" b="b"/>
              <a:pathLst>
                <a:path w="1715" h="2586" extrusionOk="0">
                  <a:moveTo>
                    <a:pt x="768" y="1"/>
                  </a:moveTo>
                  <a:lnTo>
                    <a:pt x="678" y="27"/>
                  </a:lnTo>
                  <a:lnTo>
                    <a:pt x="601" y="52"/>
                  </a:lnTo>
                  <a:lnTo>
                    <a:pt x="512" y="103"/>
                  </a:lnTo>
                  <a:lnTo>
                    <a:pt x="448" y="154"/>
                  </a:lnTo>
                  <a:lnTo>
                    <a:pt x="371" y="218"/>
                  </a:lnTo>
                  <a:lnTo>
                    <a:pt x="307" y="295"/>
                  </a:lnTo>
                  <a:lnTo>
                    <a:pt x="243" y="372"/>
                  </a:lnTo>
                  <a:lnTo>
                    <a:pt x="192" y="474"/>
                  </a:lnTo>
                  <a:lnTo>
                    <a:pt x="141" y="564"/>
                  </a:lnTo>
                  <a:lnTo>
                    <a:pt x="102" y="679"/>
                  </a:lnTo>
                  <a:lnTo>
                    <a:pt x="64" y="781"/>
                  </a:lnTo>
                  <a:lnTo>
                    <a:pt x="38" y="909"/>
                  </a:lnTo>
                  <a:lnTo>
                    <a:pt x="13" y="1024"/>
                  </a:lnTo>
                  <a:lnTo>
                    <a:pt x="0" y="1152"/>
                  </a:lnTo>
                  <a:lnTo>
                    <a:pt x="0" y="1293"/>
                  </a:lnTo>
                  <a:lnTo>
                    <a:pt x="0" y="1421"/>
                  </a:lnTo>
                  <a:lnTo>
                    <a:pt x="13" y="1549"/>
                  </a:lnTo>
                  <a:lnTo>
                    <a:pt x="38" y="1677"/>
                  </a:lnTo>
                  <a:lnTo>
                    <a:pt x="64" y="1792"/>
                  </a:lnTo>
                  <a:lnTo>
                    <a:pt x="102" y="1907"/>
                  </a:lnTo>
                  <a:lnTo>
                    <a:pt x="141" y="2010"/>
                  </a:lnTo>
                  <a:lnTo>
                    <a:pt x="192" y="2112"/>
                  </a:lnTo>
                  <a:lnTo>
                    <a:pt x="243" y="2202"/>
                  </a:lnTo>
                  <a:lnTo>
                    <a:pt x="307" y="2291"/>
                  </a:lnTo>
                  <a:lnTo>
                    <a:pt x="371" y="2355"/>
                  </a:lnTo>
                  <a:lnTo>
                    <a:pt x="448" y="2432"/>
                  </a:lnTo>
                  <a:lnTo>
                    <a:pt x="525" y="2483"/>
                  </a:lnTo>
                  <a:lnTo>
                    <a:pt x="601" y="2521"/>
                  </a:lnTo>
                  <a:lnTo>
                    <a:pt x="678" y="2560"/>
                  </a:lnTo>
                  <a:lnTo>
                    <a:pt x="768" y="2573"/>
                  </a:lnTo>
                  <a:lnTo>
                    <a:pt x="857" y="2585"/>
                  </a:lnTo>
                  <a:lnTo>
                    <a:pt x="947" y="2573"/>
                  </a:lnTo>
                  <a:lnTo>
                    <a:pt x="1036" y="2560"/>
                  </a:lnTo>
                  <a:lnTo>
                    <a:pt x="1113" y="2521"/>
                  </a:lnTo>
                  <a:lnTo>
                    <a:pt x="1190" y="2483"/>
                  </a:lnTo>
                  <a:lnTo>
                    <a:pt x="1267" y="2419"/>
                  </a:lnTo>
                  <a:lnTo>
                    <a:pt x="1343" y="2355"/>
                  </a:lnTo>
                  <a:lnTo>
                    <a:pt x="1407" y="2291"/>
                  </a:lnTo>
                  <a:lnTo>
                    <a:pt x="1471" y="2202"/>
                  </a:lnTo>
                  <a:lnTo>
                    <a:pt x="1523" y="2112"/>
                  </a:lnTo>
                  <a:lnTo>
                    <a:pt x="1574" y="2010"/>
                  </a:lnTo>
                  <a:lnTo>
                    <a:pt x="1612" y="1907"/>
                  </a:lnTo>
                  <a:lnTo>
                    <a:pt x="1651" y="1792"/>
                  </a:lnTo>
                  <a:lnTo>
                    <a:pt x="1676" y="1677"/>
                  </a:lnTo>
                  <a:lnTo>
                    <a:pt x="1702" y="1549"/>
                  </a:lnTo>
                  <a:lnTo>
                    <a:pt x="1715" y="1421"/>
                  </a:lnTo>
                  <a:lnTo>
                    <a:pt x="1715" y="1293"/>
                  </a:lnTo>
                  <a:lnTo>
                    <a:pt x="1715" y="1152"/>
                  </a:lnTo>
                  <a:lnTo>
                    <a:pt x="1702" y="1024"/>
                  </a:lnTo>
                  <a:lnTo>
                    <a:pt x="1676" y="909"/>
                  </a:lnTo>
                  <a:lnTo>
                    <a:pt x="1651" y="781"/>
                  </a:lnTo>
                  <a:lnTo>
                    <a:pt x="1612" y="666"/>
                  </a:lnTo>
                  <a:lnTo>
                    <a:pt x="1574" y="564"/>
                  </a:lnTo>
                  <a:lnTo>
                    <a:pt x="1523" y="462"/>
                  </a:lnTo>
                  <a:lnTo>
                    <a:pt x="1459" y="372"/>
                  </a:lnTo>
                  <a:lnTo>
                    <a:pt x="1407" y="295"/>
                  </a:lnTo>
                  <a:lnTo>
                    <a:pt x="1331" y="218"/>
                  </a:lnTo>
                  <a:lnTo>
                    <a:pt x="1267" y="154"/>
                  </a:lnTo>
                  <a:lnTo>
                    <a:pt x="1190" y="103"/>
                  </a:lnTo>
                  <a:lnTo>
                    <a:pt x="1113" y="52"/>
                  </a:lnTo>
                  <a:lnTo>
                    <a:pt x="1024" y="27"/>
                  </a:lnTo>
                  <a:lnTo>
                    <a:pt x="9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4;p17">
              <a:extLst>
                <a:ext uri="{FF2B5EF4-FFF2-40B4-BE49-F238E27FC236}">
                  <a16:creationId xmlns:a16="http://schemas.microsoft.com/office/drawing/2014/main" id="{9A991042-4023-B0D0-C1B9-4B050186D5DD}"/>
                </a:ext>
              </a:extLst>
            </p:cNvPr>
            <p:cNvSpPr/>
            <p:nvPr/>
          </p:nvSpPr>
          <p:spPr>
            <a:xfrm>
              <a:off x="4853200" y="2062350"/>
              <a:ext cx="43200" cy="64625"/>
            </a:xfrm>
            <a:custGeom>
              <a:avLst/>
              <a:gdLst/>
              <a:ahLst/>
              <a:cxnLst/>
              <a:rect l="l" t="t" r="r" b="b"/>
              <a:pathLst>
                <a:path w="1728" h="2585" extrusionOk="0">
                  <a:moveTo>
                    <a:pt x="857" y="0"/>
                  </a:moveTo>
                  <a:lnTo>
                    <a:pt x="768" y="13"/>
                  </a:lnTo>
                  <a:lnTo>
                    <a:pt x="691" y="39"/>
                  </a:lnTo>
                  <a:lnTo>
                    <a:pt x="601" y="64"/>
                  </a:lnTo>
                  <a:lnTo>
                    <a:pt x="525" y="103"/>
                  </a:lnTo>
                  <a:lnTo>
                    <a:pt x="448" y="167"/>
                  </a:lnTo>
                  <a:lnTo>
                    <a:pt x="384" y="231"/>
                  </a:lnTo>
                  <a:lnTo>
                    <a:pt x="320" y="307"/>
                  </a:lnTo>
                  <a:lnTo>
                    <a:pt x="256" y="384"/>
                  </a:lnTo>
                  <a:lnTo>
                    <a:pt x="192" y="474"/>
                  </a:lnTo>
                  <a:lnTo>
                    <a:pt x="154" y="576"/>
                  </a:lnTo>
                  <a:lnTo>
                    <a:pt x="102" y="678"/>
                  </a:lnTo>
                  <a:lnTo>
                    <a:pt x="64" y="794"/>
                  </a:lnTo>
                  <a:lnTo>
                    <a:pt x="39" y="909"/>
                  </a:lnTo>
                  <a:lnTo>
                    <a:pt x="13" y="1037"/>
                  </a:lnTo>
                  <a:lnTo>
                    <a:pt x="0" y="1165"/>
                  </a:lnTo>
                  <a:lnTo>
                    <a:pt x="0" y="1305"/>
                  </a:lnTo>
                  <a:lnTo>
                    <a:pt x="13" y="1433"/>
                  </a:lnTo>
                  <a:lnTo>
                    <a:pt x="26" y="1561"/>
                  </a:lnTo>
                  <a:lnTo>
                    <a:pt x="39" y="1689"/>
                  </a:lnTo>
                  <a:lnTo>
                    <a:pt x="64" y="1804"/>
                  </a:lnTo>
                  <a:lnTo>
                    <a:pt x="102" y="1919"/>
                  </a:lnTo>
                  <a:lnTo>
                    <a:pt x="154" y="2022"/>
                  </a:lnTo>
                  <a:lnTo>
                    <a:pt x="205" y="2124"/>
                  </a:lnTo>
                  <a:lnTo>
                    <a:pt x="256" y="2214"/>
                  </a:lnTo>
                  <a:lnTo>
                    <a:pt x="320" y="2291"/>
                  </a:lnTo>
                  <a:lnTo>
                    <a:pt x="384" y="2367"/>
                  </a:lnTo>
                  <a:lnTo>
                    <a:pt x="461" y="2431"/>
                  </a:lnTo>
                  <a:lnTo>
                    <a:pt x="525" y="2482"/>
                  </a:lnTo>
                  <a:lnTo>
                    <a:pt x="614" y="2534"/>
                  </a:lnTo>
                  <a:lnTo>
                    <a:pt x="691" y="2559"/>
                  </a:lnTo>
                  <a:lnTo>
                    <a:pt x="781" y="2585"/>
                  </a:lnTo>
                  <a:lnTo>
                    <a:pt x="947" y="2585"/>
                  </a:lnTo>
                  <a:lnTo>
                    <a:pt x="1036" y="2559"/>
                  </a:lnTo>
                  <a:lnTo>
                    <a:pt x="1126" y="2534"/>
                  </a:lnTo>
                  <a:lnTo>
                    <a:pt x="1203" y="2482"/>
                  </a:lnTo>
                  <a:lnTo>
                    <a:pt x="1280" y="2431"/>
                  </a:lnTo>
                  <a:lnTo>
                    <a:pt x="1344" y="2367"/>
                  </a:lnTo>
                  <a:lnTo>
                    <a:pt x="1408" y="2291"/>
                  </a:lnTo>
                  <a:lnTo>
                    <a:pt x="1471" y="2214"/>
                  </a:lnTo>
                  <a:lnTo>
                    <a:pt x="1523" y="2124"/>
                  </a:lnTo>
                  <a:lnTo>
                    <a:pt x="1574" y="2022"/>
                  </a:lnTo>
                  <a:lnTo>
                    <a:pt x="1625" y="1907"/>
                  </a:lnTo>
                  <a:lnTo>
                    <a:pt x="1663" y="1804"/>
                  </a:lnTo>
                  <a:lnTo>
                    <a:pt x="1689" y="1676"/>
                  </a:lnTo>
                  <a:lnTo>
                    <a:pt x="1702" y="1561"/>
                  </a:lnTo>
                  <a:lnTo>
                    <a:pt x="1715" y="1433"/>
                  </a:lnTo>
                  <a:lnTo>
                    <a:pt x="1727" y="1293"/>
                  </a:lnTo>
                  <a:lnTo>
                    <a:pt x="1715" y="1165"/>
                  </a:lnTo>
                  <a:lnTo>
                    <a:pt x="1702" y="1037"/>
                  </a:lnTo>
                  <a:lnTo>
                    <a:pt x="1689" y="909"/>
                  </a:lnTo>
                  <a:lnTo>
                    <a:pt x="1651" y="794"/>
                  </a:lnTo>
                  <a:lnTo>
                    <a:pt x="1625" y="678"/>
                  </a:lnTo>
                  <a:lnTo>
                    <a:pt x="1574" y="576"/>
                  </a:lnTo>
                  <a:lnTo>
                    <a:pt x="1523" y="474"/>
                  </a:lnTo>
                  <a:lnTo>
                    <a:pt x="1471" y="384"/>
                  </a:lnTo>
                  <a:lnTo>
                    <a:pt x="1408" y="295"/>
                  </a:lnTo>
                  <a:lnTo>
                    <a:pt x="1344" y="231"/>
                  </a:lnTo>
                  <a:lnTo>
                    <a:pt x="1267" y="167"/>
                  </a:lnTo>
                  <a:lnTo>
                    <a:pt x="1203" y="103"/>
                  </a:lnTo>
                  <a:lnTo>
                    <a:pt x="1113" y="64"/>
                  </a:lnTo>
                  <a:lnTo>
                    <a:pt x="1036" y="26"/>
                  </a:lnTo>
                  <a:lnTo>
                    <a:pt x="947" y="13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;p17">
              <a:extLst>
                <a:ext uri="{FF2B5EF4-FFF2-40B4-BE49-F238E27FC236}">
                  <a16:creationId xmlns:a16="http://schemas.microsoft.com/office/drawing/2014/main" id="{F0D7C0E7-1AE4-DB26-4F6F-68EF8F4E015F}"/>
                </a:ext>
              </a:extLst>
            </p:cNvPr>
            <p:cNvSpPr/>
            <p:nvPr/>
          </p:nvSpPr>
          <p:spPr>
            <a:xfrm>
              <a:off x="4545475" y="1962875"/>
              <a:ext cx="130850" cy="30075"/>
            </a:xfrm>
            <a:custGeom>
              <a:avLst/>
              <a:gdLst/>
              <a:ahLst/>
              <a:cxnLst/>
              <a:rect l="l" t="t" r="r" b="b"/>
              <a:pathLst>
                <a:path w="5234" h="1203" extrusionOk="0">
                  <a:moveTo>
                    <a:pt x="2445" y="0"/>
                  </a:moveTo>
                  <a:lnTo>
                    <a:pt x="2266" y="13"/>
                  </a:lnTo>
                  <a:lnTo>
                    <a:pt x="2086" y="39"/>
                  </a:lnTo>
                  <a:lnTo>
                    <a:pt x="1907" y="77"/>
                  </a:lnTo>
                  <a:lnTo>
                    <a:pt x="1728" y="115"/>
                  </a:lnTo>
                  <a:lnTo>
                    <a:pt x="1549" y="167"/>
                  </a:lnTo>
                  <a:lnTo>
                    <a:pt x="1370" y="231"/>
                  </a:lnTo>
                  <a:lnTo>
                    <a:pt x="1204" y="295"/>
                  </a:lnTo>
                  <a:lnTo>
                    <a:pt x="1037" y="384"/>
                  </a:lnTo>
                  <a:lnTo>
                    <a:pt x="871" y="474"/>
                  </a:lnTo>
                  <a:lnTo>
                    <a:pt x="717" y="563"/>
                  </a:lnTo>
                  <a:lnTo>
                    <a:pt x="564" y="678"/>
                  </a:lnTo>
                  <a:lnTo>
                    <a:pt x="410" y="794"/>
                  </a:lnTo>
                  <a:lnTo>
                    <a:pt x="270" y="921"/>
                  </a:lnTo>
                  <a:lnTo>
                    <a:pt x="129" y="1062"/>
                  </a:lnTo>
                  <a:lnTo>
                    <a:pt x="1" y="1203"/>
                  </a:lnTo>
                  <a:lnTo>
                    <a:pt x="5234" y="1203"/>
                  </a:lnTo>
                  <a:lnTo>
                    <a:pt x="5106" y="1049"/>
                  </a:lnTo>
                  <a:lnTo>
                    <a:pt x="4965" y="921"/>
                  </a:lnTo>
                  <a:lnTo>
                    <a:pt x="4824" y="794"/>
                  </a:lnTo>
                  <a:lnTo>
                    <a:pt x="4684" y="678"/>
                  </a:lnTo>
                  <a:lnTo>
                    <a:pt x="4530" y="563"/>
                  </a:lnTo>
                  <a:lnTo>
                    <a:pt x="4377" y="461"/>
                  </a:lnTo>
                  <a:lnTo>
                    <a:pt x="4210" y="371"/>
                  </a:lnTo>
                  <a:lnTo>
                    <a:pt x="4044" y="295"/>
                  </a:lnTo>
                  <a:lnTo>
                    <a:pt x="3878" y="231"/>
                  </a:lnTo>
                  <a:lnTo>
                    <a:pt x="3711" y="167"/>
                  </a:lnTo>
                  <a:lnTo>
                    <a:pt x="3532" y="115"/>
                  </a:lnTo>
                  <a:lnTo>
                    <a:pt x="3353" y="77"/>
                  </a:lnTo>
                  <a:lnTo>
                    <a:pt x="3174" y="39"/>
                  </a:lnTo>
                  <a:lnTo>
                    <a:pt x="2995" y="13"/>
                  </a:lnTo>
                  <a:lnTo>
                    <a:pt x="2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6;p17">
              <a:extLst>
                <a:ext uri="{FF2B5EF4-FFF2-40B4-BE49-F238E27FC236}">
                  <a16:creationId xmlns:a16="http://schemas.microsoft.com/office/drawing/2014/main" id="{1F0AA21D-3E00-6929-AA20-C085E1676EC3}"/>
                </a:ext>
              </a:extLst>
            </p:cNvPr>
            <p:cNvSpPr/>
            <p:nvPr/>
          </p:nvSpPr>
          <p:spPr>
            <a:xfrm>
              <a:off x="4814800" y="1962225"/>
              <a:ext cx="130525" cy="30425"/>
            </a:xfrm>
            <a:custGeom>
              <a:avLst/>
              <a:gdLst/>
              <a:ahLst/>
              <a:cxnLst/>
              <a:rect l="l" t="t" r="r" b="b"/>
              <a:pathLst>
                <a:path w="5221" h="1217" extrusionOk="0">
                  <a:moveTo>
                    <a:pt x="2624" y="1"/>
                  </a:moveTo>
                  <a:lnTo>
                    <a:pt x="2432" y="14"/>
                  </a:lnTo>
                  <a:lnTo>
                    <a:pt x="2253" y="26"/>
                  </a:lnTo>
                  <a:lnTo>
                    <a:pt x="2074" y="52"/>
                  </a:lnTo>
                  <a:lnTo>
                    <a:pt x="1894" y="77"/>
                  </a:lnTo>
                  <a:lnTo>
                    <a:pt x="1715" y="129"/>
                  </a:lnTo>
                  <a:lnTo>
                    <a:pt x="1536" y="180"/>
                  </a:lnTo>
                  <a:lnTo>
                    <a:pt x="1370" y="231"/>
                  </a:lnTo>
                  <a:lnTo>
                    <a:pt x="1191" y="308"/>
                  </a:lnTo>
                  <a:lnTo>
                    <a:pt x="1024" y="385"/>
                  </a:lnTo>
                  <a:lnTo>
                    <a:pt x="871" y="474"/>
                  </a:lnTo>
                  <a:lnTo>
                    <a:pt x="705" y="576"/>
                  </a:lnTo>
                  <a:lnTo>
                    <a:pt x="551" y="692"/>
                  </a:lnTo>
                  <a:lnTo>
                    <a:pt x="410" y="807"/>
                  </a:lnTo>
                  <a:lnTo>
                    <a:pt x="257" y="935"/>
                  </a:lnTo>
                  <a:lnTo>
                    <a:pt x="129" y="1075"/>
                  </a:lnTo>
                  <a:lnTo>
                    <a:pt x="1" y="1216"/>
                  </a:lnTo>
                  <a:lnTo>
                    <a:pt x="5221" y="1203"/>
                  </a:lnTo>
                  <a:lnTo>
                    <a:pt x="5093" y="1063"/>
                  </a:lnTo>
                  <a:lnTo>
                    <a:pt x="4965" y="922"/>
                  </a:lnTo>
                  <a:lnTo>
                    <a:pt x="4824" y="794"/>
                  </a:lnTo>
                  <a:lnTo>
                    <a:pt x="4671" y="679"/>
                  </a:lnTo>
                  <a:lnTo>
                    <a:pt x="4517" y="576"/>
                  </a:lnTo>
                  <a:lnTo>
                    <a:pt x="4364" y="474"/>
                  </a:lnTo>
                  <a:lnTo>
                    <a:pt x="4197" y="385"/>
                  </a:lnTo>
                  <a:lnTo>
                    <a:pt x="4031" y="308"/>
                  </a:lnTo>
                  <a:lnTo>
                    <a:pt x="3865" y="231"/>
                  </a:lnTo>
                  <a:lnTo>
                    <a:pt x="3698" y="180"/>
                  </a:lnTo>
                  <a:lnTo>
                    <a:pt x="3519" y="129"/>
                  </a:lnTo>
                  <a:lnTo>
                    <a:pt x="3340" y="77"/>
                  </a:lnTo>
                  <a:lnTo>
                    <a:pt x="3161" y="52"/>
                  </a:lnTo>
                  <a:lnTo>
                    <a:pt x="2982" y="26"/>
                  </a:lnTo>
                  <a:lnTo>
                    <a:pt x="2803" y="14"/>
                  </a:lnTo>
                  <a:lnTo>
                    <a:pt x="26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7;p17">
              <a:extLst>
                <a:ext uri="{FF2B5EF4-FFF2-40B4-BE49-F238E27FC236}">
                  <a16:creationId xmlns:a16="http://schemas.microsoft.com/office/drawing/2014/main" id="{313C3E3E-090E-0EAA-73EC-5CF5203E7634}"/>
                </a:ext>
              </a:extLst>
            </p:cNvPr>
            <p:cNvSpPr/>
            <p:nvPr/>
          </p:nvSpPr>
          <p:spPr>
            <a:xfrm>
              <a:off x="4698375" y="2046350"/>
              <a:ext cx="59525" cy="189075"/>
            </a:xfrm>
            <a:custGeom>
              <a:avLst/>
              <a:gdLst/>
              <a:ahLst/>
              <a:cxnLst/>
              <a:rect l="l" t="t" r="r" b="b"/>
              <a:pathLst>
                <a:path w="2381" h="7563" extrusionOk="0">
                  <a:moveTo>
                    <a:pt x="2176" y="1"/>
                  </a:moveTo>
                  <a:lnTo>
                    <a:pt x="1626" y="13"/>
                  </a:lnTo>
                  <a:lnTo>
                    <a:pt x="1677" y="3839"/>
                  </a:lnTo>
                  <a:lnTo>
                    <a:pt x="1446" y="3903"/>
                  </a:lnTo>
                  <a:lnTo>
                    <a:pt x="1229" y="3992"/>
                  </a:lnTo>
                  <a:lnTo>
                    <a:pt x="1024" y="4082"/>
                  </a:lnTo>
                  <a:lnTo>
                    <a:pt x="845" y="4184"/>
                  </a:lnTo>
                  <a:lnTo>
                    <a:pt x="692" y="4312"/>
                  </a:lnTo>
                  <a:lnTo>
                    <a:pt x="551" y="4427"/>
                  </a:lnTo>
                  <a:lnTo>
                    <a:pt x="423" y="4568"/>
                  </a:lnTo>
                  <a:lnTo>
                    <a:pt x="308" y="4709"/>
                  </a:lnTo>
                  <a:lnTo>
                    <a:pt x="218" y="4862"/>
                  </a:lnTo>
                  <a:lnTo>
                    <a:pt x="141" y="5016"/>
                  </a:lnTo>
                  <a:lnTo>
                    <a:pt x="90" y="5170"/>
                  </a:lnTo>
                  <a:lnTo>
                    <a:pt x="39" y="5336"/>
                  </a:lnTo>
                  <a:lnTo>
                    <a:pt x="13" y="5489"/>
                  </a:lnTo>
                  <a:lnTo>
                    <a:pt x="1" y="5656"/>
                  </a:lnTo>
                  <a:lnTo>
                    <a:pt x="1" y="5809"/>
                  </a:lnTo>
                  <a:lnTo>
                    <a:pt x="13" y="5963"/>
                  </a:lnTo>
                  <a:lnTo>
                    <a:pt x="52" y="6116"/>
                  </a:lnTo>
                  <a:lnTo>
                    <a:pt x="90" y="6270"/>
                  </a:lnTo>
                  <a:lnTo>
                    <a:pt x="141" y="6423"/>
                  </a:lnTo>
                  <a:lnTo>
                    <a:pt x="218" y="6564"/>
                  </a:lnTo>
                  <a:lnTo>
                    <a:pt x="295" y="6705"/>
                  </a:lnTo>
                  <a:lnTo>
                    <a:pt x="397" y="6833"/>
                  </a:lnTo>
                  <a:lnTo>
                    <a:pt x="512" y="6961"/>
                  </a:lnTo>
                  <a:lnTo>
                    <a:pt x="628" y="7076"/>
                  </a:lnTo>
                  <a:lnTo>
                    <a:pt x="768" y="7178"/>
                  </a:lnTo>
                  <a:lnTo>
                    <a:pt x="909" y="7281"/>
                  </a:lnTo>
                  <a:lnTo>
                    <a:pt x="1063" y="7357"/>
                  </a:lnTo>
                  <a:lnTo>
                    <a:pt x="1242" y="7434"/>
                  </a:lnTo>
                  <a:lnTo>
                    <a:pt x="1421" y="7485"/>
                  </a:lnTo>
                  <a:lnTo>
                    <a:pt x="1613" y="7536"/>
                  </a:lnTo>
                  <a:lnTo>
                    <a:pt x="1817" y="7562"/>
                  </a:lnTo>
                  <a:lnTo>
                    <a:pt x="2201" y="7562"/>
                  </a:lnTo>
                  <a:lnTo>
                    <a:pt x="2380" y="7536"/>
                  </a:lnTo>
                  <a:lnTo>
                    <a:pt x="2316" y="6999"/>
                  </a:lnTo>
                  <a:lnTo>
                    <a:pt x="2112" y="7012"/>
                  </a:lnTo>
                  <a:lnTo>
                    <a:pt x="1933" y="7012"/>
                  </a:lnTo>
                  <a:lnTo>
                    <a:pt x="1766" y="6999"/>
                  </a:lnTo>
                  <a:lnTo>
                    <a:pt x="1600" y="6961"/>
                  </a:lnTo>
                  <a:lnTo>
                    <a:pt x="1446" y="6922"/>
                  </a:lnTo>
                  <a:lnTo>
                    <a:pt x="1318" y="6871"/>
                  </a:lnTo>
                  <a:lnTo>
                    <a:pt x="1191" y="6794"/>
                  </a:lnTo>
                  <a:lnTo>
                    <a:pt x="1075" y="6718"/>
                  </a:lnTo>
                  <a:lnTo>
                    <a:pt x="973" y="6641"/>
                  </a:lnTo>
                  <a:lnTo>
                    <a:pt x="871" y="6551"/>
                  </a:lnTo>
                  <a:lnTo>
                    <a:pt x="794" y="6449"/>
                  </a:lnTo>
                  <a:lnTo>
                    <a:pt x="730" y="6347"/>
                  </a:lnTo>
                  <a:lnTo>
                    <a:pt x="666" y="6231"/>
                  </a:lnTo>
                  <a:lnTo>
                    <a:pt x="628" y="6116"/>
                  </a:lnTo>
                  <a:lnTo>
                    <a:pt x="589" y="6001"/>
                  </a:lnTo>
                  <a:lnTo>
                    <a:pt x="564" y="5886"/>
                  </a:lnTo>
                  <a:lnTo>
                    <a:pt x="551" y="5771"/>
                  </a:lnTo>
                  <a:lnTo>
                    <a:pt x="551" y="5643"/>
                  </a:lnTo>
                  <a:lnTo>
                    <a:pt x="564" y="5528"/>
                  </a:lnTo>
                  <a:lnTo>
                    <a:pt x="589" y="5400"/>
                  </a:lnTo>
                  <a:lnTo>
                    <a:pt x="628" y="5285"/>
                  </a:lnTo>
                  <a:lnTo>
                    <a:pt x="679" y="5170"/>
                  </a:lnTo>
                  <a:lnTo>
                    <a:pt x="743" y="5054"/>
                  </a:lnTo>
                  <a:lnTo>
                    <a:pt x="832" y="4939"/>
                  </a:lnTo>
                  <a:lnTo>
                    <a:pt x="922" y="4837"/>
                  </a:lnTo>
                  <a:lnTo>
                    <a:pt x="1037" y="4747"/>
                  </a:lnTo>
                  <a:lnTo>
                    <a:pt x="1152" y="4658"/>
                  </a:lnTo>
                  <a:lnTo>
                    <a:pt x="1293" y="4568"/>
                  </a:lnTo>
                  <a:lnTo>
                    <a:pt x="1446" y="4491"/>
                  </a:lnTo>
                  <a:lnTo>
                    <a:pt x="1613" y="4427"/>
                  </a:lnTo>
                  <a:lnTo>
                    <a:pt x="1805" y="4376"/>
                  </a:lnTo>
                  <a:lnTo>
                    <a:pt x="2009" y="4338"/>
                  </a:lnTo>
                  <a:lnTo>
                    <a:pt x="2240" y="4300"/>
                  </a:lnTo>
                  <a:lnTo>
                    <a:pt x="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8;p17">
              <a:extLst>
                <a:ext uri="{FF2B5EF4-FFF2-40B4-BE49-F238E27FC236}">
                  <a16:creationId xmlns:a16="http://schemas.microsoft.com/office/drawing/2014/main" id="{892FC971-C394-7CCC-EFA8-096076681662}"/>
                </a:ext>
              </a:extLst>
            </p:cNvPr>
            <p:cNvSpPr/>
            <p:nvPr/>
          </p:nvSpPr>
          <p:spPr>
            <a:xfrm>
              <a:off x="4725250" y="1501625"/>
              <a:ext cx="381925" cy="527800"/>
            </a:xfrm>
            <a:custGeom>
              <a:avLst/>
              <a:gdLst/>
              <a:ahLst/>
              <a:cxnLst/>
              <a:rect l="l" t="t" r="r" b="b"/>
              <a:pathLst>
                <a:path w="15277" h="21112" extrusionOk="0">
                  <a:moveTo>
                    <a:pt x="1651" y="1"/>
                  </a:moveTo>
                  <a:lnTo>
                    <a:pt x="1190" y="26"/>
                  </a:lnTo>
                  <a:lnTo>
                    <a:pt x="1011" y="346"/>
                  </a:lnTo>
                  <a:lnTo>
                    <a:pt x="845" y="679"/>
                  </a:lnTo>
                  <a:lnTo>
                    <a:pt x="704" y="1024"/>
                  </a:lnTo>
                  <a:lnTo>
                    <a:pt x="563" y="1357"/>
                  </a:lnTo>
                  <a:lnTo>
                    <a:pt x="448" y="1715"/>
                  </a:lnTo>
                  <a:lnTo>
                    <a:pt x="333" y="2061"/>
                  </a:lnTo>
                  <a:lnTo>
                    <a:pt x="243" y="2419"/>
                  </a:lnTo>
                  <a:lnTo>
                    <a:pt x="167" y="2777"/>
                  </a:lnTo>
                  <a:lnTo>
                    <a:pt x="103" y="3135"/>
                  </a:lnTo>
                  <a:lnTo>
                    <a:pt x="64" y="3507"/>
                  </a:lnTo>
                  <a:lnTo>
                    <a:pt x="26" y="3878"/>
                  </a:lnTo>
                  <a:lnTo>
                    <a:pt x="0" y="4236"/>
                  </a:lnTo>
                  <a:lnTo>
                    <a:pt x="0" y="4607"/>
                  </a:lnTo>
                  <a:lnTo>
                    <a:pt x="0" y="4978"/>
                  </a:lnTo>
                  <a:lnTo>
                    <a:pt x="26" y="5349"/>
                  </a:lnTo>
                  <a:lnTo>
                    <a:pt x="52" y="5720"/>
                  </a:lnTo>
                  <a:lnTo>
                    <a:pt x="103" y="6078"/>
                  </a:lnTo>
                  <a:lnTo>
                    <a:pt x="167" y="6449"/>
                  </a:lnTo>
                  <a:lnTo>
                    <a:pt x="243" y="6807"/>
                  </a:lnTo>
                  <a:lnTo>
                    <a:pt x="320" y="7166"/>
                  </a:lnTo>
                  <a:lnTo>
                    <a:pt x="423" y="7524"/>
                  </a:lnTo>
                  <a:lnTo>
                    <a:pt x="538" y="7882"/>
                  </a:lnTo>
                  <a:lnTo>
                    <a:pt x="666" y="8228"/>
                  </a:lnTo>
                  <a:lnTo>
                    <a:pt x="806" y="8573"/>
                  </a:lnTo>
                  <a:lnTo>
                    <a:pt x="960" y="8906"/>
                  </a:lnTo>
                  <a:lnTo>
                    <a:pt x="1126" y="9238"/>
                  </a:lnTo>
                  <a:lnTo>
                    <a:pt x="1305" y="9558"/>
                  </a:lnTo>
                  <a:lnTo>
                    <a:pt x="1497" y="9878"/>
                  </a:lnTo>
                  <a:lnTo>
                    <a:pt x="1689" y="10185"/>
                  </a:lnTo>
                  <a:lnTo>
                    <a:pt x="1907" y="10492"/>
                  </a:lnTo>
                  <a:lnTo>
                    <a:pt x="2137" y="10786"/>
                  </a:lnTo>
                  <a:lnTo>
                    <a:pt x="2380" y="11068"/>
                  </a:lnTo>
                  <a:lnTo>
                    <a:pt x="2572" y="11285"/>
                  </a:lnTo>
                  <a:lnTo>
                    <a:pt x="2790" y="11503"/>
                  </a:lnTo>
                  <a:lnTo>
                    <a:pt x="3007" y="11708"/>
                  </a:lnTo>
                  <a:lnTo>
                    <a:pt x="3225" y="11900"/>
                  </a:lnTo>
                  <a:lnTo>
                    <a:pt x="3455" y="12092"/>
                  </a:lnTo>
                  <a:lnTo>
                    <a:pt x="3685" y="12283"/>
                  </a:lnTo>
                  <a:lnTo>
                    <a:pt x="3928" y="12450"/>
                  </a:lnTo>
                  <a:lnTo>
                    <a:pt x="4171" y="12616"/>
                  </a:lnTo>
                  <a:lnTo>
                    <a:pt x="4427" y="12782"/>
                  </a:lnTo>
                  <a:lnTo>
                    <a:pt x="4683" y="12936"/>
                  </a:lnTo>
                  <a:lnTo>
                    <a:pt x="4952" y="13077"/>
                  </a:lnTo>
                  <a:lnTo>
                    <a:pt x="5208" y="13217"/>
                  </a:lnTo>
                  <a:lnTo>
                    <a:pt x="5489" y="13345"/>
                  </a:lnTo>
                  <a:lnTo>
                    <a:pt x="5758" y="13461"/>
                  </a:lnTo>
                  <a:lnTo>
                    <a:pt x="6039" y="13576"/>
                  </a:lnTo>
                  <a:lnTo>
                    <a:pt x="6321" y="13678"/>
                  </a:lnTo>
                  <a:lnTo>
                    <a:pt x="6602" y="13768"/>
                  </a:lnTo>
                  <a:lnTo>
                    <a:pt x="6884" y="13857"/>
                  </a:lnTo>
                  <a:lnTo>
                    <a:pt x="7178" y="13934"/>
                  </a:lnTo>
                  <a:lnTo>
                    <a:pt x="7460" y="13998"/>
                  </a:lnTo>
                  <a:lnTo>
                    <a:pt x="7754" y="14062"/>
                  </a:lnTo>
                  <a:lnTo>
                    <a:pt x="8048" y="14113"/>
                  </a:lnTo>
                  <a:lnTo>
                    <a:pt x="8355" y="14151"/>
                  </a:lnTo>
                  <a:lnTo>
                    <a:pt x="8649" y="14190"/>
                  </a:lnTo>
                  <a:lnTo>
                    <a:pt x="8944" y="14215"/>
                  </a:lnTo>
                  <a:lnTo>
                    <a:pt x="9238" y="14228"/>
                  </a:lnTo>
                  <a:lnTo>
                    <a:pt x="9545" y="14241"/>
                  </a:lnTo>
                  <a:lnTo>
                    <a:pt x="9839" y="14241"/>
                  </a:lnTo>
                  <a:lnTo>
                    <a:pt x="10134" y="14228"/>
                  </a:lnTo>
                  <a:lnTo>
                    <a:pt x="10441" y="14203"/>
                  </a:lnTo>
                  <a:lnTo>
                    <a:pt x="10735" y="14177"/>
                  </a:lnTo>
                  <a:lnTo>
                    <a:pt x="11029" y="14139"/>
                  </a:lnTo>
                  <a:lnTo>
                    <a:pt x="11080" y="14714"/>
                  </a:lnTo>
                  <a:lnTo>
                    <a:pt x="11144" y="15303"/>
                  </a:lnTo>
                  <a:lnTo>
                    <a:pt x="11208" y="15866"/>
                  </a:lnTo>
                  <a:lnTo>
                    <a:pt x="11285" y="16429"/>
                  </a:lnTo>
                  <a:lnTo>
                    <a:pt x="11375" y="16966"/>
                  </a:lnTo>
                  <a:lnTo>
                    <a:pt x="11464" y="17491"/>
                  </a:lnTo>
                  <a:lnTo>
                    <a:pt x="11579" y="18002"/>
                  </a:lnTo>
                  <a:lnTo>
                    <a:pt x="11682" y="18476"/>
                  </a:lnTo>
                  <a:lnTo>
                    <a:pt x="11810" y="18924"/>
                  </a:lnTo>
                  <a:lnTo>
                    <a:pt x="11938" y="19333"/>
                  </a:lnTo>
                  <a:lnTo>
                    <a:pt x="12065" y="19717"/>
                  </a:lnTo>
                  <a:lnTo>
                    <a:pt x="12206" y="20050"/>
                  </a:lnTo>
                  <a:lnTo>
                    <a:pt x="12360" y="20344"/>
                  </a:lnTo>
                  <a:lnTo>
                    <a:pt x="12513" y="20600"/>
                  </a:lnTo>
                  <a:lnTo>
                    <a:pt x="12590" y="20715"/>
                  </a:lnTo>
                  <a:lnTo>
                    <a:pt x="12680" y="20804"/>
                  </a:lnTo>
                  <a:lnTo>
                    <a:pt x="12756" y="20881"/>
                  </a:lnTo>
                  <a:lnTo>
                    <a:pt x="12846" y="20958"/>
                  </a:lnTo>
                  <a:lnTo>
                    <a:pt x="12948" y="21022"/>
                  </a:lnTo>
                  <a:lnTo>
                    <a:pt x="13051" y="21073"/>
                  </a:lnTo>
                  <a:lnTo>
                    <a:pt x="13153" y="21099"/>
                  </a:lnTo>
                  <a:lnTo>
                    <a:pt x="13255" y="21112"/>
                  </a:lnTo>
                  <a:lnTo>
                    <a:pt x="13345" y="21099"/>
                  </a:lnTo>
                  <a:lnTo>
                    <a:pt x="13447" y="21073"/>
                  </a:lnTo>
                  <a:lnTo>
                    <a:pt x="13537" y="21035"/>
                  </a:lnTo>
                  <a:lnTo>
                    <a:pt x="13626" y="20984"/>
                  </a:lnTo>
                  <a:lnTo>
                    <a:pt x="13703" y="20920"/>
                  </a:lnTo>
                  <a:lnTo>
                    <a:pt x="13793" y="20843"/>
                  </a:lnTo>
                  <a:lnTo>
                    <a:pt x="13870" y="20766"/>
                  </a:lnTo>
                  <a:lnTo>
                    <a:pt x="13959" y="20664"/>
                  </a:lnTo>
                  <a:lnTo>
                    <a:pt x="14100" y="20446"/>
                  </a:lnTo>
                  <a:lnTo>
                    <a:pt x="14253" y="20216"/>
                  </a:lnTo>
                  <a:lnTo>
                    <a:pt x="14381" y="19973"/>
                  </a:lnTo>
                  <a:lnTo>
                    <a:pt x="14509" y="19717"/>
                  </a:lnTo>
                  <a:lnTo>
                    <a:pt x="14752" y="19231"/>
                  </a:lnTo>
                  <a:lnTo>
                    <a:pt x="14855" y="19026"/>
                  </a:lnTo>
                  <a:lnTo>
                    <a:pt x="14957" y="18847"/>
                  </a:lnTo>
                  <a:lnTo>
                    <a:pt x="15047" y="18706"/>
                  </a:lnTo>
                  <a:lnTo>
                    <a:pt x="15098" y="18655"/>
                  </a:lnTo>
                  <a:lnTo>
                    <a:pt x="15149" y="18617"/>
                  </a:lnTo>
                  <a:lnTo>
                    <a:pt x="15187" y="18015"/>
                  </a:lnTo>
                  <a:lnTo>
                    <a:pt x="15226" y="17363"/>
                  </a:lnTo>
                  <a:lnTo>
                    <a:pt x="15251" y="16672"/>
                  </a:lnTo>
                  <a:lnTo>
                    <a:pt x="15277" y="15943"/>
                  </a:lnTo>
                  <a:lnTo>
                    <a:pt x="15277" y="15188"/>
                  </a:lnTo>
                  <a:lnTo>
                    <a:pt x="15264" y="14407"/>
                  </a:lnTo>
                  <a:lnTo>
                    <a:pt x="15239" y="13627"/>
                  </a:lnTo>
                  <a:lnTo>
                    <a:pt x="15187" y="12834"/>
                  </a:lnTo>
                  <a:lnTo>
                    <a:pt x="15111" y="12053"/>
                  </a:lnTo>
                  <a:lnTo>
                    <a:pt x="15059" y="11669"/>
                  </a:lnTo>
                  <a:lnTo>
                    <a:pt x="15008" y="11285"/>
                  </a:lnTo>
                  <a:lnTo>
                    <a:pt x="14944" y="10914"/>
                  </a:lnTo>
                  <a:lnTo>
                    <a:pt x="14867" y="10543"/>
                  </a:lnTo>
                  <a:lnTo>
                    <a:pt x="14791" y="10185"/>
                  </a:lnTo>
                  <a:lnTo>
                    <a:pt x="14701" y="9840"/>
                  </a:lnTo>
                  <a:lnTo>
                    <a:pt x="14612" y="9494"/>
                  </a:lnTo>
                  <a:lnTo>
                    <a:pt x="14509" y="9162"/>
                  </a:lnTo>
                  <a:lnTo>
                    <a:pt x="14394" y="8855"/>
                  </a:lnTo>
                  <a:lnTo>
                    <a:pt x="14266" y="8547"/>
                  </a:lnTo>
                  <a:lnTo>
                    <a:pt x="14138" y="8253"/>
                  </a:lnTo>
                  <a:lnTo>
                    <a:pt x="13997" y="7985"/>
                  </a:lnTo>
                  <a:lnTo>
                    <a:pt x="13844" y="7729"/>
                  </a:lnTo>
                  <a:lnTo>
                    <a:pt x="13678" y="7486"/>
                  </a:lnTo>
                  <a:lnTo>
                    <a:pt x="13511" y="7255"/>
                  </a:lnTo>
                  <a:lnTo>
                    <a:pt x="13345" y="7063"/>
                  </a:lnTo>
                  <a:lnTo>
                    <a:pt x="13345" y="6948"/>
                  </a:lnTo>
                  <a:lnTo>
                    <a:pt x="13127" y="6539"/>
                  </a:lnTo>
                  <a:lnTo>
                    <a:pt x="12897" y="6129"/>
                  </a:lnTo>
                  <a:lnTo>
                    <a:pt x="12654" y="5746"/>
                  </a:lnTo>
                  <a:lnTo>
                    <a:pt x="12385" y="5362"/>
                  </a:lnTo>
                  <a:lnTo>
                    <a:pt x="12117" y="4991"/>
                  </a:lnTo>
                  <a:lnTo>
                    <a:pt x="11822" y="4632"/>
                  </a:lnTo>
                  <a:lnTo>
                    <a:pt x="11515" y="4287"/>
                  </a:lnTo>
                  <a:lnTo>
                    <a:pt x="11208" y="3954"/>
                  </a:lnTo>
                  <a:lnTo>
                    <a:pt x="10876" y="3622"/>
                  </a:lnTo>
                  <a:lnTo>
                    <a:pt x="10543" y="3315"/>
                  </a:lnTo>
                  <a:lnTo>
                    <a:pt x="10185" y="3008"/>
                  </a:lnTo>
                  <a:lnTo>
                    <a:pt x="9826" y="2726"/>
                  </a:lnTo>
                  <a:lnTo>
                    <a:pt x="9455" y="2445"/>
                  </a:lnTo>
                  <a:lnTo>
                    <a:pt x="9072" y="2176"/>
                  </a:lnTo>
                  <a:lnTo>
                    <a:pt x="8688" y="1933"/>
                  </a:lnTo>
                  <a:lnTo>
                    <a:pt x="8291" y="1703"/>
                  </a:lnTo>
                  <a:lnTo>
                    <a:pt x="7882" y="1472"/>
                  </a:lnTo>
                  <a:lnTo>
                    <a:pt x="7460" y="1268"/>
                  </a:lnTo>
                  <a:lnTo>
                    <a:pt x="7050" y="1076"/>
                  </a:lnTo>
                  <a:lnTo>
                    <a:pt x="6615" y="896"/>
                  </a:lnTo>
                  <a:lnTo>
                    <a:pt x="6180" y="730"/>
                  </a:lnTo>
                  <a:lnTo>
                    <a:pt x="5745" y="589"/>
                  </a:lnTo>
                  <a:lnTo>
                    <a:pt x="5310" y="449"/>
                  </a:lnTo>
                  <a:lnTo>
                    <a:pt x="4862" y="334"/>
                  </a:lnTo>
                  <a:lnTo>
                    <a:pt x="4402" y="244"/>
                  </a:lnTo>
                  <a:lnTo>
                    <a:pt x="3954" y="154"/>
                  </a:lnTo>
                  <a:lnTo>
                    <a:pt x="3493" y="90"/>
                  </a:lnTo>
                  <a:lnTo>
                    <a:pt x="3033" y="39"/>
                  </a:lnTo>
                  <a:lnTo>
                    <a:pt x="2572" y="14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9;p17">
              <a:extLst>
                <a:ext uri="{FF2B5EF4-FFF2-40B4-BE49-F238E27FC236}">
                  <a16:creationId xmlns:a16="http://schemas.microsoft.com/office/drawing/2014/main" id="{FEA779FB-1D64-858E-914D-0ECCD200B023}"/>
                </a:ext>
              </a:extLst>
            </p:cNvPr>
            <p:cNvSpPr/>
            <p:nvPr/>
          </p:nvSpPr>
          <p:spPr>
            <a:xfrm>
              <a:off x="4383625" y="1501625"/>
              <a:ext cx="382275" cy="527800"/>
            </a:xfrm>
            <a:custGeom>
              <a:avLst/>
              <a:gdLst/>
              <a:ahLst/>
              <a:cxnLst/>
              <a:rect l="l" t="t" r="r" b="b"/>
              <a:pathLst>
                <a:path w="15291" h="21112" extrusionOk="0">
                  <a:moveTo>
                    <a:pt x="13166" y="1"/>
                  </a:moveTo>
                  <a:lnTo>
                    <a:pt x="12706" y="14"/>
                  </a:lnTo>
                  <a:lnTo>
                    <a:pt x="12245" y="39"/>
                  </a:lnTo>
                  <a:lnTo>
                    <a:pt x="11785" y="90"/>
                  </a:lnTo>
                  <a:lnTo>
                    <a:pt x="11324" y="154"/>
                  </a:lnTo>
                  <a:lnTo>
                    <a:pt x="10876" y="244"/>
                  </a:lnTo>
                  <a:lnTo>
                    <a:pt x="10428" y="334"/>
                  </a:lnTo>
                  <a:lnTo>
                    <a:pt x="9981" y="449"/>
                  </a:lnTo>
                  <a:lnTo>
                    <a:pt x="9533" y="589"/>
                  </a:lnTo>
                  <a:lnTo>
                    <a:pt x="9098" y="730"/>
                  </a:lnTo>
                  <a:lnTo>
                    <a:pt x="8663" y="896"/>
                  </a:lnTo>
                  <a:lnTo>
                    <a:pt x="8241" y="1076"/>
                  </a:lnTo>
                  <a:lnTo>
                    <a:pt x="7818" y="1268"/>
                  </a:lnTo>
                  <a:lnTo>
                    <a:pt x="7409" y="1472"/>
                  </a:lnTo>
                  <a:lnTo>
                    <a:pt x="7000" y="1703"/>
                  </a:lnTo>
                  <a:lnTo>
                    <a:pt x="6603" y="1933"/>
                  </a:lnTo>
                  <a:lnTo>
                    <a:pt x="6206" y="2176"/>
                  </a:lnTo>
                  <a:lnTo>
                    <a:pt x="5822" y="2445"/>
                  </a:lnTo>
                  <a:lnTo>
                    <a:pt x="5451" y="2726"/>
                  </a:lnTo>
                  <a:lnTo>
                    <a:pt x="5093" y="3008"/>
                  </a:lnTo>
                  <a:lnTo>
                    <a:pt x="4748" y="3315"/>
                  </a:lnTo>
                  <a:lnTo>
                    <a:pt x="4402" y="3622"/>
                  </a:lnTo>
                  <a:lnTo>
                    <a:pt x="4082" y="3954"/>
                  </a:lnTo>
                  <a:lnTo>
                    <a:pt x="3763" y="4287"/>
                  </a:lnTo>
                  <a:lnTo>
                    <a:pt x="3455" y="4632"/>
                  </a:lnTo>
                  <a:lnTo>
                    <a:pt x="3174" y="4991"/>
                  </a:lnTo>
                  <a:lnTo>
                    <a:pt x="2893" y="5362"/>
                  </a:lnTo>
                  <a:lnTo>
                    <a:pt x="2637" y="5746"/>
                  </a:lnTo>
                  <a:lnTo>
                    <a:pt x="2381" y="6129"/>
                  </a:lnTo>
                  <a:lnTo>
                    <a:pt x="2150" y="6539"/>
                  </a:lnTo>
                  <a:lnTo>
                    <a:pt x="1933" y="6948"/>
                  </a:lnTo>
                  <a:lnTo>
                    <a:pt x="1933" y="7063"/>
                  </a:lnTo>
                  <a:lnTo>
                    <a:pt x="1779" y="7255"/>
                  </a:lnTo>
                  <a:lnTo>
                    <a:pt x="1600" y="7486"/>
                  </a:lnTo>
                  <a:lnTo>
                    <a:pt x="1434" y="7729"/>
                  </a:lnTo>
                  <a:lnTo>
                    <a:pt x="1280" y="7985"/>
                  </a:lnTo>
                  <a:lnTo>
                    <a:pt x="1140" y="8253"/>
                  </a:lnTo>
                  <a:lnTo>
                    <a:pt x="1012" y="8547"/>
                  </a:lnTo>
                  <a:lnTo>
                    <a:pt x="884" y="8855"/>
                  </a:lnTo>
                  <a:lnTo>
                    <a:pt x="781" y="9162"/>
                  </a:lnTo>
                  <a:lnTo>
                    <a:pt x="666" y="9494"/>
                  </a:lnTo>
                  <a:lnTo>
                    <a:pt x="577" y="9840"/>
                  </a:lnTo>
                  <a:lnTo>
                    <a:pt x="487" y="10185"/>
                  </a:lnTo>
                  <a:lnTo>
                    <a:pt x="410" y="10543"/>
                  </a:lnTo>
                  <a:lnTo>
                    <a:pt x="346" y="10914"/>
                  </a:lnTo>
                  <a:lnTo>
                    <a:pt x="282" y="11285"/>
                  </a:lnTo>
                  <a:lnTo>
                    <a:pt x="218" y="11669"/>
                  </a:lnTo>
                  <a:lnTo>
                    <a:pt x="180" y="12053"/>
                  </a:lnTo>
                  <a:lnTo>
                    <a:pt x="103" y="12834"/>
                  </a:lnTo>
                  <a:lnTo>
                    <a:pt x="52" y="13627"/>
                  </a:lnTo>
                  <a:lnTo>
                    <a:pt x="14" y="14407"/>
                  </a:lnTo>
                  <a:lnTo>
                    <a:pt x="1" y="15188"/>
                  </a:lnTo>
                  <a:lnTo>
                    <a:pt x="1" y="15943"/>
                  </a:lnTo>
                  <a:lnTo>
                    <a:pt x="27" y="16672"/>
                  </a:lnTo>
                  <a:lnTo>
                    <a:pt x="52" y="17363"/>
                  </a:lnTo>
                  <a:lnTo>
                    <a:pt x="91" y="18015"/>
                  </a:lnTo>
                  <a:lnTo>
                    <a:pt x="142" y="18617"/>
                  </a:lnTo>
                  <a:lnTo>
                    <a:pt x="180" y="18655"/>
                  </a:lnTo>
                  <a:lnTo>
                    <a:pt x="231" y="18706"/>
                  </a:lnTo>
                  <a:lnTo>
                    <a:pt x="321" y="18847"/>
                  </a:lnTo>
                  <a:lnTo>
                    <a:pt x="423" y="19026"/>
                  </a:lnTo>
                  <a:lnTo>
                    <a:pt x="538" y="19231"/>
                  </a:lnTo>
                  <a:lnTo>
                    <a:pt x="769" y="19717"/>
                  </a:lnTo>
                  <a:lnTo>
                    <a:pt x="897" y="19973"/>
                  </a:lnTo>
                  <a:lnTo>
                    <a:pt x="1037" y="20216"/>
                  </a:lnTo>
                  <a:lnTo>
                    <a:pt x="1178" y="20446"/>
                  </a:lnTo>
                  <a:lnTo>
                    <a:pt x="1332" y="20664"/>
                  </a:lnTo>
                  <a:lnTo>
                    <a:pt x="1408" y="20766"/>
                  </a:lnTo>
                  <a:lnTo>
                    <a:pt x="1485" y="20843"/>
                  </a:lnTo>
                  <a:lnTo>
                    <a:pt x="1575" y="20920"/>
                  </a:lnTo>
                  <a:lnTo>
                    <a:pt x="1664" y="20984"/>
                  </a:lnTo>
                  <a:lnTo>
                    <a:pt x="1741" y="21035"/>
                  </a:lnTo>
                  <a:lnTo>
                    <a:pt x="1843" y="21073"/>
                  </a:lnTo>
                  <a:lnTo>
                    <a:pt x="1933" y="21099"/>
                  </a:lnTo>
                  <a:lnTo>
                    <a:pt x="2022" y="21112"/>
                  </a:lnTo>
                  <a:lnTo>
                    <a:pt x="2125" y="21099"/>
                  </a:lnTo>
                  <a:lnTo>
                    <a:pt x="2227" y="21073"/>
                  </a:lnTo>
                  <a:lnTo>
                    <a:pt x="2330" y="21022"/>
                  </a:lnTo>
                  <a:lnTo>
                    <a:pt x="2432" y="20958"/>
                  </a:lnTo>
                  <a:lnTo>
                    <a:pt x="2521" y="20881"/>
                  </a:lnTo>
                  <a:lnTo>
                    <a:pt x="2611" y="20804"/>
                  </a:lnTo>
                  <a:lnTo>
                    <a:pt x="2688" y="20715"/>
                  </a:lnTo>
                  <a:lnTo>
                    <a:pt x="2765" y="20600"/>
                  </a:lnTo>
                  <a:lnTo>
                    <a:pt x="2918" y="20344"/>
                  </a:lnTo>
                  <a:lnTo>
                    <a:pt x="3072" y="20050"/>
                  </a:lnTo>
                  <a:lnTo>
                    <a:pt x="3212" y="19717"/>
                  </a:lnTo>
                  <a:lnTo>
                    <a:pt x="3340" y="19333"/>
                  </a:lnTo>
                  <a:lnTo>
                    <a:pt x="3468" y="18924"/>
                  </a:lnTo>
                  <a:lnTo>
                    <a:pt x="3596" y="18476"/>
                  </a:lnTo>
                  <a:lnTo>
                    <a:pt x="3711" y="18002"/>
                  </a:lnTo>
                  <a:lnTo>
                    <a:pt x="3814" y="17491"/>
                  </a:lnTo>
                  <a:lnTo>
                    <a:pt x="3903" y="16966"/>
                  </a:lnTo>
                  <a:lnTo>
                    <a:pt x="3993" y="16429"/>
                  </a:lnTo>
                  <a:lnTo>
                    <a:pt x="4070" y="15866"/>
                  </a:lnTo>
                  <a:lnTo>
                    <a:pt x="4146" y="15303"/>
                  </a:lnTo>
                  <a:lnTo>
                    <a:pt x="4198" y="14714"/>
                  </a:lnTo>
                  <a:lnTo>
                    <a:pt x="4249" y="14139"/>
                  </a:lnTo>
                  <a:lnTo>
                    <a:pt x="4543" y="14177"/>
                  </a:lnTo>
                  <a:lnTo>
                    <a:pt x="4850" y="14203"/>
                  </a:lnTo>
                  <a:lnTo>
                    <a:pt x="5144" y="14228"/>
                  </a:lnTo>
                  <a:lnTo>
                    <a:pt x="5439" y="14241"/>
                  </a:lnTo>
                  <a:lnTo>
                    <a:pt x="5746" y="14241"/>
                  </a:lnTo>
                  <a:lnTo>
                    <a:pt x="6040" y="14228"/>
                  </a:lnTo>
                  <a:lnTo>
                    <a:pt x="6334" y="14215"/>
                  </a:lnTo>
                  <a:lnTo>
                    <a:pt x="6641" y="14190"/>
                  </a:lnTo>
                  <a:lnTo>
                    <a:pt x="6936" y="14151"/>
                  </a:lnTo>
                  <a:lnTo>
                    <a:pt x="7230" y="14113"/>
                  </a:lnTo>
                  <a:lnTo>
                    <a:pt x="7524" y="14062"/>
                  </a:lnTo>
                  <a:lnTo>
                    <a:pt x="7818" y="13998"/>
                  </a:lnTo>
                  <a:lnTo>
                    <a:pt x="8113" y="13934"/>
                  </a:lnTo>
                  <a:lnTo>
                    <a:pt x="8394" y="13857"/>
                  </a:lnTo>
                  <a:lnTo>
                    <a:pt x="8688" y="13768"/>
                  </a:lnTo>
                  <a:lnTo>
                    <a:pt x="8970" y="13678"/>
                  </a:lnTo>
                  <a:lnTo>
                    <a:pt x="9251" y="13576"/>
                  </a:lnTo>
                  <a:lnTo>
                    <a:pt x="9520" y="13461"/>
                  </a:lnTo>
                  <a:lnTo>
                    <a:pt x="9801" y="13345"/>
                  </a:lnTo>
                  <a:lnTo>
                    <a:pt x="10070" y="13217"/>
                  </a:lnTo>
                  <a:lnTo>
                    <a:pt x="10339" y="13077"/>
                  </a:lnTo>
                  <a:lnTo>
                    <a:pt x="10595" y="12936"/>
                  </a:lnTo>
                  <a:lnTo>
                    <a:pt x="10851" y="12782"/>
                  </a:lnTo>
                  <a:lnTo>
                    <a:pt x="11107" y="12616"/>
                  </a:lnTo>
                  <a:lnTo>
                    <a:pt x="11350" y="12450"/>
                  </a:lnTo>
                  <a:lnTo>
                    <a:pt x="11593" y="12283"/>
                  </a:lnTo>
                  <a:lnTo>
                    <a:pt x="11823" y="12092"/>
                  </a:lnTo>
                  <a:lnTo>
                    <a:pt x="12053" y="11900"/>
                  </a:lnTo>
                  <a:lnTo>
                    <a:pt x="12284" y="11708"/>
                  </a:lnTo>
                  <a:lnTo>
                    <a:pt x="12501" y="11503"/>
                  </a:lnTo>
                  <a:lnTo>
                    <a:pt x="12706" y="11285"/>
                  </a:lnTo>
                  <a:lnTo>
                    <a:pt x="12911" y="11068"/>
                  </a:lnTo>
                  <a:lnTo>
                    <a:pt x="13141" y="10786"/>
                  </a:lnTo>
                  <a:lnTo>
                    <a:pt x="13371" y="10492"/>
                  </a:lnTo>
                  <a:lnTo>
                    <a:pt x="13589" y="10185"/>
                  </a:lnTo>
                  <a:lnTo>
                    <a:pt x="13793" y="9878"/>
                  </a:lnTo>
                  <a:lnTo>
                    <a:pt x="13985" y="9558"/>
                  </a:lnTo>
                  <a:lnTo>
                    <a:pt x="14152" y="9238"/>
                  </a:lnTo>
                  <a:lnTo>
                    <a:pt x="14318" y="8906"/>
                  </a:lnTo>
                  <a:lnTo>
                    <a:pt x="14471" y="8573"/>
                  </a:lnTo>
                  <a:lnTo>
                    <a:pt x="14612" y="8228"/>
                  </a:lnTo>
                  <a:lnTo>
                    <a:pt x="14740" y="7882"/>
                  </a:lnTo>
                  <a:lnTo>
                    <a:pt x="14855" y="7524"/>
                  </a:lnTo>
                  <a:lnTo>
                    <a:pt x="14958" y="7166"/>
                  </a:lnTo>
                  <a:lnTo>
                    <a:pt x="15047" y="6807"/>
                  </a:lnTo>
                  <a:lnTo>
                    <a:pt x="15111" y="6449"/>
                  </a:lnTo>
                  <a:lnTo>
                    <a:pt x="15175" y="6078"/>
                  </a:lnTo>
                  <a:lnTo>
                    <a:pt x="15226" y="5720"/>
                  </a:lnTo>
                  <a:lnTo>
                    <a:pt x="15265" y="5349"/>
                  </a:lnTo>
                  <a:lnTo>
                    <a:pt x="15277" y="4978"/>
                  </a:lnTo>
                  <a:lnTo>
                    <a:pt x="15290" y="4607"/>
                  </a:lnTo>
                  <a:lnTo>
                    <a:pt x="15277" y="4236"/>
                  </a:lnTo>
                  <a:lnTo>
                    <a:pt x="15252" y="3878"/>
                  </a:lnTo>
                  <a:lnTo>
                    <a:pt x="15226" y="3507"/>
                  </a:lnTo>
                  <a:lnTo>
                    <a:pt x="15175" y="3135"/>
                  </a:lnTo>
                  <a:lnTo>
                    <a:pt x="15111" y="2777"/>
                  </a:lnTo>
                  <a:lnTo>
                    <a:pt x="15034" y="2419"/>
                  </a:lnTo>
                  <a:lnTo>
                    <a:pt x="14945" y="2061"/>
                  </a:lnTo>
                  <a:lnTo>
                    <a:pt x="14842" y="1715"/>
                  </a:lnTo>
                  <a:lnTo>
                    <a:pt x="14715" y="1357"/>
                  </a:lnTo>
                  <a:lnTo>
                    <a:pt x="14587" y="1024"/>
                  </a:lnTo>
                  <a:lnTo>
                    <a:pt x="14433" y="679"/>
                  </a:lnTo>
                  <a:lnTo>
                    <a:pt x="14267" y="346"/>
                  </a:lnTo>
                  <a:lnTo>
                    <a:pt x="14088" y="26"/>
                  </a:lnTo>
                  <a:lnTo>
                    <a:pt x="136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0;p17">
              <a:extLst>
                <a:ext uri="{FF2B5EF4-FFF2-40B4-BE49-F238E27FC236}">
                  <a16:creationId xmlns:a16="http://schemas.microsoft.com/office/drawing/2014/main" id="{B8164C69-7668-1712-56A1-F49BB194C021}"/>
                </a:ext>
              </a:extLst>
            </p:cNvPr>
            <p:cNvSpPr/>
            <p:nvPr/>
          </p:nvSpPr>
          <p:spPr>
            <a:xfrm>
              <a:off x="4404425" y="2014050"/>
              <a:ext cx="127650" cy="174675"/>
            </a:xfrm>
            <a:custGeom>
              <a:avLst/>
              <a:gdLst/>
              <a:ahLst/>
              <a:cxnLst/>
              <a:rect l="l" t="t" r="r" b="b"/>
              <a:pathLst>
                <a:path w="5106" h="6987" extrusionOk="0">
                  <a:moveTo>
                    <a:pt x="448" y="0"/>
                  </a:moveTo>
                  <a:lnTo>
                    <a:pt x="1" y="307"/>
                  </a:lnTo>
                  <a:lnTo>
                    <a:pt x="4645" y="6986"/>
                  </a:lnTo>
                  <a:lnTo>
                    <a:pt x="5106" y="6679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1;p17">
              <a:extLst>
                <a:ext uri="{FF2B5EF4-FFF2-40B4-BE49-F238E27FC236}">
                  <a16:creationId xmlns:a16="http://schemas.microsoft.com/office/drawing/2014/main" id="{38446B22-3740-648C-3FEB-6DE71DD88D7B}"/>
                </a:ext>
              </a:extLst>
            </p:cNvPr>
            <p:cNvSpPr/>
            <p:nvPr/>
          </p:nvSpPr>
          <p:spPr>
            <a:xfrm>
              <a:off x="4968350" y="2010525"/>
              <a:ext cx="125075" cy="171475"/>
            </a:xfrm>
            <a:custGeom>
              <a:avLst/>
              <a:gdLst/>
              <a:ahLst/>
              <a:cxnLst/>
              <a:rect l="l" t="t" r="r" b="b"/>
              <a:pathLst>
                <a:path w="5003" h="6859" extrusionOk="0">
                  <a:moveTo>
                    <a:pt x="4542" y="1"/>
                  </a:moveTo>
                  <a:lnTo>
                    <a:pt x="0" y="6539"/>
                  </a:lnTo>
                  <a:lnTo>
                    <a:pt x="448" y="6858"/>
                  </a:lnTo>
                  <a:lnTo>
                    <a:pt x="5003" y="321"/>
                  </a:lnTo>
                  <a:lnTo>
                    <a:pt x="45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2;p17">
              <a:extLst>
                <a:ext uri="{FF2B5EF4-FFF2-40B4-BE49-F238E27FC236}">
                  <a16:creationId xmlns:a16="http://schemas.microsoft.com/office/drawing/2014/main" id="{DFD585A1-E446-A4B0-B582-D13E77EEDFFA}"/>
                </a:ext>
              </a:extLst>
            </p:cNvPr>
            <p:cNvSpPr/>
            <p:nvPr/>
          </p:nvSpPr>
          <p:spPr>
            <a:xfrm>
              <a:off x="4474150" y="2104875"/>
              <a:ext cx="549225" cy="415225"/>
            </a:xfrm>
            <a:custGeom>
              <a:avLst/>
              <a:gdLst/>
              <a:ahLst/>
              <a:cxnLst/>
              <a:rect l="l" t="t" r="r" b="b"/>
              <a:pathLst>
                <a:path w="21969" h="16609" extrusionOk="0">
                  <a:moveTo>
                    <a:pt x="21841" y="1"/>
                  </a:moveTo>
                  <a:lnTo>
                    <a:pt x="21713" y="65"/>
                  </a:lnTo>
                  <a:lnTo>
                    <a:pt x="21342" y="244"/>
                  </a:lnTo>
                  <a:lnTo>
                    <a:pt x="20740" y="513"/>
                  </a:lnTo>
                  <a:lnTo>
                    <a:pt x="20369" y="679"/>
                  </a:lnTo>
                  <a:lnTo>
                    <a:pt x="19934" y="845"/>
                  </a:lnTo>
                  <a:lnTo>
                    <a:pt x="19461" y="1025"/>
                  </a:lnTo>
                  <a:lnTo>
                    <a:pt x="18936" y="1216"/>
                  </a:lnTo>
                  <a:lnTo>
                    <a:pt x="18374" y="1408"/>
                  </a:lnTo>
                  <a:lnTo>
                    <a:pt x="17759" y="1587"/>
                  </a:lnTo>
                  <a:lnTo>
                    <a:pt x="17107" y="1779"/>
                  </a:lnTo>
                  <a:lnTo>
                    <a:pt x="16429" y="1959"/>
                  </a:lnTo>
                  <a:lnTo>
                    <a:pt x="15700" y="2125"/>
                  </a:lnTo>
                  <a:lnTo>
                    <a:pt x="14945" y="2278"/>
                  </a:lnTo>
                  <a:lnTo>
                    <a:pt x="14164" y="2419"/>
                  </a:lnTo>
                  <a:lnTo>
                    <a:pt x="13345" y="2534"/>
                  </a:lnTo>
                  <a:lnTo>
                    <a:pt x="12501" y="2637"/>
                  </a:lnTo>
                  <a:lnTo>
                    <a:pt x="11631" y="2713"/>
                  </a:lnTo>
                  <a:lnTo>
                    <a:pt x="11183" y="2739"/>
                  </a:lnTo>
                  <a:lnTo>
                    <a:pt x="10735" y="2752"/>
                  </a:lnTo>
                  <a:lnTo>
                    <a:pt x="10287" y="2765"/>
                  </a:lnTo>
                  <a:lnTo>
                    <a:pt x="9827" y="2765"/>
                  </a:lnTo>
                  <a:lnTo>
                    <a:pt x="9366" y="2752"/>
                  </a:lnTo>
                  <a:lnTo>
                    <a:pt x="8893" y="2739"/>
                  </a:lnTo>
                  <a:lnTo>
                    <a:pt x="8419" y="2701"/>
                  </a:lnTo>
                  <a:lnTo>
                    <a:pt x="7946" y="2662"/>
                  </a:lnTo>
                  <a:lnTo>
                    <a:pt x="7473" y="2624"/>
                  </a:lnTo>
                  <a:lnTo>
                    <a:pt x="6987" y="2560"/>
                  </a:lnTo>
                  <a:lnTo>
                    <a:pt x="6500" y="2496"/>
                  </a:lnTo>
                  <a:lnTo>
                    <a:pt x="6001" y="2406"/>
                  </a:lnTo>
                  <a:lnTo>
                    <a:pt x="5515" y="2317"/>
                  </a:lnTo>
                  <a:lnTo>
                    <a:pt x="5016" y="2202"/>
                  </a:lnTo>
                  <a:lnTo>
                    <a:pt x="4517" y="2086"/>
                  </a:lnTo>
                  <a:lnTo>
                    <a:pt x="4031" y="1959"/>
                  </a:lnTo>
                  <a:lnTo>
                    <a:pt x="3519" y="1805"/>
                  </a:lnTo>
                  <a:lnTo>
                    <a:pt x="3020" y="1651"/>
                  </a:lnTo>
                  <a:lnTo>
                    <a:pt x="2521" y="1472"/>
                  </a:lnTo>
                  <a:lnTo>
                    <a:pt x="2022" y="1280"/>
                  </a:lnTo>
                  <a:lnTo>
                    <a:pt x="1511" y="1076"/>
                  </a:lnTo>
                  <a:lnTo>
                    <a:pt x="1012" y="858"/>
                  </a:lnTo>
                  <a:lnTo>
                    <a:pt x="500" y="615"/>
                  </a:lnTo>
                  <a:lnTo>
                    <a:pt x="1" y="359"/>
                  </a:lnTo>
                  <a:lnTo>
                    <a:pt x="142" y="8791"/>
                  </a:lnTo>
                  <a:lnTo>
                    <a:pt x="154" y="9034"/>
                  </a:lnTo>
                  <a:lnTo>
                    <a:pt x="180" y="9277"/>
                  </a:lnTo>
                  <a:lnTo>
                    <a:pt x="218" y="9507"/>
                  </a:lnTo>
                  <a:lnTo>
                    <a:pt x="269" y="9737"/>
                  </a:lnTo>
                  <a:lnTo>
                    <a:pt x="333" y="9968"/>
                  </a:lnTo>
                  <a:lnTo>
                    <a:pt x="410" y="10198"/>
                  </a:lnTo>
                  <a:lnTo>
                    <a:pt x="500" y="10416"/>
                  </a:lnTo>
                  <a:lnTo>
                    <a:pt x="602" y="10633"/>
                  </a:lnTo>
                  <a:lnTo>
                    <a:pt x="704" y="10838"/>
                  </a:lnTo>
                  <a:lnTo>
                    <a:pt x="832" y="11042"/>
                  </a:lnTo>
                  <a:lnTo>
                    <a:pt x="973" y="11247"/>
                  </a:lnTo>
                  <a:lnTo>
                    <a:pt x="1127" y="11426"/>
                  </a:lnTo>
                  <a:lnTo>
                    <a:pt x="1280" y="11618"/>
                  </a:lnTo>
                  <a:lnTo>
                    <a:pt x="1447" y="11785"/>
                  </a:lnTo>
                  <a:lnTo>
                    <a:pt x="1626" y="11951"/>
                  </a:lnTo>
                  <a:lnTo>
                    <a:pt x="1818" y="12117"/>
                  </a:lnTo>
                  <a:lnTo>
                    <a:pt x="5119" y="14689"/>
                  </a:lnTo>
                  <a:lnTo>
                    <a:pt x="5438" y="14932"/>
                  </a:lnTo>
                  <a:lnTo>
                    <a:pt x="5771" y="15149"/>
                  </a:lnTo>
                  <a:lnTo>
                    <a:pt x="6117" y="15354"/>
                  </a:lnTo>
                  <a:lnTo>
                    <a:pt x="6462" y="15546"/>
                  </a:lnTo>
                  <a:lnTo>
                    <a:pt x="6833" y="15725"/>
                  </a:lnTo>
                  <a:lnTo>
                    <a:pt x="7204" y="15879"/>
                  </a:lnTo>
                  <a:lnTo>
                    <a:pt x="7575" y="16032"/>
                  </a:lnTo>
                  <a:lnTo>
                    <a:pt x="7959" y="16160"/>
                  </a:lnTo>
                  <a:lnTo>
                    <a:pt x="8356" y="16263"/>
                  </a:lnTo>
                  <a:lnTo>
                    <a:pt x="8752" y="16365"/>
                  </a:lnTo>
                  <a:lnTo>
                    <a:pt x="9149" y="16442"/>
                  </a:lnTo>
                  <a:lnTo>
                    <a:pt x="9558" y="16506"/>
                  </a:lnTo>
                  <a:lnTo>
                    <a:pt x="9955" y="16557"/>
                  </a:lnTo>
                  <a:lnTo>
                    <a:pt x="10364" y="16582"/>
                  </a:lnTo>
                  <a:lnTo>
                    <a:pt x="10774" y="16608"/>
                  </a:lnTo>
                  <a:lnTo>
                    <a:pt x="11183" y="16608"/>
                  </a:lnTo>
                  <a:lnTo>
                    <a:pt x="11605" y="16595"/>
                  </a:lnTo>
                  <a:lnTo>
                    <a:pt x="12015" y="16557"/>
                  </a:lnTo>
                  <a:lnTo>
                    <a:pt x="12411" y="16518"/>
                  </a:lnTo>
                  <a:lnTo>
                    <a:pt x="12821" y="16454"/>
                  </a:lnTo>
                  <a:lnTo>
                    <a:pt x="13217" y="16378"/>
                  </a:lnTo>
                  <a:lnTo>
                    <a:pt x="13614" y="16288"/>
                  </a:lnTo>
                  <a:lnTo>
                    <a:pt x="14011" y="16173"/>
                  </a:lnTo>
                  <a:lnTo>
                    <a:pt x="14394" y="16045"/>
                  </a:lnTo>
                  <a:lnTo>
                    <a:pt x="14778" y="15904"/>
                  </a:lnTo>
                  <a:lnTo>
                    <a:pt x="15149" y="15751"/>
                  </a:lnTo>
                  <a:lnTo>
                    <a:pt x="15520" y="15584"/>
                  </a:lnTo>
                  <a:lnTo>
                    <a:pt x="15879" y="15393"/>
                  </a:lnTo>
                  <a:lnTo>
                    <a:pt x="16224" y="15188"/>
                  </a:lnTo>
                  <a:lnTo>
                    <a:pt x="16557" y="14970"/>
                  </a:lnTo>
                  <a:lnTo>
                    <a:pt x="16877" y="14740"/>
                  </a:lnTo>
                  <a:lnTo>
                    <a:pt x="17196" y="14497"/>
                  </a:lnTo>
                  <a:lnTo>
                    <a:pt x="20408" y="11810"/>
                  </a:lnTo>
                  <a:lnTo>
                    <a:pt x="20587" y="11644"/>
                  </a:lnTo>
                  <a:lnTo>
                    <a:pt x="20766" y="11477"/>
                  </a:lnTo>
                  <a:lnTo>
                    <a:pt x="20932" y="11286"/>
                  </a:lnTo>
                  <a:lnTo>
                    <a:pt x="21086" y="11106"/>
                  </a:lnTo>
                  <a:lnTo>
                    <a:pt x="21227" y="10902"/>
                  </a:lnTo>
                  <a:lnTo>
                    <a:pt x="21355" y="10710"/>
                  </a:lnTo>
                  <a:lnTo>
                    <a:pt x="21470" y="10492"/>
                  </a:lnTo>
                  <a:lnTo>
                    <a:pt x="21585" y="10288"/>
                  </a:lnTo>
                  <a:lnTo>
                    <a:pt x="21674" y="10070"/>
                  </a:lnTo>
                  <a:lnTo>
                    <a:pt x="21751" y="9840"/>
                  </a:lnTo>
                  <a:lnTo>
                    <a:pt x="21828" y="9610"/>
                  </a:lnTo>
                  <a:lnTo>
                    <a:pt x="21879" y="9379"/>
                  </a:lnTo>
                  <a:lnTo>
                    <a:pt x="21930" y="9149"/>
                  </a:lnTo>
                  <a:lnTo>
                    <a:pt x="21956" y="8906"/>
                  </a:lnTo>
                  <a:lnTo>
                    <a:pt x="21969" y="8676"/>
                  </a:lnTo>
                  <a:lnTo>
                    <a:pt x="21969" y="8432"/>
                  </a:lnTo>
                  <a:lnTo>
                    <a:pt x="21841" y="1"/>
                  </a:lnTo>
                  <a:close/>
                </a:path>
              </a:pathLst>
            </a:custGeom>
            <a:solidFill>
              <a:srgbClr val="8ADE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3;p17">
              <a:extLst>
                <a:ext uri="{FF2B5EF4-FFF2-40B4-BE49-F238E27FC236}">
                  <a16:creationId xmlns:a16="http://schemas.microsoft.com/office/drawing/2014/main" id="{7468BEDB-5409-F7CF-372C-522E293ACBAA}"/>
                </a:ext>
              </a:extLst>
            </p:cNvPr>
            <p:cNvSpPr/>
            <p:nvPr/>
          </p:nvSpPr>
          <p:spPr>
            <a:xfrm>
              <a:off x="4467125" y="2093375"/>
              <a:ext cx="563300" cy="433750"/>
            </a:xfrm>
            <a:custGeom>
              <a:avLst/>
              <a:gdLst/>
              <a:ahLst/>
              <a:cxnLst/>
              <a:rect l="l" t="t" r="r" b="b"/>
              <a:pathLst>
                <a:path w="22532" h="17350" extrusionOk="0">
                  <a:moveTo>
                    <a:pt x="22390" y="0"/>
                  </a:moveTo>
                  <a:lnTo>
                    <a:pt x="21981" y="218"/>
                  </a:lnTo>
                  <a:lnTo>
                    <a:pt x="21840" y="295"/>
                  </a:lnTo>
                  <a:lnTo>
                    <a:pt x="21457" y="474"/>
                  </a:lnTo>
                  <a:lnTo>
                    <a:pt x="20855" y="742"/>
                  </a:lnTo>
                  <a:lnTo>
                    <a:pt x="20471" y="896"/>
                  </a:lnTo>
                  <a:lnTo>
                    <a:pt x="20049" y="1062"/>
                  </a:lnTo>
                  <a:lnTo>
                    <a:pt x="19563" y="1241"/>
                  </a:lnTo>
                  <a:lnTo>
                    <a:pt x="19051" y="1433"/>
                  </a:lnTo>
                  <a:lnTo>
                    <a:pt x="18475" y="1612"/>
                  </a:lnTo>
                  <a:lnTo>
                    <a:pt x="17874" y="1792"/>
                  </a:lnTo>
                  <a:lnTo>
                    <a:pt x="17234" y="1984"/>
                  </a:lnTo>
                  <a:lnTo>
                    <a:pt x="16556" y="2150"/>
                  </a:lnTo>
                  <a:lnTo>
                    <a:pt x="15840" y="2316"/>
                  </a:lnTo>
                  <a:lnTo>
                    <a:pt x="15085" y="2470"/>
                  </a:lnTo>
                  <a:lnTo>
                    <a:pt x="14317" y="2598"/>
                  </a:lnTo>
                  <a:lnTo>
                    <a:pt x="13511" y="2713"/>
                  </a:lnTo>
                  <a:lnTo>
                    <a:pt x="12680" y="2815"/>
                  </a:lnTo>
                  <a:lnTo>
                    <a:pt x="11822" y="2879"/>
                  </a:lnTo>
                  <a:lnTo>
                    <a:pt x="11375" y="2905"/>
                  </a:lnTo>
                  <a:lnTo>
                    <a:pt x="10940" y="2917"/>
                  </a:lnTo>
                  <a:lnTo>
                    <a:pt x="10492" y="2930"/>
                  </a:lnTo>
                  <a:lnTo>
                    <a:pt x="10044" y="2930"/>
                  </a:lnTo>
                  <a:lnTo>
                    <a:pt x="9583" y="2917"/>
                  </a:lnTo>
                  <a:lnTo>
                    <a:pt x="9123" y="2905"/>
                  </a:lnTo>
                  <a:lnTo>
                    <a:pt x="8662" y="2866"/>
                  </a:lnTo>
                  <a:lnTo>
                    <a:pt x="8189" y="2828"/>
                  </a:lnTo>
                  <a:lnTo>
                    <a:pt x="7715" y="2790"/>
                  </a:lnTo>
                  <a:lnTo>
                    <a:pt x="7242" y="2726"/>
                  </a:lnTo>
                  <a:lnTo>
                    <a:pt x="6769" y="2662"/>
                  </a:lnTo>
                  <a:lnTo>
                    <a:pt x="6282" y="2572"/>
                  </a:lnTo>
                  <a:lnTo>
                    <a:pt x="5809" y="2482"/>
                  </a:lnTo>
                  <a:lnTo>
                    <a:pt x="5323" y="2380"/>
                  </a:lnTo>
                  <a:lnTo>
                    <a:pt x="4837" y="2265"/>
                  </a:lnTo>
                  <a:lnTo>
                    <a:pt x="4338" y="2137"/>
                  </a:lnTo>
                  <a:lnTo>
                    <a:pt x="3851" y="1984"/>
                  </a:lnTo>
                  <a:lnTo>
                    <a:pt x="3365" y="1830"/>
                  </a:lnTo>
                  <a:lnTo>
                    <a:pt x="2866" y="1664"/>
                  </a:lnTo>
                  <a:lnTo>
                    <a:pt x="2380" y="1472"/>
                  </a:lnTo>
                  <a:lnTo>
                    <a:pt x="1881" y="1267"/>
                  </a:lnTo>
                  <a:lnTo>
                    <a:pt x="1395" y="1062"/>
                  </a:lnTo>
                  <a:lnTo>
                    <a:pt x="896" y="819"/>
                  </a:lnTo>
                  <a:lnTo>
                    <a:pt x="410" y="576"/>
                  </a:lnTo>
                  <a:lnTo>
                    <a:pt x="0" y="359"/>
                  </a:lnTo>
                  <a:lnTo>
                    <a:pt x="0" y="359"/>
                  </a:lnTo>
                  <a:lnTo>
                    <a:pt x="141" y="9251"/>
                  </a:lnTo>
                  <a:lnTo>
                    <a:pt x="154" y="9507"/>
                  </a:lnTo>
                  <a:lnTo>
                    <a:pt x="179" y="9762"/>
                  </a:lnTo>
                  <a:lnTo>
                    <a:pt x="218" y="10018"/>
                  </a:lnTo>
                  <a:lnTo>
                    <a:pt x="282" y="10261"/>
                  </a:lnTo>
                  <a:lnTo>
                    <a:pt x="346" y="10505"/>
                  </a:lnTo>
                  <a:lnTo>
                    <a:pt x="423" y="10748"/>
                  </a:lnTo>
                  <a:lnTo>
                    <a:pt x="525" y="10991"/>
                  </a:lnTo>
                  <a:lnTo>
                    <a:pt x="627" y="11208"/>
                  </a:lnTo>
                  <a:lnTo>
                    <a:pt x="755" y="11439"/>
                  </a:lnTo>
                  <a:lnTo>
                    <a:pt x="883" y="11656"/>
                  </a:lnTo>
                  <a:lnTo>
                    <a:pt x="1024" y="11861"/>
                  </a:lnTo>
                  <a:lnTo>
                    <a:pt x="1190" y="12065"/>
                  </a:lnTo>
                  <a:lnTo>
                    <a:pt x="1357" y="12257"/>
                  </a:lnTo>
                  <a:lnTo>
                    <a:pt x="1536" y="12449"/>
                  </a:lnTo>
                  <a:lnTo>
                    <a:pt x="1728" y="12628"/>
                  </a:lnTo>
                  <a:lnTo>
                    <a:pt x="1932" y="12795"/>
                  </a:lnTo>
                  <a:lnTo>
                    <a:pt x="5233" y="15366"/>
                  </a:lnTo>
                  <a:lnTo>
                    <a:pt x="5553" y="15609"/>
                  </a:lnTo>
                  <a:lnTo>
                    <a:pt x="5886" y="15827"/>
                  </a:lnTo>
                  <a:lnTo>
                    <a:pt x="6231" y="16044"/>
                  </a:lnTo>
                  <a:lnTo>
                    <a:pt x="6577" y="16236"/>
                  </a:lnTo>
                  <a:lnTo>
                    <a:pt x="6948" y="16416"/>
                  </a:lnTo>
                  <a:lnTo>
                    <a:pt x="7306" y="16569"/>
                  </a:lnTo>
                  <a:lnTo>
                    <a:pt x="7690" y="16723"/>
                  </a:lnTo>
                  <a:lnTo>
                    <a:pt x="8074" y="16851"/>
                  </a:lnTo>
                  <a:lnTo>
                    <a:pt x="8457" y="16966"/>
                  </a:lnTo>
                  <a:lnTo>
                    <a:pt x="8854" y="17068"/>
                  </a:lnTo>
                  <a:lnTo>
                    <a:pt x="9251" y="17158"/>
                  </a:lnTo>
                  <a:lnTo>
                    <a:pt x="9660" y="17222"/>
                  </a:lnTo>
                  <a:lnTo>
                    <a:pt x="10069" y="17273"/>
                  </a:lnTo>
                  <a:lnTo>
                    <a:pt x="10479" y="17311"/>
                  </a:lnTo>
                  <a:lnTo>
                    <a:pt x="10888" y="17337"/>
                  </a:lnTo>
                  <a:lnTo>
                    <a:pt x="11298" y="17349"/>
                  </a:lnTo>
                  <a:lnTo>
                    <a:pt x="11733" y="17337"/>
                  </a:lnTo>
                  <a:lnTo>
                    <a:pt x="12155" y="17311"/>
                  </a:lnTo>
                  <a:lnTo>
                    <a:pt x="12590" y="17273"/>
                  </a:lnTo>
                  <a:lnTo>
                    <a:pt x="13025" y="17209"/>
                  </a:lnTo>
                  <a:lnTo>
                    <a:pt x="13447" y="17132"/>
                  </a:lnTo>
                  <a:lnTo>
                    <a:pt x="13869" y="17042"/>
                  </a:lnTo>
                  <a:lnTo>
                    <a:pt x="14279" y="16927"/>
                  </a:lnTo>
                  <a:lnTo>
                    <a:pt x="14688" y="16799"/>
                  </a:lnTo>
                  <a:lnTo>
                    <a:pt x="15098" y="16659"/>
                  </a:lnTo>
                  <a:lnTo>
                    <a:pt x="15494" y="16492"/>
                  </a:lnTo>
                  <a:lnTo>
                    <a:pt x="15878" y="16313"/>
                  </a:lnTo>
                  <a:lnTo>
                    <a:pt x="16249" y="16121"/>
                  </a:lnTo>
                  <a:lnTo>
                    <a:pt x="16620" y="15904"/>
                  </a:lnTo>
                  <a:lnTo>
                    <a:pt x="16978" y="15673"/>
                  </a:lnTo>
                  <a:lnTo>
                    <a:pt x="17324" y="15430"/>
                  </a:lnTo>
                  <a:lnTo>
                    <a:pt x="17657" y="15162"/>
                  </a:lnTo>
                  <a:lnTo>
                    <a:pt x="20868" y="12475"/>
                  </a:lnTo>
                  <a:lnTo>
                    <a:pt x="21060" y="12309"/>
                  </a:lnTo>
                  <a:lnTo>
                    <a:pt x="21252" y="12117"/>
                  </a:lnTo>
                  <a:lnTo>
                    <a:pt x="21418" y="11925"/>
                  </a:lnTo>
                  <a:lnTo>
                    <a:pt x="21584" y="11733"/>
                  </a:lnTo>
                  <a:lnTo>
                    <a:pt x="21738" y="11528"/>
                  </a:lnTo>
                  <a:lnTo>
                    <a:pt x="21879" y="11311"/>
                  </a:lnTo>
                  <a:lnTo>
                    <a:pt x="21994" y="11093"/>
                  </a:lnTo>
                  <a:lnTo>
                    <a:pt x="22109" y="10863"/>
                  </a:lnTo>
                  <a:lnTo>
                    <a:pt x="22211" y="10632"/>
                  </a:lnTo>
                  <a:lnTo>
                    <a:pt x="22301" y="10389"/>
                  </a:lnTo>
                  <a:lnTo>
                    <a:pt x="22378" y="10146"/>
                  </a:lnTo>
                  <a:lnTo>
                    <a:pt x="22429" y="9903"/>
                  </a:lnTo>
                  <a:lnTo>
                    <a:pt x="22480" y="9647"/>
                  </a:lnTo>
                  <a:lnTo>
                    <a:pt x="22506" y="9404"/>
                  </a:lnTo>
                  <a:lnTo>
                    <a:pt x="22531" y="9148"/>
                  </a:lnTo>
                  <a:lnTo>
                    <a:pt x="22531" y="8892"/>
                  </a:lnTo>
                  <a:lnTo>
                    <a:pt x="223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4;p17">
              <a:extLst>
                <a:ext uri="{FF2B5EF4-FFF2-40B4-BE49-F238E27FC236}">
                  <a16:creationId xmlns:a16="http://schemas.microsoft.com/office/drawing/2014/main" id="{7F4DD510-D225-D5B9-B63C-3E237484CB26}"/>
                </a:ext>
              </a:extLst>
            </p:cNvPr>
            <p:cNvSpPr/>
            <p:nvPr/>
          </p:nvSpPr>
          <p:spPr>
            <a:xfrm>
              <a:off x="4455600" y="1020900"/>
              <a:ext cx="579625" cy="5796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1592" y="0"/>
                  </a:moveTo>
                  <a:lnTo>
                    <a:pt x="11004" y="13"/>
                  </a:lnTo>
                  <a:lnTo>
                    <a:pt x="10415" y="51"/>
                  </a:lnTo>
                  <a:lnTo>
                    <a:pt x="9827" y="128"/>
                  </a:lnTo>
                  <a:lnTo>
                    <a:pt x="9264" y="230"/>
                  </a:lnTo>
                  <a:lnTo>
                    <a:pt x="8701" y="358"/>
                  </a:lnTo>
                  <a:lnTo>
                    <a:pt x="8151" y="512"/>
                  </a:lnTo>
                  <a:lnTo>
                    <a:pt x="7613" y="704"/>
                  </a:lnTo>
                  <a:lnTo>
                    <a:pt x="7076" y="908"/>
                  </a:lnTo>
                  <a:lnTo>
                    <a:pt x="6564" y="1139"/>
                  </a:lnTo>
                  <a:lnTo>
                    <a:pt x="6065" y="1395"/>
                  </a:lnTo>
                  <a:lnTo>
                    <a:pt x="5579" y="1676"/>
                  </a:lnTo>
                  <a:lnTo>
                    <a:pt x="5118" y="1970"/>
                  </a:lnTo>
                  <a:lnTo>
                    <a:pt x="4658" y="2303"/>
                  </a:lnTo>
                  <a:lnTo>
                    <a:pt x="4223" y="2648"/>
                  </a:lnTo>
                  <a:lnTo>
                    <a:pt x="3801" y="3007"/>
                  </a:lnTo>
                  <a:lnTo>
                    <a:pt x="3404" y="3390"/>
                  </a:lnTo>
                  <a:lnTo>
                    <a:pt x="3020" y="3787"/>
                  </a:lnTo>
                  <a:lnTo>
                    <a:pt x="2649" y="4209"/>
                  </a:lnTo>
                  <a:lnTo>
                    <a:pt x="2304" y="4657"/>
                  </a:lnTo>
                  <a:lnTo>
                    <a:pt x="1984" y="5105"/>
                  </a:lnTo>
                  <a:lnTo>
                    <a:pt x="1677" y="5578"/>
                  </a:lnTo>
                  <a:lnTo>
                    <a:pt x="1395" y="6065"/>
                  </a:lnTo>
                  <a:lnTo>
                    <a:pt x="1139" y="6563"/>
                  </a:lnTo>
                  <a:lnTo>
                    <a:pt x="909" y="7075"/>
                  </a:lnTo>
                  <a:lnTo>
                    <a:pt x="704" y="7600"/>
                  </a:lnTo>
                  <a:lnTo>
                    <a:pt x="525" y="8137"/>
                  </a:lnTo>
                  <a:lnTo>
                    <a:pt x="372" y="8687"/>
                  </a:lnTo>
                  <a:lnTo>
                    <a:pt x="244" y="9250"/>
                  </a:lnTo>
                  <a:lnTo>
                    <a:pt x="141" y="9826"/>
                  </a:lnTo>
                  <a:lnTo>
                    <a:pt x="65" y="10402"/>
                  </a:lnTo>
                  <a:lnTo>
                    <a:pt x="14" y="10990"/>
                  </a:lnTo>
                  <a:lnTo>
                    <a:pt x="1" y="11592"/>
                  </a:lnTo>
                  <a:lnTo>
                    <a:pt x="14" y="12180"/>
                  </a:lnTo>
                  <a:lnTo>
                    <a:pt x="65" y="12769"/>
                  </a:lnTo>
                  <a:lnTo>
                    <a:pt x="141" y="13357"/>
                  </a:lnTo>
                  <a:lnTo>
                    <a:pt x="244" y="13920"/>
                  </a:lnTo>
                  <a:lnTo>
                    <a:pt x="372" y="14483"/>
                  </a:lnTo>
                  <a:lnTo>
                    <a:pt x="525" y="15033"/>
                  </a:lnTo>
                  <a:lnTo>
                    <a:pt x="704" y="15571"/>
                  </a:lnTo>
                  <a:lnTo>
                    <a:pt x="909" y="16095"/>
                  </a:lnTo>
                  <a:lnTo>
                    <a:pt x="1139" y="16607"/>
                  </a:lnTo>
                  <a:lnTo>
                    <a:pt x="1395" y="17119"/>
                  </a:lnTo>
                  <a:lnTo>
                    <a:pt x="1677" y="17592"/>
                  </a:lnTo>
                  <a:lnTo>
                    <a:pt x="1984" y="18066"/>
                  </a:lnTo>
                  <a:lnTo>
                    <a:pt x="2304" y="18526"/>
                  </a:lnTo>
                  <a:lnTo>
                    <a:pt x="2649" y="18961"/>
                  </a:lnTo>
                  <a:lnTo>
                    <a:pt x="3020" y="19383"/>
                  </a:lnTo>
                  <a:lnTo>
                    <a:pt x="3404" y="19780"/>
                  </a:lnTo>
                  <a:lnTo>
                    <a:pt x="3801" y="20164"/>
                  </a:lnTo>
                  <a:lnTo>
                    <a:pt x="4223" y="20535"/>
                  </a:lnTo>
                  <a:lnTo>
                    <a:pt x="4658" y="20880"/>
                  </a:lnTo>
                  <a:lnTo>
                    <a:pt x="5118" y="21200"/>
                  </a:lnTo>
                  <a:lnTo>
                    <a:pt x="5579" y="21494"/>
                  </a:lnTo>
                  <a:lnTo>
                    <a:pt x="6065" y="21776"/>
                  </a:lnTo>
                  <a:lnTo>
                    <a:pt x="6564" y="22032"/>
                  </a:lnTo>
                  <a:lnTo>
                    <a:pt x="7076" y="22262"/>
                  </a:lnTo>
                  <a:lnTo>
                    <a:pt x="7613" y="22480"/>
                  </a:lnTo>
                  <a:lnTo>
                    <a:pt x="8151" y="22659"/>
                  </a:lnTo>
                  <a:lnTo>
                    <a:pt x="8701" y="22812"/>
                  </a:lnTo>
                  <a:lnTo>
                    <a:pt x="9264" y="22940"/>
                  </a:lnTo>
                  <a:lnTo>
                    <a:pt x="9827" y="23043"/>
                  </a:lnTo>
                  <a:lnTo>
                    <a:pt x="10415" y="23119"/>
                  </a:lnTo>
                  <a:lnTo>
                    <a:pt x="11004" y="23158"/>
                  </a:lnTo>
                  <a:lnTo>
                    <a:pt x="11592" y="23183"/>
                  </a:lnTo>
                  <a:lnTo>
                    <a:pt x="12194" y="23158"/>
                  </a:lnTo>
                  <a:lnTo>
                    <a:pt x="12782" y="23119"/>
                  </a:lnTo>
                  <a:lnTo>
                    <a:pt x="13358" y="23043"/>
                  </a:lnTo>
                  <a:lnTo>
                    <a:pt x="13934" y="22940"/>
                  </a:lnTo>
                  <a:lnTo>
                    <a:pt x="14497" y="22812"/>
                  </a:lnTo>
                  <a:lnTo>
                    <a:pt x="15047" y="22659"/>
                  </a:lnTo>
                  <a:lnTo>
                    <a:pt x="15584" y="22480"/>
                  </a:lnTo>
                  <a:lnTo>
                    <a:pt x="16109" y="22262"/>
                  </a:lnTo>
                  <a:lnTo>
                    <a:pt x="16621" y="22032"/>
                  </a:lnTo>
                  <a:lnTo>
                    <a:pt x="17120" y="21776"/>
                  </a:lnTo>
                  <a:lnTo>
                    <a:pt x="17606" y="21494"/>
                  </a:lnTo>
                  <a:lnTo>
                    <a:pt x="18079" y="21200"/>
                  </a:lnTo>
                  <a:lnTo>
                    <a:pt x="18527" y="20880"/>
                  </a:lnTo>
                  <a:lnTo>
                    <a:pt x="18962" y="20535"/>
                  </a:lnTo>
                  <a:lnTo>
                    <a:pt x="19384" y="20164"/>
                  </a:lnTo>
                  <a:lnTo>
                    <a:pt x="19794" y="19780"/>
                  </a:lnTo>
                  <a:lnTo>
                    <a:pt x="20177" y="19383"/>
                  </a:lnTo>
                  <a:lnTo>
                    <a:pt x="20536" y="18961"/>
                  </a:lnTo>
                  <a:lnTo>
                    <a:pt x="20881" y="18526"/>
                  </a:lnTo>
                  <a:lnTo>
                    <a:pt x="21201" y="18066"/>
                  </a:lnTo>
                  <a:lnTo>
                    <a:pt x="21508" y="17592"/>
                  </a:lnTo>
                  <a:lnTo>
                    <a:pt x="21790" y="17119"/>
                  </a:lnTo>
                  <a:lnTo>
                    <a:pt x="22045" y="16607"/>
                  </a:lnTo>
                  <a:lnTo>
                    <a:pt x="22276" y="16095"/>
                  </a:lnTo>
                  <a:lnTo>
                    <a:pt x="22480" y="15571"/>
                  </a:lnTo>
                  <a:lnTo>
                    <a:pt x="22660" y="15033"/>
                  </a:lnTo>
                  <a:lnTo>
                    <a:pt x="22826" y="14483"/>
                  </a:lnTo>
                  <a:lnTo>
                    <a:pt x="22954" y="13920"/>
                  </a:lnTo>
                  <a:lnTo>
                    <a:pt x="23056" y="13357"/>
                  </a:lnTo>
                  <a:lnTo>
                    <a:pt x="23120" y="12769"/>
                  </a:lnTo>
                  <a:lnTo>
                    <a:pt x="23171" y="12180"/>
                  </a:lnTo>
                  <a:lnTo>
                    <a:pt x="23184" y="11592"/>
                  </a:lnTo>
                  <a:lnTo>
                    <a:pt x="23171" y="10990"/>
                  </a:lnTo>
                  <a:lnTo>
                    <a:pt x="23120" y="10402"/>
                  </a:lnTo>
                  <a:lnTo>
                    <a:pt x="23056" y="9826"/>
                  </a:lnTo>
                  <a:lnTo>
                    <a:pt x="22954" y="9250"/>
                  </a:lnTo>
                  <a:lnTo>
                    <a:pt x="22826" y="8687"/>
                  </a:lnTo>
                  <a:lnTo>
                    <a:pt x="22660" y="8137"/>
                  </a:lnTo>
                  <a:lnTo>
                    <a:pt x="22480" y="7600"/>
                  </a:lnTo>
                  <a:lnTo>
                    <a:pt x="22276" y="7075"/>
                  </a:lnTo>
                  <a:lnTo>
                    <a:pt x="22045" y="6563"/>
                  </a:lnTo>
                  <a:lnTo>
                    <a:pt x="21790" y="6065"/>
                  </a:lnTo>
                  <a:lnTo>
                    <a:pt x="21508" y="5578"/>
                  </a:lnTo>
                  <a:lnTo>
                    <a:pt x="21201" y="5105"/>
                  </a:lnTo>
                  <a:lnTo>
                    <a:pt x="20881" y="4657"/>
                  </a:lnTo>
                  <a:lnTo>
                    <a:pt x="20536" y="4209"/>
                  </a:lnTo>
                  <a:lnTo>
                    <a:pt x="20177" y="3787"/>
                  </a:lnTo>
                  <a:lnTo>
                    <a:pt x="19794" y="3390"/>
                  </a:lnTo>
                  <a:lnTo>
                    <a:pt x="19384" y="3007"/>
                  </a:lnTo>
                  <a:lnTo>
                    <a:pt x="18962" y="2648"/>
                  </a:lnTo>
                  <a:lnTo>
                    <a:pt x="18527" y="2303"/>
                  </a:lnTo>
                  <a:lnTo>
                    <a:pt x="18079" y="1970"/>
                  </a:lnTo>
                  <a:lnTo>
                    <a:pt x="17606" y="1676"/>
                  </a:lnTo>
                  <a:lnTo>
                    <a:pt x="17120" y="1395"/>
                  </a:lnTo>
                  <a:lnTo>
                    <a:pt x="16621" y="1139"/>
                  </a:lnTo>
                  <a:lnTo>
                    <a:pt x="16109" y="908"/>
                  </a:lnTo>
                  <a:lnTo>
                    <a:pt x="15584" y="704"/>
                  </a:lnTo>
                  <a:lnTo>
                    <a:pt x="15047" y="512"/>
                  </a:lnTo>
                  <a:lnTo>
                    <a:pt x="14497" y="358"/>
                  </a:lnTo>
                  <a:lnTo>
                    <a:pt x="13934" y="230"/>
                  </a:lnTo>
                  <a:lnTo>
                    <a:pt x="13358" y="128"/>
                  </a:lnTo>
                  <a:lnTo>
                    <a:pt x="12782" y="51"/>
                  </a:lnTo>
                  <a:lnTo>
                    <a:pt x="12194" y="13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213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pt-BR" dirty="0"/>
              <a:t>Modelo Relacional (DER)</a:t>
            </a:r>
            <a:endParaRPr dirty="0"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20E84AFA-F34F-324E-5AFA-A3F50D5AA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Demonstração ao Vivo</a:t>
            </a:r>
            <a:endParaRPr dirty="0"/>
          </a:p>
        </p:txBody>
      </p:sp>
      <p:grpSp>
        <p:nvGrpSpPr>
          <p:cNvPr id="1480" name="Google Shape;1480;p25"/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1481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3813523" y="1279109"/>
            <a:ext cx="1581560" cy="3019039"/>
            <a:chOff x="1497487" y="1374192"/>
            <a:chExt cx="1262521" cy="2410026"/>
          </a:xfrm>
        </p:grpSpPr>
        <p:sp>
          <p:nvSpPr>
            <p:cNvPr id="1486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25"/>
          <p:cNvGrpSpPr/>
          <p:nvPr/>
        </p:nvGrpSpPr>
        <p:grpSpPr>
          <a:xfrm>
            <a:off x="487119" y="1433145"/>
            <a:ext cx="2583056" cy="1202198"/>
            <a:chOff x="487119" y="1402945"/>
            <a:chExt cx="2583056" cy="1202198"/>
          </a:xfrm>
        </p:grpSpPr>
        <p:grpSp>
          <p:nvGrpSpPr>
            <p:cNvPr id="1579" name="Google Shape;1579;p25"/>
            <p:cNvGrpSpPr/>
            <p:nvPr/>
          </p:nvGrpSpPr>
          <p:grpSpPr>
            <a:xfrm>
              <a:off x="487125" y="1937155"/>
              <a:ext cx="2583050" cy="667988"/>
              <a:chOff x="487125" y="1937155"/>
              <a:chExt cx="2583050" cy="667988"/>
            </a:xfrm>
          </p:grpSpPr>
          <p:sp>
            <p:nvSpPr>
              <p:cNvPr id="1580" name="Google Shape;1580;p25"/>
              <p:cNvSpPr txBox="1"/>
              <p:nvPr/>
            </p:nvSpPr>
            <p:spPr>
              <a:xfrm>
                <a:off x="514775" y="1937155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pt-BR" sz="1800" dirty="0"/>
                  <a:t>Demonstração de Execução de </a:t>
                </a:r>
                <a:r>
                  <a:rPr lang="pt-BR" sz="1800" dirty="0" err="1"/>
                  <a:t>View</a:t>
                </a:r>
                <a:endParaRPr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1" name="Google Shape;1581;p25"/>
              <p:cNvSpPr txBox="1"/>
              <p:nvPr/>
            </p:nvSpPr>
            <p:spPr>
              <a:xfrm>
                <a:off x="487125" y="2170743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2" name="Google Shape;1582;p25"/>
            <p:cNvSpPr txBox="1"/>
            <p:nvPr/>
          </p:nvSpPr>
          <p:spPr>
            <a:xfrm>
              <a:off x="487119" y="1402945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3" name="Google Shape;1583;p25"/>
          <p:cNvGrpSpPr/>
          <p:nvPr/>
        </p:nvGrpSpPr>
        <p:grpSpPr>
          <a:xfrm>
            <a:off x="6107022" y="1433141"/>
            <a:ext cx="2580342" cy="1033765"/>
            <a:chOff x="6107022" y="1402941"/>
            <a:chExt cx="2580342" cy="1033765"/>
          </a:xfrm>
        </p:grpSpPr>
        <p:sp>
          <p:nvSpPr>
            <p:cNvPr id="1585" name="Google Shape;1585;p25"/>
            <p:cNvSpPr txBox="1"/>
            <p:nvPr/>
          </p:nvSpPr>
          <p:spPr>
            <a:xfrm>
              <a:off x="6131964" y="2103406"/>
              <a:ext cx="25554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pt-BR" sz="1800" dirty="0"/>
                <a:t>Demonstração de Execução de </a:t>
              </a:r>
              <a:r>
                <a:rPr lang="pt-BR" sz="1800" dirty="0" err="1"/>
                <a:t>Materialized</a:t>
              </a:r>
              <a:r>
                <a:rPr lang="pt-BR" sz="1800" dirty="0"/>
                <a:t> </a:t>
              </a:r>
              <a:r>
                <a:rPr lang="pt-BR" sz="1800" dirty="0" err="1"/>
                <a:t>View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87" name="Google Shape;1587;p25"/>
            <p:cNvSpPr txBox="1"/>
            <p:nvPr/>
          </p:nvSpPr>
          <p:spPr>
            <a:xfrm>
              <a:off x="6107022" y="1402941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8" name="Google Shape;1588;p25"/>
          <p:cNvGrpSpPr/>
          <p:nvPr/>
        </p:nvGrpSpPr>
        <p:grpSpPr>
          <a:xfrm>
            <a:off x="486736" y="2937170"/>
            <a:ext cx="2583439" cy="950713"/>
            <a:chOff x="486736" y="2906970"/>
            <a:chExt cx="2583439" cy="950713"/>
          </a:xfrm>
        </p:grpSpPr>
        <p:sp>
          <p:nvSpPr>
            <p:cNvPr id="1590" name="Google Shape;1590;p25"/>
            <p:cNvSpPr txBox="1"/>
            <p:nvPr/>
          </p:nvSpPr>
          <p:spPr>
            <a:xfrm>
              <a:off x="514775" y="3524383"/>
              <a:ext cx="2555400" cy="3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pt-BR" sz="1800" dirty="0"/>
                <a:t>Demonstração da Trigger de Auditoria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2" name="Google Shape;1592;p25"/>
            <p:cNvSpPr txBox="1"/>
            <p:nvPr/>
          </p:nvSpPr>
          <p:spPr>
            <a:xfrm>
              <a:off x="486736" y="2906970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 dirty="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pt-BR" dirty="0"/>
              <a:t>Comparação de Tempos (Resultados)</a:t>
            </a:r>
            <a:endParaRPr dirty="0"/>
          </a:p>
        </p:txBody>
      </p:sp>
      <p:grpSp>
        <p:nvGrpSpPr>
          <p:cNvPr id="504" name="Google Shape;504;p18"/>
          <p:cNvGrpSpPr/>
          <p:nvPr/>
        </p:nvGrpSpPr>
        <p:grpSpPr>
          <a:xfrm>
            <a:off x="6198569" y="1064658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8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Google Shape;122;p16">
            <a:extLst>
              <a:ext uri="{FF2B5EF4-FFF2-40B4-BE49-F238E27FC236}">
                <a16:creationId xmlns:a16="http://schemas.microsoft.com/office/drawing/2014/main" id="{B9E538AD-7067-EE49-EF40-780A986DC825}"/>
              </a:ext>
            </a:extLst>
          </p:cNvPr>
          <p:cNvSpPr/>
          <p:nvPr/>
        </p:nvSpPr>
        <p:spPr>
          <a:xfrm>
            <a:off x="236196" y="1145244"/>
            <a:ext cx="5843901" cy="3198300"/>
          </a:xfrm>
          <a:prstGeom prst="roundRect">
            <a:avLst>
              <a:gd name="adj" fmla="val 16667"/>
            </a:avLst>
          </a:prstGeom>
          <a:solidFill>
            <a:srgbClr val="01ADF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9F0793-F1FE-8CB6-9BDE-29AE639E7B99}"/>
              </a:ext>
            </a:extLst>
          </p:cNvPr>
          <p:cNvSpPr txBox="1"/>
          <p:nvPr/>
        </p:nvSpPr>
        <p:spPr>
          <a:xfrm>
            <a:off x="900483" y="2052629"/>
            <a:ext cx="46389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Query sem </a:t>
            </a:r>
            <a:r>
              <a:rPr lang="pt-BR" sz="1600" b="1" dirty="0" err="1"/>
              <a:t>view</a:t>
            </a:r>
            <a:r>
              <a:rPr lang="pt-BR" sz="1600" dirty="0"/>
              <a:t> (Receita por Médico)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Execution</a:t>
            </a:r>
            <a:r>
              <a:rPr lang="pt-BR" sz="1600" dirty="0"/>
              <a:t> Time: 7.193 </a:t>
            </a:r>
            <a:r>
              <a:rPr lang="pt-BR" sz="1600" dirty="0" err="1"/>
              <a:t>ms</a:t>
            </a:r>
            <a:endParaRPr lang="pt-BR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Executa </a:t>
            </a:r>
            <a:r>
              <a:rPr lang="pt-BR" sz="1600" i="1" dirty="0" err="1"/>
              <a:t>Hash</a:t>
            </a:r>
            <a:r>
              <a:rPr lang="pt-BR" sz="1600" i="1" dirty="0"/>
              <a:t> </a:t>
            </a:r>
            <a:r>
              <a:rPr lang="pt-BR" sz="1600" i="1" dirty="0" err="1"/>
              <a:t>Aggregate</a:t>
            </a:r>
            <a:r>
              <a:rPr lang="pt-BR" sz="1600" dirty="0"/>
              <a:t> e </a:t>
            </a:r>
            <a:r>
              <a:rPr lang="pt-BR" sz="1600" i="1" dirty="0" err="1"/>
              <a:t>Hash</a:t>
            </a:r>
            <a:r>
              <a:rPr lang="pt-BR" sz="1600" i="1" dirty="0"/>
              <a:t> Join</a:t>
            </a:r>
            <a:r>
              <a:rPr lang="pt-BR" sz="1600" dirty="0"/>
              <a:t> em tempo real. O custo é pago a cada consulta.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6B51DD4D-1BFD-6C4E-4A13-BCCCE8CD2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">
            <a:extLst>
              <a:ext uri="{FF2B5EF4-FFF2-40B4-BE49-F238E27FC236}">
                <a16:creationId xmlns:a16="http://schemas.microsoft.com/office/drawing/2014/main" id="{44D678B5-4FA4-99DF-2B34-C87A272DAB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pt-BR" dirty="0"/>
              <a:t>Comparação de Tempos (Resultados)</a:t>
            </a:r>
            <a:endParaRPr dirty="0"/>
          </a:p>
        </p:txBody>
      </p:sp>
      <p:grpSp>
        <p:nvGrpSpPr>
          <p:cNvPr id="504" name="Google Shape;504;p18">
            <a:extLst>
              <a:ext uri="{FF2B5EF4-FFF2-40B4-BE49-F238E27FC236}">
                <a16:creationId xmlns:a16="http://schemas.microsoft.com/office/drawing/2014/main" id="{9AE4855B-E4BD-75F9-3BA5-43B932C10770}"/>
              </a:ext>
            </a:extLst>
          </p:cNvPr>
          <p:cNvGrpSpPr/>
          <p:nvPr/>
        </p:nvGrpSpPr>
        <p:grpSpPr>
          <a:xfrm>
            <a:off x="6198569" y="1064658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>
              <a:extLst>
                <a:ext uri="{FF2B5EF4-FFF2-40B4-BE49-F238E27FC236}">
                  <a16:creationId xmlns:a16="http://schemas.microsoft.com/office/drawing/2014/main" id="{88C89D29-A9E5-A73B-4F57-F39C155721CF}"/>
                </a:ext>
              </a:extLst>
            </p:cNvPr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>
              <a:extLst>
                <a:ext uri="{FF2B5EF4-FFF2-40B4-BE49-F238E27FC236}">
                  <a16:creationId xmlns:a16="http://schemas.microsoft.com/office/drawing/2014/main" id="{0835CB28-0098-5268-EE24-CE84FFC8AC64}"/>
                </a:ext>
              </a:extLst>
            </p:cNvPr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>
              <a:extLst>
                <a:ext uri="{FF2B5EF4-FFF2-40B4-BE49-F238E27FC236}">
                  <a16:creationId xmlns:a16="http://schemas.microsoft.com/office/drawing/2014/main" id="{484280DA-6FA4-46DB-0BD3-36130C994AFA}"/>
                </a:ext>
              </a:extLst>
            </p:cNvPr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8">
              <a:extLst>
                <a:ext uri="{FF2B5EF4-FFF2-40B4-BE49-F238E27FC236}">
                  <a16:creationId xmlns:a16="http://schemas.microsoft.com/office/drawing/2014/main" id="{557E867E-04C1-E1DE-5727-FAD3886CC25B}"/>
                </a:ext>
              </a:extLst>
            </p:cNvPr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>
                <a:extLst>
                  <a:ext uri="{FF2B5EF4-FFF2-40B4-BE49-F238E27FC236}">
                    <a16:creationId xmlns:a16="http://schemas.microsoft.com/office/drawing/2014/main" id="{D814F894-AA10-FA6E-A547-97DF0F139757}"/>
                  </a:ext>
                </a:extLst>
              </p:cNvPr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>
                <a:extLst>
                  <a:ext uri="{FF2B5EF4-FFF2-40B4-BE49-F238E27FC236}">
                    <a16:creationId xmlns:a16="http://schemas.microsoft.com/office/drawing/2014/main" id="{0720E544-ACF5-19FA-2121-AA3FA48A6DC3}"/>
                  </a:ext>
                </a:extLst>
              </p:cNvPr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>
                <a:extLst>
                  <a:ext uri="{FF2B5EF4-FFF2-40B4-BE49-F238E27FC236}">
                    <a16:creationId xmlns:a16="http://schemas.microsoft.com/office/drawing/2014/main" id="{93DD1B14-D4C9-E55F-EC94-17E0FA21F020}"/>
                  </a:ext>
                </a:extLst>
              </p:cNvPr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>
                <a:extLst>
                  <a:ext uri="{FF2B5EF4-FFF2-40B4-BE49-F238E27FC236}">
                    <a16:creationId xmlns:a16="http://schemas.microsoft.com/office/drawing/2014/main" id="{F8EA40EB-7F2B-4CC9-2F6A-1FB28AFEEE1F}"/>
                  </a:ext>
                </a:extLst>
              </p:cNvPr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>
                <a:extLst>
                  <a:ext uri="{FF2B5EF4-FFF2-40B4-BE49-F238E27FC236}">
                    <a16:creationId xmlns:a16="http://schemas.microsoft.com/office/drawing/2014/main" id="{47B9070B-F26F-D32E-3A19-81EFF189885E}"/>
                  </a:ext>
                </a:extLst>
              </p:cNvPr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>
                <a:extLst>
                  <a:ext uri="{FF2B5EF4-FFF2-40B4-BE49-F238E27FC236}">
                    <a16:creationId xmlns:a16="http://schemas.microsoft.com/office/drawing/2014/main" id="{A8CBB135-77E8-38B2-7E73-C8D463DF84AD}"/>
                  </a:ext>
                </a:extLst>
              </p:cNvPr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>
                <a:extLst>
                  <a:ext uri="{FF2B5EF4-FFF2-40B4-BE49-F238E27FC236}">
                    <a16:creationId xmlns:a16="http://schemas.microsoft.com/office/drawing/2014/main" id="{86E9FA9A-107D-89FC-6CDA-6668A7816B2F}"/>
                  </a:ext>
                </a:extLst>
              </p:cNvPr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>
                <a:extLst>
                  <a:ext uri="{FF2B5EF4-FFF2-40B4-BE49-F238E27FC236}">
                    <a16:creationId xmlns:a16="http://schemas.microsoft.com/office/drawing/2014/main" id="{B972B7DB-D7DA-7678-3D8E-BA9D53F49A35}"/>
                  </a:ext>
                </a:extLst>
              </p:cNvPr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>
                <a:extLst>
                  <a:ext uri="{FF2B5EF4-FFF2-40B4-BE49-F238E27FC236}">
                    <a16:creationId xmlns:a16="http://schemas.microsoft.com/office/drawing/2014/main" id="{DB3A59EB-C8EE-8CA5-112B-F33446A88573}"/>
                  </a:ext>
                </a:extLst>
              </p:cNvPr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>
                <a:extLst>
                  <a:ext uri="{FF2B5EF4-FFF2-40B4-BE49-F238E27FC236}">
                    <a16:creationId xmlns:a16="http://schemas.microsoft.com/office/drawing/2014/main" id="{83546E05-5EAA-AB8D-45E2-25ACE0C6B92B}"/>
                  </a:ext>
                </a:extLst>
              </p:cNvPr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>
                <a:extLst>
                  <a:ext uri="{FF2B5EF4-FFF2-40B4-BE49-F238E27FC236}">
                    <a16:creationId xmlns:a16="http://schemas.microsoft.com/office/drawing/2014/main" id="{101FA01D-610A-FDDC-7E7E-2D52A85F39EF}"/>
                  </a:ext>
                </a:extLst>
              </p:cNvPr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>
                <a:extLst>
                  <a:ext uri="{FF2B5EF4-FFF2-40B4-BE49-F238E27FC236}">
                    <a16:creationId xmlns:a16="http://schemas.microsoft.com/office/drawing/2014/main" id="{F34160D6-72C8-44FD-AA46-BC5C9F477BB8}"/>
                  </a:ext>
                </a:extLst>
              </p:cNvPr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>
                <a:extLst>
                  <a:ext uri="{FF2B5EF4-FFF2-40B4-BE49-F238E27FC236}">
                    <a16:creationId xmlns:a16="http://schemas.microsoft.com/office/drawing/2014/main" id="{2740F5BE-C7A1-5DD5-86BE-AFCAD27C8152}"/>
                  </a:ext>
                </a:extLst>
              </p:cNvPr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>
                <a:extLst>
                  <a:ext uri="{FF2B5EF4-FFF2-40B4-BE49-F238E27FC236}">
                    <a16:creationId xmlns:a16="http://schemas.microsoft.com/office/drawing/2014/main" id="{83ADB681-D7E5-2C38-BAA9-71F44E17E3AA}"/>
                  </a:ext>
                </a:extLst>
              </p:cNvPr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>
                <a:extLst>
                  <a:ext uri="{FF2B5EF4-FFF2-40B4-BE49-F238E27FC236}">
                    <a16:creationId xmlns:a16="http://schemas.microsoft.com/office/drawing/2014/main" id="{D6AB48D0-BA1A-462F-EA03-5404D010F84D}"/>
                  </a:ext>
                </a:extLst>
              </p:cNvPr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>
                <a:extLst>
                  <a:ext uri="{FF2B5EF4-FFF2-40B4-BE49-F238E27FC236}">
                    <a16:creationId xmlns:a16="http://schemas.microsoft.com/office/drawing/2014/main" id="{035C651F-58AD-EA47-1BAD-A6F35416E0C0}"/>
                  </a:ext>
                </a:extLst>
              </p:cNvPr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>
                <a:extLst>
                  <a:ext uri="{FF2B5EF4-FFF2-40B4-BE49-F238E27FC236}">
                    <a16:creationId xmlns:a16="http://schemas.microsoft.com/office/drawing/2014/main" id="{3A0B91AC-3928-12D5-E5F4-7EC0515E4DB3}"/>
                  </a:ext>
                </a:extLst>
              </p:cNvPr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>
                <a:extLst>
                  <a:ext uri="{FF2B5EF4-FFF2-40B4-BE49-F238E27FC236}">
                    <a16:creationId xmlns:a16="http://schemas.microsoft.com/office/drawing/2014/main" id="{F3730D38-B0E9-920B-35C4-683128A24A81}"/>
                  </a:ext>
                </a:extLst>
              </p:cNvPr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>
                <a:extLst>
                  <a:ext uri="{FF2B5EF4-FFF2-40B4-BE49-F238E27FC236}">
                    <a16:creationId xmlns:a16="http://schemas.microsoft.com/office/drawing/2014/main" id="{DD1C4396-06B7-A6AE-29EE-8ABCF4A32CD4}"/>
                  </a:ext>
                </a:extLst>
              </p:cNvPr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>
                <a:extLst>
                  <a:ext uri="{FF2B5EF4-FFF2-40B4-BE49-F238E27FC236}">
                    <a16:creationId xmlns:a16="http://schemas.microsoft.com/office/drawing/2014/main" id="{88925590-4134-33AF-4E89-700DB06BAD8D}"/>
                  </a:ext>
                </a:extLst>
              </p:cNvPr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>
                <a:extLst>
                  <a:ext uri="{FF2B5EF4-FFF2-40B4-BE49-F238E27FC236}">
                    <a16:creationId xmlns:a16="http://schemas.microsoft.com/office/drawing/2014/main" id="{0B853698-860A-6528-6405-CD5BF3DD218D}"/>
                  </a:ext>
                </a:extLst>
              </p:cNvPr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>
                <a:extLst>
                  <a:ext uri="{FF2B5EF4-FFF2-40B4-BE49-F238E27FC236}">
                    <a16:creationId xmlns:a16="http://schemas.microsoft.com/office/drawing/2014/main" id="{C76E6475-ED8B-352A-49E3-E923E8DBB9A3}"/>
                  </a:ext>
                </a:extLst>
              </p:cNvPr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>
                <a:extLst>
                  <a:ext uri="{FF2B5EF4-FFF2-40B4-BE49-F238E27FC236}">
                    <a16:creationId xmlns:a16="http://schemas.microsoft.com/office/drawing/2014/main" id="{10BDA585-6EFD-21D8-40D6-5C927E766340}"/>
                  </a:ext>
                </a:extLst>
              </p:cNvPr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>
                <a:extLst>
                  <a:ext uri="{FF2B5EF4-FFF2-40B4-BE49-F238E27FC236}">
                    <a16:creationId xmlns:a16="http://schemas.microsoft.com/office/drawing/2014/main" id="{C05690D2-02B0-EBF6-B7AA-629B3B17115B}"/>
                  </a:ext>
                </a:extLst>
              </p:cNvPr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>
                <a:extLst>
                  <a:ext uri="{FF2B5EF4-FFF2-40B4-BE49-F238E27FC236}">
                    <a16:creationId xmlns:a16="http://schemas.microsoft.com/office/drawing/2014/main" id="{089437AC-2A5C-654F-2DE9-7CCD98778A2E}"/>
                  </a:ext>
                </a:extLst>
              </p:cNvPr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>
                <a:extLst>
                  <a:ext uri="{FF2B5EF4-FFF2-40B4-BE49-F238E27FC236}">
                    <a16:creationId xmlns:a16="http://schemas.microsoft.com/office/drawing/2014/main" id="{3A01CC03-AD6C-A290-5743-E0A3337FCEAA}"/>
                  </a:ext>
                </a:extLst>
              </p:cNvPr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>
                <a:extLst>
                  <a:ext uri="{FF2B5EF4-FFF2-40B4-BE49-F238E27FC236}">
                    <a16:creationId xmlns:a16="http://schemas.microsoft.com/office/drawing/2014/main" id="{164EC947-96CA-F037-D2DE-924F20E21612}"/>
                  </a:ext>
                </a:extLst>
              </p:cNvPr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>
                <a:extLst>
                  <a:ext uri="{FF2B5EF4-FFF2-40B4-BE49-F238E27FC236}">
                    <a16:creationId xmlns:a16="http://schemas.microsoft.com/office/drawing/2014/main" id="{6D1510AC-425C-C709-5E98-1295698224C7}"/>
                  </a:ext>
                </a:extLst>
              </p:cNvPr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>
                <a:extLst>
                  <a:ext uri="{FF2B5EF4-FFF2-40B4-BE49-F238E27FC236}">
                    <a16:creationId xmlns:a16="http://schemas.microsoft.com/office/drawing/2014/main" id="{5285AE67-5ABD-885B-47FD-549DE71AAE98}"/>
                  </a:ext>
                </a:extLst>
              </p:cNvPr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>
                <a:extLst>
                  <a:ext uri="{FF2B5EF4-FFF2-40B4-BE49-F238E27FC236}">
                    <a16:creationId xmlns:a16="http://schemas.microsoft.com/office/drawing/2014/main" id="{AFE45982-034B-62C6-6036-7A1A37AC4661}"/>
                  </a:ext>
                </a:extLst>
              </p:cNvPr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>
                <a:extLst>
                  <a:ext uri="{FF2B5EF4-FFF2-40B4-BE49-F238E27FC236}">
                    <a16:creationId xmlns:a16="http://schemas.microsoft.com/office/drawing/2014/main" id="{B45D8203-A792-1D30-0825-8B923CF0EE6A}"/>
                  </a:ext>
                </a:extLst>
              </p:cNvPr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>
                <a:extLst>
                  <a:ext uri="{FF2B5EF4-FFF2-40B4-BE49-F238E27FC236}">
                    <a16:creationId xmlns:a16="http://schemas.microsoft.com/office/drawing/2014/main" id="{1A8736BE-3051-1A86-AFDD-45AC0A8174F3}"/>
                  </a:ext>
                </a:extLst>
              </p:cNvPr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>
                <a:extLst>
                  <a:ext uri="{FF2B5EF4-FFF2-40B4-BE49-F238E27FC236}">
                    <a16:creationId xmlns:a16="http://schemas.microsoft.com/office/drawing/2014/main" id="{46AACB0D-8F72-0613-5A3E-C8B628391F9A}"/>
                  </a:ext>
                </a:extLst>
              </p:cNvPr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>
                <a:extLst>
                  <a:ext uri="{FF2B5EF4-FFF2-40B4-BE49-F238E27FC236}">
                    <a16:creationId xmlns:a16="http://schemas.microsoft.com/office/drawing/2014/main" id="{8DBC95D5-B97D-C2C5-BFDE-4A29DC5670DC}"/>
                  </a:ext>
                </a:extLst>
              </p:cNvPr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>
                <a:extLst>
                  <a:ext uri="{FF2B5EF4-FFF2-40B4-BE49-F238E27FC236}">
                    <a16:creationId xmlns:a16="http://schemas.microsoft.com/office/drawing/2014/main" id="{99E5E626-CEF4-929E-D915-2011BDC4EDDB}"/>
                  </a:ext>
                </a:extLst>
              </p:cNvPr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>
                <a:extLst>
                  <a:ext uri="{FF2B5EF4-FFF2-40B4-BE49-F238E27FC236}">
                    <a16:creationId xmlns:a16="http://schemas.microsoft.com/office/drawing/2014/main" id="{1786487D-0552-9FCD-9BDA-F4517B88D6BE}"/>
                  </a:ext>
                </a:extLst>
              </p:cNvPr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>
                <a:extLst>
                  <a:ext uri="{FF2B5EF4-FFF2-40B4-BE49-F238E27FC236}">
                    <a16:creationId xmlns:a16="http://schemas.microsoft.com/office/drawing/2014/main" id="{B3CB7810-7512-D2B2-9C07-9405674158B0}"/>
                  </a:ext>
                </a:extLst>
              </p:cNvPr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>
                <a:extLst>
                  <a:ext uri="{FF2B5EF4-FFF2-40B4-BE49-F238E27FC236}">
                    <a16:creationId xmlns:a16="http://schemas.microsoft.com/office/drawing/2014/main" id="{314E3B78-6019-AF45-348F-1FBCED00AB89}"/>
                  </a:ext>
                </a:extLst>
              </p:cNvPr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>
                <a:extLst>
                  <a:ext uri="{FF2B5EF4-FFF2-40B4-BE49-F238E27FC236}">
                    <a16:creationId xmlns:a16="http://schemas.microsoft.com/office/drawing/2014/main" id="{2EDC6919-DE88-866E-844D-2C67B8944CD7}"/>
                  </a:ext>
                </a:extLst>
              </p:cNvPr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>
                <a:extLst>
                  <a:ext uri="{FF2B5EF4-FFF2-40B4-BE49-F238E27FC236}">
                    <a16:creationId xmlns:a16="http://schemas.microsoft.com/office/drawing/2014/main" id="{FBB20801-1E74-2E84-5A00-30C105437FA3}"/>
                  </a:ext>
                </a:extLst>
              </p:cNvPr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>
                <a:extLst>
                  <a:ext uri="{FF2B5EF4-FFF2-40B4-BE49-F238E27FC236}">
                    <a16:creationId xmlns:a16="http://schemas.microsoft.com/office/drawing/2014/main" id="{E17CAE99-B09B-5C03-827B-1D267F361092}"/>
                  </a:ext>
                </a:extLst>
              </p:cNvPr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>
                <a:extLst>
                  <a:ext uri="{FF2B5EF4-FFF2-40B4-BE49-F238E27FC236}">
                    <a16:creationId xmlns:a16="http://schemas.microsoft.com/office/drawing/2014/main" id="{6E8BA8CC-AB95-DF06-7060-36C01A11A29C}"/>
                  </a:ext>
                </a:extLst>
              </p:cNvPr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>
                <a:extLst>
                  <a:ext uri="{FF2B5EF4-FFF2-40B4-BE49-F238E27FC236}">
                    <a16:creationId xmlns:a16="http://schemas.microsoft.com/office/drawing/2014/main" id="{B056B675-33DE-ECCB-4833-877EBD63FE5A}"/>
                  </a:ext>
                </a:extLst>
              </p:cNvPr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>
                <a:extLst>
                  <a:ext uri="{FF2B5EF4-FFF2-40B4-BE49-F238E27FC236}">
                    <a16:creationId xmlns:a16="http://schemas.microsoft.com/office/drawing/2014/main" id="{D1DB398A-FADC-119D-DA76-46A35D209CD7}"/>
                  </a:ext>
                </a:extLst>
              </p:cNvPr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>
                <a:extLst>
                  <a:ext uri="{FF2B5EF4-FFF2-40B4-BE49-F238E27FC236}">
                    <a16:creationId xmlns:a16="http://schemas.microsoft.com/office/drawing/2014/main" id="{EB4FA739-9C54-4FC0-8127-82CFFC213A82}"/>
                  </a:ext>
                </a:extLst>
              </p:cNvPr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>
                <a:extLst>
                  <a:ext uri="{FF2B5EF4-FFF2-40B4-BE49-F238E27FC236}">
                    <a16:creationId xmlns:a16="http://schemas.microsoft.com/office/drawing/2014/main" id="{189FC30D-9266-2C28-11A0-12BFEE961F88}"/>
                  </a:ext>
                </a:extLst>
              </p:cNvPr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>
                <a:extLst>
                  <a:ext uri="{FF2B5EF4-FFF2-40B4-BE49-F238E27FC236}">
                    <a16:creationId xmlns:a16="http://schemas.microsoft.com/office/drawing/2014/main" id="{6FEF14B0-10F9-A4A1-71E3-A2722157D204}"/>
                  </a:ext>
                </a:extLst>
              </p:cNvPr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>
                <a:extLst>
                  <a:ext uri="{FF2B5EF4-FFF2-40B4-BE49-F238E27FC236}">
                    <a16:creationId xmlns:a16="http://schemas.microsoft.com/office/drawing/2014/main" id="{1ABF3D47-26C1-4EFF-59DA-E90A91D66BA3}"/>
                  </a:ext>
                </a:extLst>
              </p:cNvPr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>
                <a:extLst>
                  <a:ext uri="{FF2B5EF4-FFF2-40B4-BE49-F238E27FC236}">
                    <a16:creationId xmlns:a16="http://schemas.microsoft.com/office/drawing/2014/main" id="{C6549297-85FF-21D3-1A94-707CC725B570}"/>
                  </a:ext>
                </a:extLst>
              </p:cNvPr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>
                <a:extLst>
                  <a:ext uri="{FF2B5EF4-FFF2-40B4-BE49-F238E27FC236}">
                    <a16:creationId xmlns:a16="http://schemas.microsoft.com/office/drawing/2014/main" id="{8BED8187-499A-8C04-107E-8772C109DDAA}"/>
                  </a:ext>
                </a:extLst>
              </p:cNvPr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>
                <a:extLst>
                  <a:ext uri="{FF2B5EF4-FFF2-40B4-BE49-F238E27FC236}">
                    <a16:creationId xmlns:a16="http://schemas.microsoft.com/office/drawing/2014/main" id="{125388F6-B9C6-5155-14E4-50D22B684887}"/>
                  </a:ext>
                </a:extLst>
              </p:cNvPr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>
                <a:extLst>
                  <a:ext uri="{FF2B5EF4-FFF2-40B4-BE49-F238E27FC236}">
                    <a16:creationId xmlns:a16="http://schemas.microsoft.com/office/drawing/2014/main" id="{06630DF2-D32F-4D23-ADAB-622E2A4A1D27}"/>
                  </a:ext>
                </a:extLst>
              </p:cNvPr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>
                <a:extLst>
                  <a:ext uri="{FF2B5EF4-FFF2-40B4-BE49-F238E27FC236}">
                    <a16:creationId xmlns:a16="http://schemas.microsoft.com/office/drawing/2014/main" id="{202EA4A0-E299-84B9-DFE3-67421FE4F96B}"/>
                  </a:ext>
                </a:extLst>
              </p:cNvPr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>
                <a:extLst>
                  <a:ext uri="{FF2B5EF4-FFF2-40B4-BE49-F238E27FC236}">
                    <a16:creationId xmlns:a16="http://schemas.microsoft.com/office/drawing/2014/main" id="{A5A80D43-0C94-52A8-AE59-CC532286004F}"/>
                  </a:ext>
                </a:extLst>
              </p:cNvPr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>
                <a:extLst>
                  <a:ext uri="{FF2B5EF4-FFF2-40B4-BE49-F238E27FC236}">
                    <a16:creationId xmlns:a16="http://schemas.microsoft.com/office/drawing/2014/main" id="{6231D447-7F73-1DB8-4405-9BE16FDCF1BB}"/>
                  </a:ext>
                </a:extLst>
              </p:cNvPr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>
                <a:extLst>
                  <a:ext uri="{FF2B5EF4-FFF2-40B4-BE49-F238E27FC236}">
                    <a16:creationId xmlns:a16="http://schemas.microsoft.com/office/drawing/2014/main" id="{A2E0DE39-0C76-FB95-FDDB-9C863C020D51}"/>
                  </a:ext>
                </a:extLst>
              </p:cNvPr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18">
              <a:extLst>
                <a:ext uri="{FF2B5EF4-FFF2-40B4-BE49-F238E27FC236}">
                  <a16:creationId xmlns:a16="http://schemas.microsoft.com/office/drawing/2014/main" id="{A5D62BEB-F9C5-C4F5-42E0-9A70285101B5}"/>
                </a:ext>
              </a:extLst>
            </p:cNvPr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>
              <a:extLst>
                <a:ext uri="{FF2B5EF4-FFF2-40B4-BE49-F238E27FC236}">
                  <a16:creationId xmlns:a16="http://schemas.microsoft.com/office/drawing/2014/main" id="{84C80BA4-AAD2-7A2C-62B8-60BBC93F01A0}"/>
                </a:ext>
              </a:extLst>
            </p:cNvPr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>
              <a:extLst>
                <a:ext uri="{FF2B5EF4-FFF2-40B4-BE49-F238E27FC236}">
                  <a16:creationId xmlns:a16="http://schemas.microsoft.com/office/drawing/2014/main" id="{F83BBB39-20EB-CDF2-8D6E-7B62078149A2}"/>
                </a:ext>
              </a:extLst>
            </p:cNvPr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>
              <a:extLst>
                <a:ext uri="{FF2B5EF4-FFF2-40B4-BE49-F238E27FC236}">
                  <a16:creationId xmlns:a16="http://schemas.microsoft.com/office/drawing/2014/main" id="{35B2655A-1921-7B65-B856-0C8E407AABC4}"/>
                </a:ext>
              </a:extLst>
            </p:cNvPr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>
              <a:extLst>
                <a:ext uri="{FF2B5EF4-FFF2-40B4-BE49-F238E27FC236}">
                  <a16:creationId xmlns:a16="http://schemas.microsoft.com/office/drawing/2014/main" id="{E0814098-25ED-59D2-8A17-1C90A611873C}"/>
                </a:ext>
              </a:extLst>
            </p:cNvPr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18">
              <a:extLst>
                <a:ext uri="{FF2B5EF4-FFF2-40B4-BE49-F238E27FC236}">
                  <a16:creationId xmlns:a16="http://schemas.microsoft.com/office/drawing/2014/main" id="{A8A02992-5534-3763-F6DC-1625CA2742BE}"/>
                </a:ext>
              </a:extLst>
            </p:cNvPr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>
              <a:extLst>
                <a:ext uri="{FF2B5EF4-FFF2-40B4-BE49-F238E27FC236}">
                  <a16:creationId xmlns:a16="http://schemas.microsoft.com/office/drawing/2014/main" id="{AFC222DA-B348-F521-CDC9-5714BE3E2D25}"/>
                </a:ext>
              </a:extLst>
            </p:cNvPr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8">
            <a:extLst>
              <a:ext uri="{FF2B5EF4-FFF2-40B4-BE49-F238E27FC236}">
                <a16:creationId xmlns:a16="http://schemas.microsoft.com/office/drawing/2014/main" id="{E97C3771-04A8-6C17-9623-0EEBACCA4FFA}"/>
              </a:ext>
            </a:extLst>
          </p:cNvPr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593" name="Google Shape;593;p18">
              <a:extLst>
                <a:ext uri="{FF2B5EF4-FFF2-40B4-BE49-F238E27FC236}">
                  <a16:creationId xmlns:a16="http://schemas.microsoft.com/office/drawing/2014/main" id="{616C052B-E819-DC8D-A827-9B4CFA7804AE}"/>
                </a:ext>
              </a:extLst>
            </p:cNvPr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>
              <a:extLst>
                <a:ext uri="{FF2B5EF4-FFF2-40B4-BE49-F238E27FC236}">
                  <a16:creationId xmlns:a16="http://schemas.microsoft.com/office/drawing/2014/main" id="{FB7BEEA9-83AA-C816-0C46-6F43CF40B929}"/>
                </a:ext>
              </a:extLst>
            </p:cNvPr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>
              <a:extLst>
                <a:ext uri="{FF2B5EF4-FFF2-40B4-BE49-F238E27FC236}">
                  <a16:creationId xmlns:a16="http://schemas.microsoft.com/office/drawing/2014/main" id="{70542844-E52F-8EB7-AADF-1A5AC76AE846}"/>
                </a:ext>
              </a:extLst>
            </p:cNvPr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>
              <a:extLst>
                <a:ext uri="{FF2B5EF4-FFF2-40B4-BE49-F238E27FC236}">
                  <a16:creationId xmlns:a16="http://schemas.microsoft.com/office/drawing/2014/main" id="{0490EF4A-E2B0-C229-777E-84731E09733E}"/>
                </a:ext>
              </a:extLst>
            </p:cNvPr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>
              <a:extLst>
                <a:ext uri="{FF2B5EF4-FFF2-40B4-BE49-F238E27FC236}">
                  <a16:creationId xmlns:a16="http://schemas.microsoft.com/office/drawing/2014/main" id="{79078ECB-618D-AD0D-180D-83FD7A0EA504}"/>
                </a:ext>
              </a:extLst>
            </p:cNvPr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>
              <a:extLst>
                <a:ext uri="{FF2B5EF4-FFF2-40B4-BE49-F238E27FC236}">
                  <a16:creationId xmlns:a16="http://schemas.microsoft.com/office/drawing/2014/main" id="{ACDCE389-0307-9874-2888-6BBC2D99ED3C}"/>
                </a:ext>
              </a:extLst>
            </p:cNvPr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>
            <a:extLst>
              <a:ext uri="{FF2B5EF4-FFF2-40B4-BE49-F238E27FC236}">
                <a16:creationId xmlns:a16="http://schemas.microsoft.com/office/drawing/2014/main" id="{39B0ECA7-4F01-7D94-0111-019562E7625E}"/>
              </a:ext>
            </a:extLst>
          </p:cNvPr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600" name="Google Shape;600;p18">
              <a:extLst>
                <a:ext uri="{FF2B5EF4-FFF2-40B4-BE49-F238E27FC236}">
                  <a16:creationId xmlns:a16="http://schemas.microsoft.com/office/drawing/2014/main" id="{8E6171A0-8ECE-97E1-A500-E85D75464892}"/>
                </a:ext>
              </a:extLst>
            </p:cNvPr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>
              <a:extLst>
                <a:ext uri="{FF2B5EF4-FFF2-40B4-BE49-F238E27FC236}">
                  <a16:creationId xmlns:a16="http://schemas.microsoft.com/office/drawing/2014/main" id="{87BF2857-4726-508A-D76D-BA8246DEEF45}"/>
                </a:ext>
              </a:extLst>
            </p:cNvPr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>
              <a:extLst>
                <a:ext uri="{FF2B5EF4-FFF2-40B4-BE49-F238E27FC236}">
                  <a16:creationId xmlns:a16="http://schemas.microsoft.com/office/drawing/2014/main" id="{CE4FDFDF-CD9E-78DF-7AED-F75AFB4D22C2}"/>
                </a:ext>
              </a:extLst>
            </p:cNvPr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>
            <a:extLst>
              <a:ext uri="{FF2B5EF4-FFF2-40B4-BE49-F238E27FC236}">
                <a16:creationId xmlns:a16="http://schemas.microsoft.com/office/drawing/2014/main" id="{FA8008F3-51C5-4AB0-682C-3F785E94E494}"/>
              </a:ext>
            </a:extLst>
          </p:cNvPr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>
              <a:extLst>
                <a:ext uri="{FF2B5EF4-FFF2-40B4-BE49-F238E27FC236}">
                  <a16:creationId xmlns:a16="http://schemas.microsoft.com/office/drawing/2014/main" id="{840D262C-31E5-16BA-A4DD-CC491CBD7504}"/>
                </a:ext>
              </a:extLst>
            </p:cNvPr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>
              <a:extLst>
                <a:ext uri="{FF2B5EF4-FFF2-40B4-BE49-F238E27FC236}">
                  <a16:creationId xmlns:a16="http://schemas.microsoft.com/office/drawing/2014/main" id="{D100398E-4B95-7EB6-4AE0-B271CC977C31}"/>
                </a:ext>
              </a:extLst>
            </p:cNvPr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>
              <a:extLst>
                <a:ext uri="{FF2B5EF4-FFF2-40B4-BE49-F238E27FC236}">
                  <a16:creationId xmlns:a16="http://schemas.microsoft.com/office/drawing/2014/main" id="{ADD3D866-296F-C856-E252-7C33F2D3AC40}"/>
                </a:ext>
              </a:extLst>
            </p:cNvPr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>
              <a:extLst>
                <a:ext uri="{FF2B5EF4-FFF2-40B4-BE49-F238E27FC236}">
                  <a16:creationId xmlns:a16="http://schemas.microsoft.com/office/drawing/2014/main" id="{6E216334-E027-95F3-4953-F04F41202E1F}"/>
                </a:ext>
              </a:extLst>
            </p:cNvPr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>
            <a:extLst>
              <a:ext uri="{FF2B5EF4-FFF2-40B4-BE49-F238E27FC236}">
                <a16:creationId xmlns:a16="http://schemas.microsoft.com/office/drawing/2014/main" id="{480471CE-D8DA-3080-B437-96F64E8695F7}"/>
              </a:ext>
            </a:extLst>
          </p:cNvPr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9" name="Google Shape;609;p18">
              <a:extLst>
                <a:ext uri="{FF2B5EF4-FFF2-40B4-BE49-F238E27FC236}">
                  <a16:creationId xmlns:a16="http://schemas.microsoft.com/office/drawing/2014/main" id="{0AA7E85B-B829-BCF1-6341-1801CD80BB26}"/>
                </a:ext>
              </a:extLst>
            </p:cNvPr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>
              <a:extLst>
                <a:ext uri="{FF2B5EF4-FFF2-40B4-BE49-F238E27FC236}">
                  <a16:creationId xmlns:a16="http://schemas.microsoft.com/office/drawing/2014/main" id="{8BB6B504-FA87-8673-212B-3C6227206BFB}"/>
                </a:ext>
              </a:extLst>
            </p:cNvPr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>
              <a:extLst>
                <a:ext uri="{FF2B5EF4-FFF2-40B4-BE49-F238E27FC236}">
                  <a16:creationId xmlns:a16="http://schemas.microsoft.com/office/drawing/2014/main" id="{AFA25B52-757A-80C4-D4A2-135C311D1775}"/>
                </a:ext>
              </a:extLst>
            </p:cNvPr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>
              <a:extLst>
                <a:ext uri="{FF2B5EF4-FFF2-40B4-BE49-F238E27FC236}">
                  <a16:creationId xmlns:a16="http://schemas.microsoft.com/office/drawing/2014/main" id="{BC20AF13-D3CE-AA99-3FB7-47DA9D49088B}"/>
                </a:ext>
              </a:extLst>
            </p:cNvPr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Google Shape;122;p16">
            <a:extLst>
              <a:ext uri="{FF2B5EF4-FFF2-40B4-BE49-F238E27FC236}">
                <a16:creationId xmlns:a16="http://schemas.microsoft.com/office/drawing/2014/main" id="{C516254F-AB35-C2C3-662E-C42629F04892}"/>
              </a:ext>
            </a:extLst>
          </p:cNvPr>
          <p:cNvSpPr/>
          <p:nvPr/>
        </p:nvSpPr>
        <p:spPr>
          <a:xfrm>
            <a:off x="236196" y="1145244"/>
            <a:ext cx="5843901" cy="3198300"/>
          </a:xfrm>
          <a:prstGeom prst="roundRect">
            <a:avLst>
              <a:gd name="adj" fmla="val 16667"/>
            </a:avLst>
          </a:prstGeom>
          <a:solidFill>
            <a:srgbClr val="01ADF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96CD00-689F-2722-467B-BAAFE56EFB28}"/>
              </a:ext>
            </a:extLst>
          </p:cNvPr>
          <p:cNvSpPr txBox="1"/>
          <p:nvPr/>
        </p:nvSpPr>
        <p:spPr>
          <a:xfrm>
            <a:off x="878583" y="2001098"/>
            <a:ext cx="44925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Query com </a:t>
            </a:r>
            <a:r>
              <a:rPr lang="pt-BR" sz="1600" b="1" dirty="0" err="1"/>
              <a:t>Materialized</a:t>
            </a:r>
            <a:r>
              <a:rPr lang="pt-BR" sz="1600" b="1" dirty="0"/>
              <a:t> </a:t>
            </a:r>
            <a:r>
              <a:rPr lang="pt-BR" sz="1600" b="1" dirty="0" err="1"/>
              <a:t>View</a:t>
            </a:r>
            <a:r>
              <a:rPr lang="pt-BR" sz="1600" dirty="0"/>
              <a:t> (Receita por Médico)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/>
              <a:t>Execution</a:t>
            </a:r>
            <a:r>
              <a:rPr lang="pt-BR" sz="1600" dirty="0"/>
              <a:t> Time: 0.083 </a:t>
            </a:r>
            <a:r>
              <a:rPr lang="pt-BR" sz="1600" dirty="0" err="1"/>
              <a:t>ms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Executa um </a:t>
            </a:r>
            <a:r>
              <a:rPr lang="pt-BR" sz="1600" i="1" dirty="0" err="1"/>
              <a:t>Seq</a:t>
            </a:r>
            <a:r>
              <a:rPr lang="pt-BR" sz="1600" i="1" dirty="0"/>
              <a:t> </a:t>
            </a:r>
            <a:r>
              <a:rPr lang="pt-BR" sz="1600" i="1" dirty="0" err="1"/>
              <a:t>Scan</a:t>
            </a:r>
            <a:r>
              <a:rPr lang="pt-BR" sz="1600" dirty="0"/>
              <a:t> simples na tabela materializada. Leitura direta dos dados </a:t>
            </a:r>
            <a:r>
              <a:rPr lang="pt-BR" sz="1600" dirty="0" err="1"/>
              <a:t>pré</a:t>
            </a:r>
            <a:r>
              <a:rPr lang="pt-BR" sz="1600" dirty="0"/>
              <a:t>-calculados.</a:t>
            </a:r>
          </a:p>
        </p:txBody>
      </p:sp>
    </p:spTree>
    <p:extLst>
      <p:ext uri="{BB962C8B-B14F-4D97-AF65-F5344CB8AC3E}">
        <p14:creationId xmlns:p14="http://schemas.microsoft.com/office/powerpoint/2010/main" val="318610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6" name="Google Shape;1706;p28"/>
          <p:cNvCxnSpPr/>
          <p:nvPr/>
        </p:nvCxnSpPr>
        <p:spPr>
          <a:xfrm>
            <a:off x="3832521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7" name="Google Shape;1707;p28"/>
          <p:cNvCxnSpPr/>
          <p:nvPr/>
        </p:nvCxnSpPr>
        <p:spPr>
          <a:xfrm>
            <a:off x="5779658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9" name="Google Shape;1709;p28"/>
          <p:cNvCxnSpPr/>
          <p:nvPr/>
        </p:nvCxnSpPr>
        <p:spPr>
          <a:xfrm rot="10800000">
            <a:off x="3832521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0" name="Google Shape;1710;p28"/>
          <p:cNvCxnSpPr/>
          <p:nvPr/>
        </p:nvCxnSpPr>
        <p:spPr>
          <a:xfrm rot="10800000">
            <a:off x="5779658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28"/>
          <p:cNvCxnSpPr/>
          <p:nvPr/>
        </p:nvCxnSpPr>
        <p:spPr>
          <a:xfrm rot="10800000">
            <a:off x="7726808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2" name="Google Shape;1712;p28"/>
          <p:cNvSpPr/>
          <p:nvPr/>
        </p:nvSpPr>
        <p:spPr>
          <a:xfrm rot="10800000" flipH="1">
            <a:off x="3050825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28"/>
          <p:cNvSpPr/>
          <p:nvPr/>
        </p:nvSpPr>
        <p:spPr>
          <a:xfrm rot="10800000" flipH="1">
            <a:off x="3050825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28"/>
          <p:cNvSpPr/>
          <p:nvPr/>
        </p:nvSpPr>
        <p:spPr>
          <a:xfrm rot="10800000" flipH="1">
            <a:off x="499796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28"/>
          <p:cNvSpPr/>
          <p:nvPr/>
        </p:nvSpPr>
        <p:spPr>
          <a:xfrm rot="10800000" flipH="1">
            <a:off x="499796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4" name="Google Shape;1724;p28"/>
          <p:cNvCxnSpPr/>
          <p:nvPr/>
        </p:nvCxnSpPr>
        <p:spPr>
          <a:xfrm rot="10800000">
            <a:off x="1667796" y="2724633"/>
            <a:ext cx="60927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6" name="Google Shape;1726;p2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Conclusão</a:t>
            </a:r>
            <a:endParaRPr dirty="0"/>
          </a:p>
        </p:txBody>
      </p:sp>
      <p:sp>
        <p:nvSpPr>
          <p:cNvPr id="1736" name="Google Shape;1736;p28"/>
          <p:cNvSpPr txBox="1"/>
          <p:nvPr/>
        </p:nvSpPr>
        <p:spPr>
          <a:xfrm>
            <a:off x="5089081" y="1509304"/>
            <a:ext cx="1378861" cy="25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Segurança e Abstração</a:t>
            </a:r>
            <a:endParaRPr sz="18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39" name="Google Shape;1739;p28"/>
          <p:cNvSpPr txBox="1"/>
          <p:nvPr/>
        </p:nvSpPr>
        <p:spPr>
          <a:xfrm>
            <a:off x="3146112" y="1487227"/>
            <a:ext cx="1378861" cy="25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Performance</a:t>
            </a:r>
            <a:endParaRPr sz="18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42" name="Google Shape;1742;p28"/>
          <p:cNvSpPr txBox="1"/>
          <p:nvPr/>
        </p:nvSpPr>
        <p:spPr>
          <a:xfrm>
            <a:off x="3213767" y="3675533"/>
            <a:ext cx="1378861" cy="25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Custo das MVs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45" name="Google Shape;1745;p28"/>
          <p:cNvSpPr txBox="1"/>
          <p:nvPr/>
        </p:nvSpPr>
        <p:spPr>
          <a:xfrm>
            <a:off x="5089081" y="3647952"/>
            <a:ext cx="1378861" cy="25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Overhead de Triggers</a:t>
            </a:r>
            <a:endParaRPr sz="18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48" name="Google Shape;1748;p28"/>
          <p:cNvSpPr txBox="1"/>
          <p:nvPr/>
        </p:nvSpPr>
        <p:spPr>
          <a:xfrm>
            <a:off x="7040332" y="1560975"/>
            <a:ext cx="1378861" cy="25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Integridade e Auditoria</a:t>
            </a:r>
            <a:endParaRPr sz="18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753" name="Google Shape;1753;p28"/>
          <p:cNvCxnSpPr/>
          <p:nvPr/>
        </p:nvCxnSpPr>
        <p:spPr>
          <a:xfrm rot="10800000">
            <a:off x="3832508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4" name="Google Shape;1754;p28"/>
          <p:cNvCxnSpPr/>
          <p:nvPr/>
        </p:nvCxnSpPr>
        <p:spPr>
          <a:xfrm rot="10800000">
            <a:off x="5779646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5" name="Google Shape;1755;p28"/>
          <p:cNvCxnSpPr/>
          <p:nvPr/>
        </p:nvCxnSpPr>
        <p:spPr>
          <a:xfrm rot="10800000">
            <a:off x="7726796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6" name="Google Shape;1756;p28"/>
          <p:cNvCxnSpPr/>
          <p:nvPr/>
        </p:nvCxnSpPr>
        <p:spPr>
          <a:xfrm>
            <a:off x="3832508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7" name="Google Shape;1757;p28"/>
          <p:cNvCxnSpPr/>
          <p:nvPr/>
        </p:nvCxnSpPr>
        <p:spPr>
          <a:xfrm>
            <a:off x="5779646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1603;p26">
            <a:extLst>
              <a:ext uri="{FF2B5EF4-FFF2-40B4-BE49-F238E27FC236}">
                <a16:creationId xmlns:a16="http://schemas.microsoft.com/office/drawing/2014/main" id="{8B94FF8C-99C3-C9FA-279F-E6149CA0432C}"/>
              </a:ext>
            </a:extLst>
          </p:cNvPr>
          <p:cNvGrpSpPr/>
          <p:nvPr/>
        </p:nvGrpSpPr>
        <p:grpSpPr>
          <a:xfrm>
            <a:off x="-14542" y="557200"/>
            <a:ext cx="2532953" cy="3574389"/>
            <a:chOff x="1047817" y="1158425"/>
            <a:chExt cx="2532953" cy="3574389"/>
          </a:xfrm>
        </p:grpSpPr>
        <p:sp>
          <p:nvSpPr>
            <p:cNvPr id="3" name="Google Shape;1604;p26">
              <a:extLst>
                <a:ext uri="{FF2B5EF4-FFF2-40B4-BE49-F238E27FC236}">
                  <a16:creationId xmlns:a16="http://schemas.microsoft.com/office/drawing/2014/main" id="{2844D6E8-C0EB-8483-1773-B6643093E165}"/>
                </a:ext>
              </a:extLst>
            </p:cNvPr>
            <p:cNvSpPr/>
            <p:nvPr/>
          </p:nvSpPr>
          <p:spPr>
            <a:xfrm>
              <a:off x="2444996" y="1158425"/>
              <a:ext cx="801628" cy="1427472"/>
            </a:xfrm>
            <a:custGeom>
              <a:avLst/>
              <a:gdLst/>
              <a:ahLst/>
              <a:cxnLst/>
              <a:rect l="l" t="t" r="r" b="b"/>
              <a:pathLst>
                <a:path w="24539" h="43697" extrusionOk="0">
                  <a:moveTo>
                    <a:pt x="11787" y="43696"/>
                  </a:moveTo>
                  <a:cubicBezTo>
                    <a:pt x="10751" y="43661"/>
                    <a:pt x="10406" y="42839"/>
                    <a:pt x="10406" y="41458"/>
                  </a:cubicBezTo>
                  <a:cubicBezTo>
                    <a:pt x="10430" y="30897"/>
                    <a:pt x="10430" y="20336"/>
                    <a:pt x="10418" y="9788"/>
                  </a:cubicBezTo>
                  <a:lnTo>
                    <a:pt x="10418" y="8585"/>
                  </a:lnTo>
                  <a:cubicBezTo>
                    <a:pt x="10108" y="9097"/>
                    <a:pt x="9906" y="9418"/>
                    <a:pt x="9716" y="9740"/>
                  </a:cubicBezTo>
                  <a:cubicBezTo>
                    <a:pt x="7489" y="13586"/>
                    <a:pt x="5263" y="17431"/>
                    <a:pt x="3048" y="21265"/>
                  </a:cubicBezTo>
                  <a:cubicBezTo>
                    <a:pt x="2488" y="22218"/>
                    <a:pt x="1869" y="22801"/>
                    <a:pt x="1107" y="22825"/>
                  </a:cubicBezTo>
                  <a:cubicBezTo>
                    <a:pt x="452" y="22837"/>
                    <a:pt x="0" y="22408"/>
                    <a:pt x="12" y="21551"/>
                  </a:cubicBezTo>
                  <a:cubicBezTo>
                    <a:pt x="36" y="20896"/>
                    <a:pt x="191" y="20003"/>
                    <a:pt x="524" y="19408"/>
                  </a:cubicBezTo>
                  <a:cubicBezTo>
                    <a:pt x="3953" y="13395"/>
                    <a:pt x="7406" y="7418"/>
                    <a:pt x="10894" y="1453"/>
                  </a:cubicBezTo>
                  <a:cubicBezTo>
                    <a:pt x="11144" y="1048"/>
                    <a:pt x="11490" y="715"/>
                    <a:pt x="11787" y="346"/>
                  </a:cubicBezTo>
                  <a:lnTo>
                    <a:pt x="12549" y="1"/>
                  </a:lnTo>
                  <a:cubicBezTo>
                    <a:pt x="13002" y="203"/>
                    <a:pt x="13478" y="334"/>
                    <a:pt x="13871" y="644"/>
                  </a:cubicBezTo>
                  <a:cubicBezTo>
                    <a:pt x="17169" y="3251"/>
                    <a:pt x="20443" y="5894"/>
                    <a:pt x="23729" y="8526"/>
                  </a:cubicBezTo>
                  <a:cubicBezTo>
                    <a:pt x="24277" y="8966"/>
                    <a:pt x="24539" y="9633"/>
                    <a:pt x="24289" y="10704"/>
                  </a:cubicBezTo>
                  <a:cubicBezTo>
                    <a:pt x="24063" y="11681"/>
                    <a:pt x="23563" y="12419"/>
                    <a:pt x="22848" y="12883"/>
                  </a:cubicBezTo>
                  <a:cubicBezTo>
                    <a:pt x="22134" y="13336"/>
                    <a:pt x="21646" y="13133"/>
                    <a:pt x="21169" y="12752"/>
                  </a:cubicBezTo>
                  <a:cubicBezTo>
                    <a:pt x="19014" y="10990"/>
                    <a:pt x="16847" y="9252"/>
                    <a:pt x="14680" y="7502"/>
                  </a:cubicBezTo>
                  <a:cubicBezTo>
                    <a:pt x="14490" y="7323"/>
                    <a:pt x="14311" y="7132"/>
                    <a:pt x="14145" y="6942"/>
                  </a:cubicBezTo>
                  <a:lnTo>
                    <a:pt x="13930" y="7121"/>
                  </a:lnTo>
                  <a:lnTo>
                    <a:pt x="13930" y="8085"/>
                  </a:lnTo>
                  <a:cubicBezTo>
                    <a:pt x="13930" y="18682"/>
                    <a:pt x="13907" y="29278"/>
                    <a:pt x="13942" y="39851"/>
                  </a:cubicBezTo>
                  <a:cubicBezTo>
                    <a:pt x="13942" y="41244"/>
                    <a:pt x="13573" y="42351"/>
                    <a:pt x="12549" y="433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05;p26">
              <a:extLst>
                <a:ext uri="{FF2B5EF4-FFF2-40B4-BE49-F238E27FC236}">
                  <a16:creationId xmlns:a16="http://schemas.microsoft.com/office/drawing/2014/main" id="{2AF96C07-1378-2487-3194-25F2245E78A3}"/>
                </a:ext>
              </a:extLst>
            </p:cNvPr>
            <p:cNvSpPr/>
            <p:nvPr/>
          </p:nvSpPr>
          <p:spPr>
            <a:xfrm>
              <a:off x="1047817" y="2283181"/>
              <a:ext cx="1538345" cy="1835750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06;p26">
              <a:extLst>
                <a:ext uri="{FF2B5EF4-FFF2-40B4-BE49-F238E27FC236}">
                  <a16:creationId xmlns:a16="http://schemas.microsoft.com/office/drawing/2014/main" id="{BF297F2C-5DAE-94F4-56EE-A75695F6A60B}"/>
                </a:ext>
              </a:extLst>
            </p:cNvPr>
            <p:cNvSpPr/>
            <p:nvPr/>
          </p:nvSpPr>
          <p:spPr>
            <a:xfrm>
              <a:off x="1055233" y="2281548"/>
              <a:ext cx="1538313" cy="1851398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07;p26">
              <a:extLst>
                <a:ext uri="{FF2B5EF4-FFF2-40B4-BE49-F238E27FC236}">
                  <a16:creationId xmlns:a16="http://schemas.microsoft.com/office/drawing/2014/main" id="{57DD26E1-7912-F78C-713D-673D472E2B0A}"/>
                </a:ext>
              </a:extLst>
            </p:cNvPr>
            <p:cNvSpPr/>
            <p:nvPr/>
          </p:nvSpPr>
          <p:spPr>
            <a:xfrm>
              <a:off x="1062616" y="2287754"/>
              <a:ext cx="1538313" cy="1851431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08;p26">
              <a:extLst>
                <a:ext uri="{FF2B5EF4-FFF2-40B4-BE49-F238E27FC236}">
                  <a16:creationId xmlns:a16="http://schemas.microsoft.com/office/drawing/2014/main" id="{6B8A1B14-E0BB-92E3-886E-CD85A043A0D4}"/>
                </a:ext>
              </a:extLst>
            </p:cNvPr>
            <p:cNvSpPr/>
            <p:nvPr/>
          </p:nvSpPr>
          <p:spPr>
            <a:xfrm>
              <a:off x="1101176" y="2362981"/>
              <a:ext cx="1460139" cy="1704394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09;p26">
              <a:extLst>
                <a:ext uri="{FF2B5EF4-FFF2-40B4-BE49-F238E27FC236}">
                  <a16:creationId xmlns:a16="http://schemas.microsoft.com/office/drawing/2014/main" id="{058F9DD4-A7D1-96DD-51A4-FE76EC75981D}"/>
                </a:ext>
              </a:extLst>
            </p:cNvPr>
            <p:cNvSpPr/>
            <p:nvPr/>
          </p:nvSpPr>
          <p:spPr>
            <a:xfrm>
              <a:off x="1105769" y="2375661"/>
              <a:ext cx="1460531" cy="16927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10;p26">
              <a:extLst>
                <a:ext uri="{FF2B5EF4-FFF2-40B4-BE49-F238E27FC236}">
                  <a16:creationId xmlns:a16="http://schemas.microsoft.com/office/drawing/2014/main" id="{F382DEF5-3216-5598-F5CC-A351176879F6}"/>
                </a:ext>
              </a:extLst>
            </p:cNvPr>
            <p:cNvSpPr/>
            <p:nvPr/>
          </p:nvSpPr>
          <p:spPr>
            <a:xfrm>
              <a:off x="1817940" y="2742052"/>
              <a:ext cx="27245" cy="35804"/>
            </a:xfrm>
            <a:custGeom>
              <a:avLst/>
              <a:gdLst/>
              <a:ahLst/>
              <a:cxnLst/>
              <a:rect l="l" t="t" r="r" b="b"/>
              <a:pathLst>
                <a:path w="834" h="1096" extrusionOk="0">
                  <a:moveTo>
                    <a:pt x="0" y="786"/>
                  </a:moveTo>
                  <a:cubicBezTo>
                    <a:pt x="36" y="512"/>
                    <a:pt x="191" y="274"/>
                    <a:pt x="417" y="131"/>
                  </a:cubicBezTo>
                  <a:cubicBezTo>
                    <a:pt x="655" y="0"/>
                    <a:pt x="834" y="71"/>
                    <a:pt x="834" y="310"/>
                  </a:cubicBezTo>
                  <a:cubicBezTo>
                    <a:pt x="810" y="583"/>
                    <a:pt x="655" y="822"/>
                    <a:pt x="417" y="964"/>
                  </a:cubicBezTo>
                  <a:cubicBezTo>
                    <a:pt x="191" y="1095"/>
                    <a:pt x="0" y="1012"/>
                    <a:pt x="0" y="786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11;p26">
              <a:extLst>
                <a:ext uri="{FF2B5EF4-FFF2-40B4-BE49-F238E27FC236}">
                  <a16:creationId xmlns:a16="http://schemas.microsoft.com/office/drawing/2014/main" id="{26514BCF-963B-F221-3AA7-4490F1F5F7F3}"/>
                </a:ext>
              </a:extLst>
            </p:cNvPr>
            <p:cNvSpPr/>
            <p:nvPr/>
          </p:nvSpPr>
          <p:spPr>
            <a:xfrm>
              <a:off x="1814883" y="2741883"/>
              <a:ext cx="15615" cy="17640"/>
            </a:xfrm>
            <a:custGeom>
              <a:avLst/>
              <a:gdLst/>
              <a:ahLst/>
              <a:cxnLst/>
              <a:rect l="l" t="t" r="r" b="b"/>
              <a:pathLst>
                <a:path w="478" h="540" extrusionOk="0">
                  <a:moveTo>
                    <a:pt x="353" y="0"/>
                  </a:moveTo>
                  <a:cubicBezTo>
                    <a:pt x="319" y="0"/>
                    <a:pt x="280" y="11"/>
                    <a:pt x="239" y="34"/>
                  </a:cubicBezTo>
                  <a:cubicBezTo>
                    <a:pt x="108" y="117"/>
                    <a:pt x="25" y="248"/>
                    <a:pt x="1" y="403"/>
                  </a:cubicBezTo>
                  <a:cubicBezTo>
                    <a:pt x="1" y="489"/>
                    <a:pt x="48" y="539"/>
                    <a:pt x="117" y="539"/>
                  </a:cubicBezTo>
                  <a:cubicBezTo>
                    <a:pt x="153" y="539"/>
                    <a:pt x="195" y="526"/>
                    <a:pt x="239" y="498"/>
                  </a:cubicBezTo>
                  <a:cubicBezTo>
                    <a:pt x="370" y="427"/>
                    <a:pt x="453" y="284"/>
                    <a:pt x="477" y="141"/>
                  </a:cubicBezTo>
                  <a:cubicBezTo>
                    <a:pt x="477" y="51"/>
                    <a:pt x="427" y="0"/>
                    <a:pt x="3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12;p26">
              <a:extLst>
                <a:ext uri="{FF2B5EF4-FFF2-40B4-BE49-F238E27FC236}">
                  <a16:creationId xmlns:a16="http://schemas.microsoft.com/office/drawing/2014/main" id="{31388F1A-4CDB-0E3A-31D2-F73994E9C161}"/>
                </a:ext>
              </a:extLst>
            </p:cNvPr>
            <p:cNvSpPr/>
            <p:nvPr/>
          </p:nvSpPr>
          <p:spPr>
            <a:xfrm>
              <a:off x="1096145" y="3257529"/>
              <a:ext cx="2484625" cy="1443413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13;p26">
              <a:extLst>
                <a:ext uri="{FF2B5EF4-FFF2-40B4-BE49-F238E27FC236}">
                  <a16:creationId xmlns:a16="http://schemas.microsoft.com/office/drawing/2014/main" id="{729DABAF-2BD3-AB3C-55FE-4FE0B29139ED}"/>
                </a:ext>
              </a:extLst>
            </p:cNvPr>
            <p:cNvSpPr/>
            <p:nvPr/>
          </p:nvSpPr>
          <p:spPr>
            <a:xfrm>
              <a:off x="1287116" y="3359808"/>
              <a:ext cx="1874363" cy="1085606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14;p26">
              <a:extLst>
                <a:ext uri="{FF2B5EF4-FFF2-40B4-BE49-F238E27FC236}">
                  <a16:creationId xmlns:a16="http://schemas.microsoft.com/office/drawing/2014/main" id="{BCE2117F-0BD1-C9E3-9A3C-CBC61F03BD49}"/>
                </a:ext>
              </a:extLst>
            </p:cNvPr>
            <p:cNvSpPr/>
            <p:nvPr/>
          </p:nvSpPr>
          <p:spPr>
            <a:xfrm>
              <a:off x="2306129" y="3952548"/>
              <a:ext cx="717640" cy="415433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15;p26">
              <a:extLst>
                <a:ext uri="{FF2B5EF4-FFF2-40B4-BE49-F238E27FC236}">
                  <a16:creationId xmlns:a16="http://schemas.microsoft.com/office/drawing/2014/main" id="{624DDDB1-F1B4-5CCB-6382-CF6F7243941B}"/>
                </a:ext>
              </a:extLst>
            </p:cNvPr>
            <p:cNvSpPr/>
            <p:nvPr/>
          </p:nvSpPr>
          <p:spPr>
            <a:xfrm>
              <a:off x="2307305" y="3956468"/>
              <a:ext cx="716856" cy="411512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16;p26">
              <a:extLst>
                <a:ext uri="{FF2B5EF4-FFF2-40B4-BE49-F238E27FC236}">
                  <a16:creationId xmlns:a16="http://schemas.microsoft.com/office/drawing/2014/main" id="{CB817900-8291-A98D-431C-2CB590A208B7}"/>
                </a:ext>
              </a:extLst>
            </p:cNvPr>
            <p:cNvSpPr/>
            <p:nvPr/>
          </p:nvSpPr>
          <p:spPr>
            <a:xfrm>
              <a:off x="1320567" y="3382773"/>
              <a:ext cx="1824970" cy="1029582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17;p26">
              <a:extLst>
                <a:ext uri="{FF2B5EF4-FFF2-40B4-BE49-F238E27FC236}">
                  <a16:creationId xmlns:a16="http://schemas.microsoft.com/office/drawing/2014/main" id="{EFC5AC43-C79E-BC2D-9A58-C0096226E986}"/>
                </a:ext>
              </a:extLst>
            </p:cNvPr>
            <p:cNvSpPr/>
            <p:nvPr/>
          </p:nvSpPr>
          <p:spPr>
            <a:xfrm>
              <a:off x="2536757" y="3304993"/>
              <a:ext cx="65400" cy="37372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18;p26">
              <a:extLst>
                <a:ext uri="{FF2B5EF4-FFF2-40B4-BE49-F238E27FC236}">
                  <a16:creationId xmlns:a16="http://schemas.microsoft.com/office/drawing/2014/main" id="{E17CCF2A-88A4-4DDB-BBB0-51A879787D4B}"/>
                </a:ext>
              </a:extLst>
            </p:cNvPr>
            <p:cNvSpPr/>
            <p:nvPr/>
          </p:nvSpPr>
          <p:spPr>
            <a:xfrm>
              <a:off x="2541429" y="3307705"/>
              <a:ext cx="56057" cy="31916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19;p26">
              <a:extLst>
                <a:ext uri="{FF2B5EF4-FFF2-40B4-BE49-F238E27FC236}">
                  <a16:creationId xmlns:a16="http://schemas.microsoft.com/office/drawing/2014/main" id="{035DDA49-2654-7659-343C-3510EF7C8E31}"/>
                </a:ext>
              </a:extLst>
            </p:cNvPr>
            <p:cNvSpPr/>
            <p:nvPr/>
          </p:nvSpPr>
          <p:spPr>
            <a:xfrm>
              <a:off x="1095361" y="3820704"/>
              <a:ext cx="2485409" cy="912109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620;p26">
              <a:extLst>
                <a:ext uri="{FF2B5EF4-FFF2-40B4-BE49-F238E27FC236}">
                  <a16:creationId xmlns:a16="http://schemas.microsoft.com/office/drawing/2014/main" id="{223F7105-02A8-8B3A-E80A-B642311800AF}"/>
                </a:ext>
              </a:extLst>
            </p:cNvPr>
            <p:cNvGrpSpPr/>
            <p:nvPr/>
          </p:nvGrpSpPr>
          <p:grpSpPr>
            <a:xfrm>
              <a:off x="1592871" y="2098194"/>
              <a:ext cx="1653825" cy="1903274"/>
              <a:chOff x="2544350" y="1545750"/>
              <a:chExt cx="1265650" cy="1456550"/>
            </a:xfrm>
          </p:grpSpPr>
          <p:sp>
            <p:nvSpPr>
              <p:cNvPr id="20" name="Google Shape;1621;p26">
                <a:extLst>
                  <a:ext uri="{FF2B5EF4-FFF2-40B4-BE49-F238E27FC236}">
                    <a16:creationId xmlns:a16="http://schemas.microsoft.com/office/drawing/2014/main" id="{279917B6-4BD1-1BBA-0EB8-1A97F4C532FB}"/>
                  </a:ext>
                </a:extLst>
              </p:cNvPr>
              <p:cNvSpPr/>
              <p:nvPr/>
            </p:nvSpPr>
            <p:spPr>
              <a:xfrm>
                <a:off x="2544350" y="1545750"/>
                <a:ext cx="1260300" cy="1453575"/>
              </a:xfrm>
              <a:custGeom>
                <a:avLst/>
                <a:gdLst/>
                <a:ahLst/>
                <a:cxnLst/>
                <a:rect l="l" t="t" r="r" b="b"/>
                <a:pathLst>
                  <a:path w="50412" h="58143" extrusionOk="0">
                    <a:moveTo>
                      <a:pt x="49800" y="0"/>
                    </a:moveTo>
                    <a:cubicBezTo>
                      <a:pt x="49754" y="0"/>
                      <a:pt x="49711" y="9"/>
                      <a:pt x="49674" y="29"/>
                    </a:cubicBezTo>
                    <a:lnTo>
                      <a:pt x="72" y="28651"/>
                    </a:lnTo>
                    <a:cubicBezTo>
                      <a:pt x="36" y="28675"/>
                      <a:pt x="1" y="28723"/>
                      <a:pt x="1" y="28770"/>
                    </a:cubicBezTo>
                    <a:lnTo>
                      <a:pt x="1" y="57619"/>
                    </a:lnTo>
                    <a:cubicBezTo>
                      <a:pt x="1" y="57833"/>
                      <a:pt x="560" y="58143"/>
                      <a:pt x="560" y="58143"/>
                    </a:cubicBezTo>
                    <a:lnTo>
                      <a:pt x="560" y="29115"/>
                    </a:lnTo>
                    <a:cubicBezTo>
                      <a:pt x="560" y="29068"/>
                      <a:pt x="584" y="29020"/>
                      <a:pt x="632" y="28984"/>
                    </a:cubicBezTo>
                    <a:lnTo>
                      <a:pt x="50412" y="267"/>
                    </a:lnTo>
                    <a:cubicBezTo>
                      <a:pt x="50412" y="267"/>
                      <a:pt x="50060" y="0"/>
                      <a:pt x="498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622;p26">
                <a:extLst>
                  <a:ext uri="{FF2B5EF4-FFF2-40B4-BE49-F238E27FC236}">
                    <a16:creationId xmlns:a16="http://schemas.microsoft.com/office/drawing/2014/main" id="{AD34FE8A-9DA1-41AF-084C-5CD93D1BECA4}"/>
                  </a:ext>
                </a:extLst>
              </p:cNvPr>
              <p:cNvSpPr/>
              <p:nvPr/>
            </p:nvSpPr>
            <p:spPr>
              <a:xfrm>
                <a:off x="2558050" y="1551500"/>
                <a:ext cx="1251950" cy="1450800"/>
              </a:xfrm>
              <a:custGeom>
                <a:avLst/>
                <a:gdLst/>
                <a:ahLst/>
                <a:cxnLst/>
                <a:rect l="l" t="t" r="r" b="b"/>
                <a:pathLst>
                  <a:path w="50078" h="58032" extrusionOk="0">
                    <a:moveTo>
                      <a:pt x="0" y="28885"/>
                    </a:moveTo>
                    <a:lnTo>
                      <a:pt x="0" y="57865"/>
                    </a:lnTo>
                    <a:cubicBezTo>
                      <a:pt x="12" y="57972"/>
                      <a:pt x="131" y="58032"/>
                      <a:pt x="227" y="57984"/>
                    </a:cubicBezTo>
                    <a:lnTo>
                      <a:pt x="50007" y="29207"/>
                    </a:lnTo>
                    <a:cubicBezTo>
                      <a:pt x="50054" y="29183"/>
                      <a:pt x="50078" y="29135"/>
                      <a:pt x="50078" y="29088"/>
                    </a:cubicBezTo>
                    <a:lnTo>
                      <a:pt x="50042" y="180"/>
                    </a:lnTo>
                    <a:cubicBezTo>
                      <a:pt x="50030" y="72"/>
                      <a:pt x="49923" y="1"/>
                      <a:pt x="49828" y="60"/>
                    </a:cubicBezTo>
                    <a:lnTo>
                      <a:pt x="84" y="28766"/>
                    </a:lnTo>
                    <a:cubicBezTo>
                      <a:pt x="36" y="28790"/>
                      <a:pt x="12" y="28838"/>
                      <a:pt x="0" y="288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623;p26">
                <a:extLst>
                  <a:ext uri="{FF2B5EF4-FFF2-40B4-BE49-F238E27FC236}">
                    <a16:creationId xmlns:a16="http://schemas.microsoft.com/office/drawing/2014/main" id="{B940CF31-DD90-167D-EDCC-CC29FE81D032}"/>
                  </a:ext>
                </a:extLst>
              </p:cNvPr>
              <p:cNvSpPr/>
              <p:nvPr/>
            </p:nvSpPr>
            <p:spPr>
              <a:xfrm>
                <a:off x="2603000" y="1935475"/>
                <a:ext cx="1179025" cy="965025"/>
              </a:xfrm>
              <a:custGeom>
                <a:avLst/>
                <a:gdLst/>
                <a:ahLst/>
                <a:cxnLst/>
                <a:rect l="l" t="t" r="r" b="b"/>
                <a:pathLst>
                  <a:path w="47161" h="38601" extrusionOk="0">
                    <a:moveTo>
                      <a:pt x="44303" y="1"/>
                    </a:moveTo>
                    <a:lnTo>
                      <a:pt x="43410" y="501"/>
                    </a:lnTo>
                    <a:lnTo>
                      <a:pt x="43387" y="1501"/>
                    </a:lnTo>
                    <a:lnTo>
                      <a:pt x="43387" y="1501"/>
                    </a:lnTo>
                    <a:lnTo>
                      <a:pt x="43708" y="1323"/>
                    </a:lnTo>
                    <a:cubicBezTo>
                      <a:pt x="43720" y="1215"/>
                      <a:pt x="43779" y="1120"/>
                      <a:pt x="43875" y="1073"/>
                    </a:cubicBezTo>
                    <a:cubicBezTo>
                      <a:pt x="43904" y="1055"/>
                      <a:pt x="43931" y="1046"/>
                      <a:pt x="43954" y="1046"/>
                    </a:cubicBezTo>
                    <a:cubicBezTo>
                      <a:pt x="43976" y="1046"/>
                      <a:pt x="43994" y="1055"/>
                      <a:pt x="44006" y="1073"/>
                    </a:cubicBezTo>
                    <a:cubicBezTo>
                      <a:pt x="44029" y="1144"/>
                      <a:pt x="44041" y="1215"/>
                      <a:pt x="44041" y="1287"/>
                    </a:cubicBezTo>
                    <a:cubicBezTo>
                      <a:pt x="44041" y="1358"/>
                      <a:pt x="44029" y="1430"/>
                      <a:pt x="44029" y="1501"/>
                    </a:cubicBezTo>
                    <a:cubicBezTo>
                      <a:pt x="44018" y="1549"/>
                      <a:pt x="44006" y="1596"/>
                      <a:pt x="43982" y="1644"/>
                    </a:cubicBezTo>
                    <a:cubicBezTo>
                      <a:pt x="43958" y="1692"/>
                      <a:pt x="43922" y="1727"/>
                      <a:pt x="43875" y="1751"/>
                    </a:cubicBezTo>
                    <a:cubicBezTo>
                      <a:pt x="43845" y="1763"/>
                      <a:pt x="43821" y="1769"/>
                      <a:pt x="43802" y="1769"/>
                    </a:cubicBezTo>
                    <a:cubicBezTo>
                      <a:pt x="43782" y="1769"/>
                      <a:pt x="43768" y="1763"/>
                      <a:pt x="43756" y="1751"/>
                    </a:cubicBezTo>
                    <a:cubicBezTo>
                      <a:pt x="43732" y="1680"/>
                      <a:pt x="43720" y="1620"/>
                      <a:pt x="43720" y="1549"/>
                    </a:cubicBezTo>
                    <a:lnTo>
                      <a:pt x="43363" y="1751"/>
                    </a:lnTo>
                    <a:cubicBezTo>
                      <a:pt x="43363" y="1835"/>
                      <a:pt x="43375" y="1930"/>
                      <a:pt x="43398" y="2013"/>
                    </a:cubicBezTo>
                    <a:cubicBezTo>
                      <a:pt x="43422" y="2073"/>
                      <a:pt x="43482" y="2108"/>
                      <a:pt x="43553" y="2108"/>
                    </a:cubicBezTo>
                    <a:cubicBezTo>
                      <a:pt x="43660" y="2096"/>
                      <a:pt x="43756" y="2061"/>
                      <a:pt x="43851" y="2001"/>
                    </a:cubicBezTo>
                    <a:cubicBezTo>
                      <a:pt x="43982" y="1942"/>
                      <a:pt x="44089" y="1846"/>
                      <a:pt x="44184" y="1739"/>
                    </a:cubicBezTo>
                    <a:cubicBezTo>
                      <a:pt x="44256" y="1656"/>
                      <a:pt x="44303" y="1549"/>
                      <a:pt x="44339" y="1442"/>
                    </a:cubicBezTo>
                    <a:cubicBezTo>
                      <a:pt x="44363" y="1323"/>
                      <a:pt x="44375" y="1204"/>
                      <a:pt x="44375" y="1084"/>
                    </a:cubicBezTo>
                    <a:cubicBezTo>
                      <a:pt x="44399" y="953"/>
                      <a:pt x="44351" y="834"/>
                      <a:pt x="44280" y="739"/>
                    </a:cubicBezTo>
                    <a:cubicBezTo>
                      <a:pt x="44249" y="713"/>
                      <a:pt x="44211" y="701"/>
                      <a:pt x="44169" y="701"/>
                    </a:cubicBezTo>
                    <a:cubicBezTo>
                      <a:pt x="44113" y="701"/>
                      <a:pt x="44049" y="722"/>
                      <a:pt x="43982" y="763"/>
                    </a:cubicBezTo>
                    <a:cubicBezTo>
                      <a:pt x="43910" y="799"/>
                      <a:pt x="43851" y="834"/>
                      <a:pt x="43803" y="882"/>
                    </a:cubicBezTo>
                    <a:cubicBezTo>
                      <a:pt x="43756" y="918"/>
                      <a:pt x="43720" y="965"/>
                      <a:pt x="43684" y="1013"/>
                    </a:cubicBezTo>
                    <a:lnTo>
                      <a:pt x="43708" y="620"/>
                    </a:lnTo>
                    <a:lnTo>
                      <a:pt x="44303" y="287"/>
                    </a:lnTo>
                    <a:lnTo>
                      <a:pt x="44303" y="1"/>
                    </a:lnTo>
                    <a:close/>
                    <a:moveTo>
                      <a:pt x="42962" y="796"/>
                    </a:moveTo>
                    <a:cubicBezTo>
                      <a:pt x="42842" y="796"/>
                      <a:pt x="42727" y="824"/>
                      <a:pt x="42636" y="894"/>
                    </a:cubicBezTo>
                    <a:cubicBezTo>
                      <a:pt x="42482" y="977"/>
                      <a:pt x="42351" y="1096"/>
                      <a:pt x="42255" y="1239"/>
                    </a:cubicBezTo>
                    <a:cubicBezTo>
                      <a:pt x="42160" y="1358"/>
                      <a:pt x="42113" y="1513"/>
                      <a:pt x="42113" y="1656"/>
                    </a:cubicBezTo>
                    <a:lnTo>
                      <a:pt x="42113" y="1751"/>
                    </a:lnTo>
                    <a:lnTo>
                      <a:pt x="42482" y="1549"/>
                    </a:lnTo>
                    <a:lnTo>
                      <a:pt x="42482" y="1465"/>
                    </a:lnTo>
                    <a:cubicBezTo>
                      <a:pt x="42470" y="1406"/>
                      <a:pt x="42482" y="1334"/>
                      <a:pt x="42505" y="1275"/>
                    </a:cubicBezTo>
                    <a:cubicBezTo>
                      <a:pt x="42529" y="1227"/>
                      <a:pt x="42577" y="1180"/>
                      <a:pt x="42625" y="1156"/>
                    </a:cubicBezTo>
                    <a:cubicBezTo>
                      <a:pt x="42657" y="1136"/>
                      <a:pt x="42686" y="1127"/>
                      <a:pt x="42710" y="1127"/>
                    </a:cubicBezTo>
                    <a:cubicBezTo>
                      <a:pt x="42729" y="1127"/>
                      <a:pt x="42745" y="1133"/>
                      <a:pt x="42756" y="1144"/>
                    </a:cubicBezTo>
                    <a:cubicBezTo>
                      <a:pt x="42779" y="1180"/>
                      <a:pt x="42791" y="1239"/>
                      <a:pt x="42791" y="1287"/>
                    </a:cubicBezTo>
                    <a:cubicBezTo>
                      <a:pt x="42791" y="1370"/>
                      <a:pt x="42779" y="1442"/>
                      <a:pt x="42744" y="1513"/>
                    </a:cubicBezTo>
                    <a:cubicBezTo>
                      <a:pt x="42696" y="1573"/>
                      <a:pt x="42636" y="1632"/>
                      <a:pt x="42565" y="1668"/>
                    </a:cubicBezTo>
                    <a:lnTo>
                      <a:pt x="42505" y="1704"/>
                    </a:lnTo>
                    <a:lnTo>
                      <a:pt x="42505" y="1942"/>
                    </a:lnTo>
                    <a:lnTo>
                      <a:pt x="42577" y="1906"/>
                    </a:lnTo>
                    <a:cubicBezTo>
                      <a:pt x="42619" y="1878"/>
                      <a:pt x="42657" y="1867"/>
                      <a:pt x="42688" y="1867"/>
                    </a:cubicBezTo>
                    <a:cubicBezTo>
                      <a:pt x="42710" y="1867"/>
                      <a:pt x="42729" y="1872"/>
                      <a:pt x="42744" y="1882"/>
                    </a:cubicBezTo>
                    <a:cubicBezTo>
                      <a:pt x="42779" y="1930"/>
                      <a:pt x="42791" y="2001"/>
                      <a:pt x="42791" y="2061"/>
                    </a:cubicBezTo>
                    <a:cubicBezTo>
                      <a:pt x="42791" y="2132"/>
                      <a:pt x="42779" y="2204"/>
                      <a:pt x="42756" y="2263"/>
                    </a:cubicBezTo>
                    <a:cubicBezTo>
                      <a:pt x="42732" y="2323"/>
                      <a:pt x="42684" y="2370"/>
                      <a:pt x="42636" y="2394"/>
                    </a:cubicBezTo>
                    <a:cubicBezTo>
                      <a:pt x="42604" y="2414"/>
                      <a:pt x="42578" y="2423"/>
                      <a:pt x="42558" y="2423"/>
                    </a:cubicBezTo>
                    <a:cubicBezTo>
                      <a:pt x="42541" y="2423"/>
                      <a:pt x="42528" y="2417"/>
                      <a:pt x="42517" y="2406"/>
                    </a:cubicBezTo>
                    <a:cubicBezTo>
                      <a:pt x="42482" y="2358"/>
                      <a:pt x="42470" y="2299"/>
                      <a:pt x="42470" y="2239"/>
                    </a:cubicBezTo>
                    <a:lnTo>
                      <a:pt x="42470" y="2180"/>
                    </a:lnTo>
                    <a:lnTo>
                      <a:pt x="42101" y="2382"/>
                    </a:lnTo>
                    <a:lnTo>
                      <a:pt x="42101" y="2442"/>
                    </a:lnTo>
                    <a:cubicBezTo>
                      <a:pt x="42101" y="2608"/>
                      <a:pt x="42148" y="2716"/>
                      <a:pt x="42232" y="2763"/>
                    </a:cubicBezTo>
                    <a:cubicBezTo>
                      <a:pt x="42257" y="2777"/>
                      <a:pt x="42286" y="2784"/>
                      <a:pt x="42319" y="2784"/>
                    </a:cubicBezTo>
                    <a:cubicBezTo>
                      <a:pt x="42398" y="2784"/>
                      <a:pt x="42503" y="2747"/>
                      <a:pt x="42636" y="2680"/>
                    </a:cubicBezTo>
                    <a:cubicBezTo>
                      <a:pt x="42803" y="2597"/>
                      <a:pt x="42934" y="2466"/>
                      <a:pt x="43041" y="2311"/>
                    </a:cubicBezTo>
                    <a:cubicBezTo>
                      <a:pt x="43125" y="2180"/>
                      <a:pt x="43160" y="2013"/>
                      <a:pt x="43160" y="1858"/>
                    </a:cubicBezTo>
                    <a:cubicBezTo>
                      <a:pt x="43160" y="1666"/>
                      <a:pt x="43100" y="1577"/>
                      <a:pt x="42986" y="1577"/>
                    </a:cubicBezTo>
                    <a:cubicBezTo>
                      <a:pt x="42966" y="1577"/>
                      <a:pt x="42945" y="1579"/>
                      <a:pt x="42922" y="1585"/>
                    </a:cubicBezTo>
                    <a:cubicBezTo>
                      <a:pt x="43065" y="1454"/>
                      <a:pt x="43160" y="1263"/>
                      <a:pt x="43160" y="1073"/>
                    </a:cubicBezTo>
                    <a:cubicBezTo>
                      <a:pt x="43160" y="918"/>
                      <a:pt x="43113" y="834"/>
                      <a:pt x="43029" y="799"/>
                    </a:cubicBezTo>
                    <a:cubicBezTo>
                      <a:pt x="43007" y="797"/>
                      <a:pt x="42984" y="796"/>
                      <a:pt x="42962" y="796"/>
                    </a:cubicBezTo>
                    <a:close/>
                    <a:moveTo>
                      <a:pt x="41434" y="1930"/>
                    </a:moveTo>
                    <a:lnTo>
                      <a:pt x="41434" y="2668"/>
                    </a:lnTo>
                    <a:lnTo>
                      <a:pt x="41136" y="2823"/>
                    </a:lnTo>
                    <a:lnTo>
                      <a:pt x="41434" y="1930"/>
                    </a:lnTo>
                    <a:close/>
                    <a:moveTo>
                      <a:pt x="41779" y="1394"/>
                    </a:moveTo>
                    <a:lnTo>
                      <a:pt x="41351" y="1632"/>
                    </a:lnTo>
                    <a:lnTo>
                      <a:pt x="40839" y="2978"/>
                    </a:lnTo>
                    <a:lnTo>
                      <a:pt x="40839" y="3239"/>
                    </a:lnTo>
                    <a:lnTo>
                      <a:pt x="41434" y="2906"/>
                    </a:lnTo>
                    <a:lnTo>
                      <a:pt x="41434" y="3311"/>
                    </a:lnTo>
                    <a:lnTo>
                      <a:pt x="41779" y="3120"/>
                    </a:lnTo>
                    <a:lnTo>
                      <a:pt x="41779" y="2716"/>
                    </a:lnTo>
                    <a:lnTo>
                      <a:pt x="41970" y="2608"/>
                    </a:lnTo>
                    <a:lnTo>
                      <a:pt x="41970" y="2358"/>
                    </a:lnTo>
                    <a:lnTo>
                      <a:pt x="41779" y="2466"/>
                    </a:lnTo>
                    <a:lnTo>
                      <a:pt x="41779" y="1394"/>
                    </a:lnTo>
                    <a:close/>
                    <a:moveTo>
                      <a:pt x="42927" y="4401"/>
                    </a:moveTo>
                    <a:cubicBezTo>
                      <a:pt x="42897" y="4401"/>
                      <a:pt x="42863" y="4410"/>
                      <a:pt x="42827" y="4430"/>
                    </a:cubicBezTo>
                    <a:cubicBezTo>
                      <a:pt x="42720" y="4490"/>
                      <a:pt x="42648" y="4597"/>
                      <a:pt x="42625" y="4716"/>
                    </a:cubicBezTo>
                    <a:cubicBezTo>
                      <a:pt x="42625" y="4785"/>
                      <a:pt x="42664" y="4819"/>
                      <a:pt x="42720" y="4819"/>
                    </a:cubicBezTo>
                    <a:cubicBezTo>
                      <a:pt x="42752" y="4819"/>
                      <a:pt x="42789" y="4809"/>
                      <a:pt x="42827" y="4787"/>
                    </a:cubicBezTo>
                    <a:cubicBezTo>
                      <a:pt x="42934" y="4728"/>
                      <a:pt x="43006" y="4621"/>
                      <a:pt x="43029" y="4502"/>
                    </a:cubicBezTo>
                    <a:cubicBezTo>
                      <a:pt x="43029" y="4438"/>
                      <a:pt x="42987" y="4401"/>
                      <a:pt x="42927" y="4401"/>
                    </a:cubicBezTo>
                    <a:close/>
                    <a:moveTo>
                      <a:pt x="32216" y="8044"/>
                    </a:moveTo>
                    <a:cubicBezTo>
                      <a:pt x="32230" y="8044"/>
                      <a:pt x="32242" y="8050"/>
                      <a:pt x="32254" y="8061"/>
                    </a:cubicBezTo>
                    <a:cubicBezTo>
                      <a:pt x="32290" y="8097"/>
                      <a:pt x="32302" y="8145"/>
                      <a:pt x="32290" y="8192"/>
                    </a:cubicBezTo>
                    <a:cubicBezTo>
                      <a:pt x="32302" y="8371"/>
                      <a:pt x="32254" y="8478"/>
                      <a:pt x="32159" y="8538"/>
                    </a:cubicBezTo>
                    <a:cubicBezTo>
                      <a:pt x="32138" y="8548"/>
                      <a:pt x="32119" y="8553"/>
                      <a:pt x="32103" y="8553"/>
                    </a:cubicBezTo>
                    <a:cubicBezTo>
                      <a:pt x="32045" y="8553"/>
                      <a:pt x="32016" y="8487"/>
                      <a:pt x="32016" y="8347"/>
                    </a:cubicBezTo>
                    <a:cubicBezTo>
                      <a:pt x="32016" y="8288"/>
                      <a:pt x="32028" y="8228"/>
                      <a:pt x="32052" y="8181"/>
                    </a:cubicBezTo>
                    <a:cubicBezTo>
                      <a:pt x="32076" y="8133"/>
                      <a:pt x="32111" y="8085"/>
                      <a:pt x="32159" y="8061"/>
                    </a:cubicBezTo>
                    <a:cubicBezTo>
                      <a:pt x="32183" y="8050"/>
                      <a:pt x="32201" y="8044"/>
                      <a:pt x="32216" y="8044"/>
                    </a:cubicBezTo>
                    <a:close/>
                    <a:moveTo>
                      <a:pt x="32238" y="8782"/>
                    </a:moveTo>
                    <a:cubicBezTo>
                      <a:pt x="32260" y="8782"/>
                      <a:pt x="32278" y="8788"/>
                      <a:pt x="32290" y="8800"/>
                    </a:cubicBezTo>
                    <a:cubicBezTo>
                      <a:pt x="32314" y="8859"/>
                      <a:pt x="32326" y="8919"/>
                      <a:pt x="32326" y="8978"/>
                    </a:cubicBezTo>
                    <a:cubicBezTo>
                      <a:pt x="32326" y="9050"/>
                      <a:pt x="32314" y="9121"/>
                      <a:pt x="32290" y="9193"/>
                    </a:cubicBezTo>
                    <a:cubicBezTo>
                      <a:pt x="32266" y="9264"/>
                      <a:pt x="32218" y="9312"/>
                      <a:pt x="32159" y="9347"/>
                    </a:cubicBezTo>
                    <a:cubicBezTo>
                      <a:pt x="32129" y="9365"/>
                      <a:pt x="32102" y="9374"/>
                      <a:pt x="32082" y="9374"/>
                    </a:cubicBezTo>
                    <a:cubicBezTo>
                      <a:pt x="32061" y="9374"/>
                      <a:pt x="32046" y="9365"/>
                      <a:pt x="32040" y="9347"/>
                    </a:cubicBezTo>
                    <a:cubicBezTo>
                      <a:pt x="32016" y="9288"/>
                      <a:pt x="32004" y="9228"/>
                      <a:pt x="32004" y="9169"/>
                    </a:cubicBezTo>
                    <a:cubicBezTo>
                      <a:pt x="32004" y="9097"/>
                      <a:pt x="32016" y="9026"/>
                      <a:pt x="32040" y="8954"/>
                    </a:cubicBezTo>
                    <a:cubicBezTo>
                      <a:pt x="32052" y="8883"/>
                      <a:pt x="32099" y="8835"/>
                      <a:pt x="32159" y="8800"/>
                    </a:cubicBezTo>
                    <a:cubicBezTo>
                      <a:pt x="32189" y="8788"/>
                      <a:pt x="32216" y="8782"/>
                      <a:pt x="32238" y="8782"/>
                    </a:cubicBezTo>
                    <a:close/>
                    <a:moveTo>
                      <a:pt x="32452" y="7721"/>
                    </a:moveTo>
                    <a:cubicBezTo>
                      <a:pt x="32355" y="7721"/>
                      <a:pt x="32256" y="7755"/>
                      <a:pt x="32171" y="7811"/>
                    </a:cubicBezTo>
                    <a:cubicBezTo>
                      <a:pt x="32016" y="7895"/>
                      <a:pt x="31897" y="8002"/>
                      <a:pt x="31802" y="8145"/>
                    </a:cubicBezTo>
                    <a:cubicBezTo>
                      <a:pt x="31718" y="8252"/>
                      <a:pt x="31671" y="8395"/>
                      <a:pt x="31671" y="8538"/>
                    </a:cubicBezTo>
                    <a:cubicBezTo>
                      <a:pt x="31671" y="8609"/>
                      <a:pt x="31683" y="8681"/>
                      <a:pt x="31730" y="8740"/>
                    </a:cubicBezTo>
                    <a:cubicBezTo>
                      <a:pt x="31766" y="8788"/>
                      <a:pt x="31814" y="8812"/>
                      <a:pt x="31873" y="8823"/>
                    </a:cubicBezTo>
                    <a:cubicBezTo>
                      <a:pt x="31802" y="8895"/>
                      <a:pt x="31742" y="8978"/>
                      <a:pt x="31707" y="9074"/>
                    </a:cubicBezTo>
                    <a:cubicBezTo>
                      <a:pt x="31671" y="9157"/>
                      <a:pt x="31647" y="9264"/>
                      <a:pt x="31647" y="9359"/>
                    </a:cubicBezTo>
                    <a:cubicBezTo>
                      <a:pt x="31647" y="9580"/>
                      <a:pt x="31715" y="9689"/>
                      <a:pt x="31854" y="9689"/>
                    </a:cubicBezTo>
                    <a:cubicBezTo>
                      <a:pt x="31933" y="9689"/>
                      <a:pt x="32034" y="9654"/>
                      <a:pt x="32159" y="9585"/>
                    </a:cubicBezTo>
                    <a:lnTo>
                      <a:pt x="32159" y="9597"/>
                    </a:lnTo>
                    <a:cubicBezTo>
                      <a:pt x="32326" y="9514"/>
                      <a:pt x="32457" y="9383"/>
                      <a:pt x="32564" y="9240"/>
                    </a:cubicBezTo>
                    <a:cubicBezTo>
                      <a:pt x="32647" y="9097"/>
                      <a:pt x="32683" y="8943"/>
                      <a:pt x="32683" y="8788"/>
                    </a:cubicBezTo>
                    <a:cubicBezTo>
                      <a:pt x="32695" y="8704"/>
                      <a:pt x="32671" y="8633"/>
                      <a:pt x="32623" y="8562"/>
                    </a:cubicBezTo>
                    <a:cubicBezTo>
                      <a:pt x="32594" y="8512"/>
                      <a:pt x="32547" y="8487"/>
                      <a:pt x="32491" y="8487"/>
                    </a:cubicBezTo>
                    <a:cubicBezTo>
                      <a:pt x="32480" y="8487"/>
                      <a:pt x="32469" y="8488"/>
                      <a:pt x="32457" y="8490"/>
                    </a:cubicBezTo>
                    <a:cubicBezTo>
                      <a:pt x="32516" y="8419"/>
                      <a:pt x="32564" y="8347"/>
                      <a:pt x="32611" y="8264"/>
                    </a:cubicBezTo>
                    <a:cubicBezTo>
                      <a:pt x="32647" y="8169"/>
                      <a:pt x="32659" y="8085"/>
                      <a:pt x="32659" y="7990"/>
                    </a:cubicBezTo>
                    <a:cubicBezTo>
                      <a:pt x="32659" y="7847"/>
                      <a:pt x="32623" y="7764"/>
                      <a:pt x="32528" y="7728"/>
                    </a:cubicBezTo>
                    <a:cubicBezTo>
                      <a:pt x="32503" y="7723"/>
                      <a:pt x="32478" y="7721"/>
                      <a:pt x="32452" y="7721"/>
                    </a:cubicBezTo>
                    <a:close/>
                    <a:moveTo>
                      <a:pt x="31251" y="8388"/>
                    </a:moveTo>
                    <a:cubicBezTo>
                      <a:pt x="31142" y="8388"/>
                      <a:pt x="31039" y="8424"/>
                      <a:pt x="30945" y="8490"/>
                    </a:cubicBezTo>
                    <a:cubicBezTo>
                      <a:pt x="30790" y="8573"/>
                      <a:pt x="30647" y="8704"/>
                      <a:pt x="30540" y="8859"/>
                    </a:cubicBezTo>
                    <a:cubicBezTo>
                      <a:pt x="30456" y="8990"/>
                      <a:pt x="30409" y="9157"/>
                      <a:pt x="30409" y="9312"/>
                    </a:cubicBezTo>
                    <a:lnTo>
                      <a:pt x="30409" y="9395"/>
                    </a:lnTo>
                    <a:lnTo>
                      <a:pt x="30778" y="9193"/>
                    </a:lnTo>
                    <a:lnTo>
                      <a:pt x="30778" y="9121"/>
                    </a:lnTo>
                    <a:cubicBezTo>
                      <a:pt x="30778" y="9050"/>
                      <a:pt x="30790" y="8978"/>
                      <a:pt x="30814" y="8907"/>
                    </a:cubicBezTo>
                    <a:cubicBezTo>
                      <a:pt x="30849" y="8847"/>
                      <a:pt x="30897" y="8788"/>
                      <a:pt x="30956" y="8764"/>
                    </a:cubicBezTo>
                    <a:cubicBezTo>
                      <a:pt x="30991" y="8747"/>
                      <a:pt x="31020" y="8735"/>
                      <a:pt x="31042" y="8735"/>
                    </a:cubicBezTo>
                    <a:cubicBezTo>
                      <a:pt x="31050" y="8735"/>
                      <a:pt x="31057" y="8737"/>
                      <a:pt x="31064" y="8740"/>
                    </a:cubicBezTo>
                    <a:cubicBezTo>
                      <a:pt x="31087" y="8764"/>
                      <a:pt x="31099" y="8800"/>
                      <a:pt x="31099" y="8847"/>
                    </a:cubicBezTo>
                    <a:cubicBezTo>
                      <a:pt x="31099" y="8919"/>
                      <a:pt x="31087" y="8990"/>
                      <a:pt x="31052" y="9050"/>
                    </a:cubicBezTo>
                    <a:cubicBezTo>
                      <a:pt x="31028" y="9121"/>
                      <a:pt x="30980" y="9204"/>
                      <a:pt x="30921" y="9324"/>
                    </a:cubicBezTo>
                    <a:lnTo>
                      <a:pt x="30885" y="9383"/>
                    </a:lnTo>
                    <a:lnTo>
                      <a:pt x="30409" y="10300"/>
                    </a:lnTo>
                    <a:lnTo>
                      <a:pt x="30409" y="10538"/>
                    </a:lnTo>
                    <a:lnTo>
                      <a:pt x="31421" y="9978"/>
                    </a:lnTo>
                    <a:lnTo>
                      <a:pt x="31421" y="9716"/>
                    </a:lnTo>
                    <a:lnTo>
                      <a:pt x="30837" y="10038"/>
                    </a:lnTo>
                    <a:lnTo>
                      <a:pt x="30837" y="10038"/>
                    </a:lnTo>
                    <a:lnTo>
                      <a:pt x="31218" y="9335"/>
                    </a:lnTo>
                    <a:lnTo>
                      <a:pt x="31242" y="9288"/>
                    </a:lnTo>
                    <a:cubicBezTo>
                      <a:pt x="31314" y="9133"/>
                      <a:pt x="31373" y="9014"/>
                      <a:pt x="31409" y="8931"/>
                    </a:cubicBezTo>
                    <a:cubicBezTo>
                      <a:pt x="31445" y="8835"/>
                      <a:pt x="31468" y="8752"/>
                      <a:pt x="31468" y="8657"/>
                    </a:cubicBezTo>
                    <a:cubicBezTo>
                      <a:pt x="31468" y="8514"/>
                      <a:pt x="31421" y="8431"/>
                      <a:pt x="31337" y="8395"/>
                    </a:cubicBezTo>
                    <a:cubicBezTo>
                      <a:pt x="31308" y="8390"/>
                      <a:pt x="31280" y="8388"/>
                      <a:pt x="31251" y="8388"/>
                    </a:cubicBezTo>
                    <a:close/>
                    <a:moveTo>
                      <a:pt x="30013" y="9078"/>
                    </a:moveTo>
                    <a:cubicBezTo>
                      <a:pt x="29903" y="9078"/>
                      <a:pt x="29801" y="9114"/>
                      <a:pt x="29706" y="9181"/>
                    </a:cubicBezTo>
                    <a:cubicBezTo>
                      <a:pt x="29551" y="9252"/>
                      <a:pt x="29421" y="9371"/>
                      <a:pt x="29325" y="9514"/>
                    </a:cubicBezTo>
                    <a:cubicBezTo>
                      <a:pt x="29230" y="9645"/>
                      <a:pt x="29182" y="9788"/>
                      <a:pt x="29182" y="9943"/>
                    </a:cubicBezTo>
                    <a:lnTo>
                      <a:pt x="29182" y="10038"/>
                    </a:lnTo>
                    <a:lnTo>
                      <a:pt x="29551" y="9824"/>
                    </a:lnTo>
                    <a:lnTo>
                      <a:pt x="29551" y="9752"/>
                    </a:lnTo>
                    <a:cubicBezTo>
                      <a:pt x="29551" y="9693"/>
                      <a:pt x="29563" y="9621"/>
                      <a:pt x="29587" y="9562"/>
                    </a:cubicBezTo>
                    <a:cubicBezTo>
                      <a:pt x="29611" y="9514"/>
                      <a:pt x="29659" y="9466"/>
                      <a:pt x="29706" y="9443"/>
                    </a:cubicBezTo>
                    <a:cubicBezTo>
                      <a:pt x="29744" y="9420"/>
                      <a:pt x="29777" y="9412"/>
                      <a:pt x="29802" y="9412"/>
                    </a:cubicBezTo>
                    <a:cubicBezTo>
                      <a:pt x="29817" y="9412"/>
                      <a:pt x="29829" y="9414"/>
                      <a:pt x="29837" y="9419"/>
                    </a:cubicBezTo>
                    <a:cubicBezTo>
                      <a:pt x="29861" y="9466"/>
                      <a:pt x="29873" y="9514"/>
                      <a:pt x="29873" y="9574"/>
                    </a:cubicBezTo>
                    <a:cubicBezTo>
                      <a:pt x="29873" y="9645"/>
                      <a:pt x="29849" y="9728"/>
                      <a:pt x="29825" y="9800"/>
                    </a:cubicBezTo>
                    <a:cubicBezTo>
                      <a:pt x="29778" y="9859"/>
                      <a:pt x="29718" y="9919"/>
                      <a:pt x="29647" y="9955"/>
                    </a:cubicBezTo>
                    <a:lnTo>
                      <a:pt x="29587" y="9990"/>
                    </a:lnTo>
                    <a:lnTo>
                      <a:pt x="29587" y="10228"/>
                    </a:lnTo>
                    <a:cubicBezTo>
                      <a:pt x="29611" y="10217"/>
                      <a:pt x="29623" y="10205"/>
                      <a:pt x="29647" y="10193"/>
                    </a:cubicBezTo>
                    <a:cubicBezTo>
                      <a:pt x="29696" y="10165"/>
                      <a:pt x="29736" y="10153"/>
                      <a:pt x="29769" y="10153"/>
                    </a:cubicBezTo>
                    <a:cubicBezTo>
                      <a:pt x="29792" y="10153"/>
                      <a:pt x="29811" y="10159"/>
                      <a:pt x="29825" y="10169"/>
                    </a:cubicBezTo>
                    <a:cubicBezTo>
                      <a:pt x="29861" y="10217"/>
                      <a:pt x="29873" y="10288"/>
                      <a:pt x="29873" y="10347"/>
                    </a:cubicBezTo>
                    <a:cubicBezTo>
                      <a:pt x="29873" y="10419"/>
                      <a:pt x="29861" y="10490"/>
                      <a:pt x="29837" y="10550"/>
                    </a:cubicBezTo>
                    <a:cubicBezTo>
                      <a:pt x="29813" y="10609"/>
                      <a:pt x="29766" y="10657"/>
                      <a:pt x="29718" y="10681"/>
                    </a:cubicBezTo>
                    <a:cubicBezTo>
                      <a:pt x="29685" y="10701"/>
                      <a:pt x="29656" y="10709"/>
                      <a:pt x="29635" y="10709"/>
                    </a:cubicBezTo>
                    <a:cubicBezTo>
                      <a:pt x="29617" y="10709"/>
                      <a:pt x="29604" y="10703"/>
                      <a:pt x="29599" y="10693"/>
                    </a:cubicBezTo>
                    <a:cubicBezTo>
                      <a:pt x="29563" y="10645"/>
                      <a:pt x="29551" y="10586"/>
                      <a:pt x="29551" y="10526"/>
                    </a:cubicBezTo>
                    <a:lnTo>
                      <a:pt x="29551" y="10467"/>
                    </a:lnTo>
                    <a:lnTo>
                      <a:pt x="29182" y="10669"/>
                    </a:lnTo>
                    <a:lnTo>
                      <a:pt x="29182" y="10728"/>
                    </a:lnTo>
                    <a:cubicBezTo>
                      <a:pt x="29182" y="10895"/>
                      <a:pt x="29230" y="11002"/>
                      <a:pt x="29313" y="11050"/>
                    </a:cubicBezTo>
                    <a:cubicBezTo>
                      <a:pt x="29334" y="11064"/>
                      <a:pt x="29361" y="11071"/>
                      <a:pt x="29393" y="11071"/>
                    </a:cubicBezTo>
                    <a:cubicBezTo>
                      <a:pt x="29471" y="11071"/>
                      <a:pt x="29580" y="11031"/>
                      <a:pt x="29706" y="10955"/>
                    </a:cubicBezTo>
                    <a:cubicBezTo>
                      <a:pt x="29873" y="10871"/>
                      <a:pt x="30016" y="10752"/>
                      <a:pt x="30111" y="10598"/>
                    </a:cubicBezTo>
                    <a:cubicBezTo>
                      <a:pt x="30194" y="10455"/>
                      <a:pt x="30242" y="10300"/>
                      <a:pt x="30230" y="10133"/>
                    </a:cubicBezTo>
                    <a:cubicBezTo>
                      <a:pt x="30230" y="9948"/>
                      <a:pt x="30177" y="9852"/>
                      <a:pt x="30055" y="9852"/>
                    </a:cubicBezTo>
                    <a:cubicBezTo>
                      <a:pt x="30036" y="9852"/>
                      <a:pt x="30015" y="9854"/>
                      <a:pt x="29992" y="9859"/>
                    </a:cubicBezTo>
                    <a:cubicBezTo>
                      <a:pt x="30063" y="9800"/>
                      <a:pt x="30123" y="9728"/>
                      <a:pt x="30171" y="9633"/>
                    </a:cubicBezTo>
                    <a:cubicBezTo>
                      <a:pt x="30206" y="9550"/>
                      <a:pt x="30230" y="9443"/>
                      <a:pt x="30242" y="9347"/>
                    </a:cubicBezTo>
                    <a:cubicBezTo>
                      <a:pt x="30242" y="9204"/>
                      <a:pt x="30194" y="9109"/>
                      <a:pt x="30099" y="9085"/>
                    </a:cubicBezTo>
                    <a:cubicBezTo>
                      <a:pt x="30070" y="9081"/>
                      <a:pt x="30041" y="9078"/>
                      <a:pt x="30013" y="9078"/>
                    </a:cubicBezTo>
                    <a:close/>
                    <a:moveTo>
                      <a:pt x="20093" y="10155"/>
                    </a:moveTo>
                    <a:cubicBezTo>
                      <a:pt x="19970" y="10155"/>
                      <a:pt x="19857" y="10191"/>
                      <a:pt x="19753" y="10264"/>
                    </a:cubicBezTo>
                    <a:cubicBezTo>
                      <a:pt x="19598" y="10336"/>
                      <a:pt x="19467" y="10455"/>
                      <a:pt x="19372" y="10598"/>
                    </a:cubicBezTo>
                    <a:cubicBezTo>
                      <a:pt x="19276" y="10717"/>
                      <a:pt x="19229" y="10871"/>
                      <a:pt x="19229" y="11026"/>
                    </a:cubicBezTo>
                    <a:lnTo>
                      <a:pt x="19229" y="11121"/>
                    </a:lnTo>
                    <a:lnTo>
                      <a:pt x="19598" y="10907"/>
                    </a:lnTo>
                    <a:lnTo>
                      <a:pt x="19598" y="10836"/>
                    </a:lnTo>
                    <a:cubicBezTo>
                      <a:pt x="19598" y="10764"/>
                      <a:pt x="19610" y="10705"/>
                      <a:pt x="19634" y="10645"/>
                    </a:cubicBezTo>
                    <a:cubicBezTo>
                      <a:pt x="19657" y="10586"/>
                      <a:pt x="19705" y="10550"/>
                      <a:pt x="19753" y="10526"/>
                    </a:cubicBezTo>
                    <a:cubicBezTo>
                      <a:pt x="19791" y="10503"/>
                      <a:pt x="19825" y="10490"/>
                      <a:pt x="19850" y="10490"/>
                    </a:cubicBezTo>
                    <a:cubicBezTo>
                      <a:pt x="19864" y="10490"/>
                      <a:pt x="19875" y="10494"/>
                      <a:pt x="19884" y="10502"/>
                    </a:cubicBezTo>
                    <a:cubicBezTo>
                      <a:pt x="19907" y="10550"/>
                      <a:pt x="19919" y="10598"/>
                      <a:pt x="19919" y="10657"/>
                    </a:cubicBezTo>
                    <a:cubicBezTo>
                      <a:pt x="19919" y="10728"/>
                      <a:pt x="19896" y="10812"/>
                      <a:pt x="19872" y="10883"/>
                    </a:cubicBezTo>
                    <a:cubicBezTo>
                      <a:pt x="19824" y="10943"/>
                      <a:pt x="19765" y="11002"/>
                      <a:pt x="19693" y="11038"/>
                    </a:cubicBezTo>
                    <a:lnTo>
                      <a:pt x="19634" y="11062"/>
                    </a:lnTo>
                    <a:lnTo>
                      <a:pt x="19634" y="11312"/>
                    </a:lnTo>
                    <a:cubicBezTo>
                      <a:pt x="19669" y="11288"/>
                      <a:pt x="19693" y="11276"/>
                      <a:pt x="19693" y="11276"/>
                    </a:cubicBezTo>
                    <a:cubicBezTo>
                      <a:pt x="19744" y="11247"/>
                      <a:pt x="19785" y="11232"/>
                      <a:pt x="19818" y="11232"/>
                    </a:cubicBezTo>
                    <a:cubicBezTo>
                      <a:pt x="19840" y="11232"/>
                      <a:pt x="19858" y="11238"/>
                      <a:pt x="19872" y="11252"/>
                    </a:cubicBezTo>
                    <a:cubicBezTo>
                      <a:pt x="19907" y="11300"/>
                      <a:pt x="19919" y="11360"/>
                      <a:pt x="19919" y="11431"/>
                    </a:cubicBezTo>
                    <a:cubicBezTo>
                      <a:pt x="19919" y="11502"/>
                      <a:pt x="19907" y="11574"/>
                      <a:pt x="19884" y="11633"/>
                    </a:cubicBezTo>
                    <a:cubicBezTo>
                      <a:pt x="19860" y="11693"/>
                      <a:pt x="19812" y="11741"/>
                      <a:pt x="19765" y="11764"/>
                    </a:cubicBezTo>
                    <a:cubicBezTo>
                      <a:pt x="19732" y="11784"/>
                      <a:pt x="19703" y="11793"/>
                      <a:pt x="19679" y="11793"/>
                    </a:cubicBezTo>
                    <a:cubicBezTo>
                      <a:pt x="19660" y="11793"/>
                      <a:pt x="19644" y="11787"/>
                      <a:pt x="19634" y="11776"/>
                    </a:cubicBezTo>
                    <a:cubicBezTo>
                      <a:pt x="19610" y="11717"/>
                      <a:pt x="19598" y="11657"/>
                      <a:pt x="19598" y="11598"/>
                    </a:cubicBezTo>
                    <a:lnTo>
                      <a:pt x="19598" y="11550"/>
                    </a:lnTo>
                    <a:lnTo>
                      <a:pt x="19229" y="11752"/>
                    </a:lnTo>
                    <a:lnTo>
                      <a:pt x="19229" y="11812"/>
                    </a:lnTo>
                    <a:cubicBezTo>
                      <a:pt x="19229" y="11979"/>
                      <a:pt x="19276" y="12086"/>
                      <a:pt x="19360" y="12133"/>
                    </a:cubicBezTo>
                    <a:cubicBezTo>
                      <a:pt x="19383" y="12144"/>
                      <a:pt x="19411" y="12149"/>
                      <a:pt x="19442" y="12149"/>
                    </a:cubicBezTo>
                    <a:cubicBezTo>
                      <a:pt x="19521" y="12149"/>
                      <a:pt x="19625" y="12115"/>
                      <a:pt x="19753" y="12038"/>
                    </a:cubicBezTo>
                    <a:cubicBezTo>
                      <a:pt x="19919" y="11955"/>
                      <a:pt x="20062" y="11824"/>
                      <a:pt x="20157" y="11669"/>
                    </a:cubicBezTo>
                    <a:cubicBezTo>
                      <a:pt x="20241" y="11538"/>
                      <a:pt x="20277" y="11371"/>
                      <a:pt x="20277" y="11217"/>
                    </a:cubicBezTo>
                    <a:cubicBezTo>
                      <a:pt x="20277" y="11024"/>
                      <a:pt x="20225" y="10935"/>
                      <a:pt x="20106" y="10935"/>
                    </a:cubicBezTo>
                    <a:cubicBezTo>
                      <a:pt x="20086" y="10935"/>
                      <a:pt x="20063" y="10938"/>
                      <a:pt x="20038" y="10943"/>
                    </a:cubicBezTo>
                    <a:cubicBezTo>
                      <a:pt x="20110" y="10883"/>
                      <a:pt x="20169" y="10800"/>
                      <a:pt x="20217" y="10717"/>
                    </a:cubicBezTo>
                    <a:cubicBezTo>
                      <a:pt x="20253" y="10621"/>
                      <a:pt x="20277" y="10526"/>
                      <a:pt x="20277" y="10431"/>
                    </a:cubicBezTo>
                    <a:cubicBezTo>
                      <a:pt x="20277" y="10276"/>
                      <a:pt x="20241" y="10193"/>
                      <a:pt x="20146" y="10157"/>
                    </a:cubicBezTo>
                    <a:cubicBezTo>
                      <a:pt x="20128" y="10155"/>
                      <a:pt x="20110" y="10155"/>
                      <a:pt x="20093" y="10155"/>
                    </a:cubicBezTo>
                    <a:close/>
                    <a:moveTo>
                      <a:pt x="18550" y="11288"/>
                    </a:moveTo>
                    <a:lnTo>
                      <a:pt x="18550" y="12014"/>
                    </a:lnTo>
                    <a:lnTo>
                      <a:pt x="18252" y="12181"/>
                    </a:lnTo>
                    <a:lnTo>
                      <a:pt x="18550" y="11288"/>
                    </a:lnTo>
                    <a:close/>
                    <a:moveTo>
                      <a:pt x="31252" y="12128"/>
                    </a:moveTo>
                    <a:cubicBezTo>
                      <a:pt x="31222" y="12128"/>
                      <a:pt x="31187" y="12137"/>
                      <a:pt x="31147" y="12157"/>
                    </a:cubicBezTo>
                    <a:cubicBezTo>
                      <a:pt x="31040" y="12217"/>
                      <a:pt x="30968" y="12324"/>
                      <a:pt x="30956" y="12443"/>
                    </a:cubicBezTo>
                    <a:cubicBezTo>
                      <a:pt x="30956" y="12512"/>
                      <a:pt x="30991" y="12546"/>
                      <a:pt x="31044" y="12546"/>
                    </a:cubicBezTo>
                    <a:cubicBezTo>
                      <a:pt x="31073" y="12546"/>
                      <a:pt x="31109" y="12536"/>
                      <a:pt x="31147" y="12514"/>
                    </a:cubicBezTo>
                    <a:cubicBezTo>
                      <a:pt x="31254" y="12455"/>
                      <a:pt x="31337" y="12348"/>
                      <a:pt x="31349" y="12229"/>
                    </a:cubicBezTo>
                    <a:cubicBezTo>
                      <a:pt x="31349" y="12165"/>
                      <a:pt x="31312" y="12128"/>
                      <a:pt x="31252" y="12128"/>
                    </a:cubicBezTo>
                    <a:close/>
                    <a:moveTo>
                      <a:pt x="18895" y="10752"/>
                    </a:moveTo>
                    <a:lnTo>
                      <a:pt x="18467" y="10990"/>
                    </a:lnTo>
                    <a:lnTo>
                      <a:pt x="17955" y="12348"/>
                    </a:lnTo>
                    <a:lnTo>
                      <a:pt x="17955" y="12598"/>
                    </a:lnTo>
                    <a:lnTo>
                      <a:pt x="18550" y="12264"/>
                    </a:lnTo>
                    <a:lnTo>
                      <a:pt x="18550" y="12669"/>
                    </a:lnTo>
                    <a:lnTo>
                      <a:pt x="18895" y="12479"/>
                    </a:lnTo>
                    <a:lnTo>
                      <a:pt x="18895" y="12074"/>
                    </a:lnTo>
                    <a:lnTo>
                      <a:pt x="19086" y="11967"/>
                    </a:lnTo>
                    <a:lnTo>
                      <a:pt x="19086" y="11717"/>
                    </a:lnTo>
                    <a:lnTo>
                      <a:pt x="18895" y="11824"/>
                    </a:lnTo>
                    <a:lnTo>
                      <a:pt x="18895" y="10752"/>
                    </a:lnTo>
                    <a:close/>
                    <a:moveTo>
                      <a:pt x="46671" y="6792"/>
                    </a:moveTo>
                    <a:cubicBezTo>
                      <a:pt x="46662" y="6792"/>
                      <a:pt x="46651" y="6794"/>
                      <a:pt x="46637" y="6799"/>
                    </a:cubicBezTo>
                    <a:lnTo>
                      <a:pt x="46637" y="12467"/>
                    </a:lnTo>
                    <a:lnTo>
                      <a:pt x="46637" y="12633"/>
                    </a:lnTo>
                    <a:cubicBezTo>
                      <a:pt x="46637" y="12657"/>
                      <a:pt x="46637" y="12693"/>
                      <a:pt x="46685" y="12717"/>
                    </a:cubicBezTo>
                    <a:cubicBezTo>
                      <a:pt x="46696" y="12705"/>
                      <a:pt x="46720" y="12705"/>
                      <a:pt x="46732" y="12693"/>
                    </a:cubicBezTo>
                    <a:lnTo>
                      <a:pt x="47161" y="12455"/>
                    </a:lnTo>
                    <a:lnTo>
                      <a:pt x="47161" y="8133"/>
                    </a:lnTo>
                    <a:cubicBezTo>
                      <a:pt x="47149" y="8073"/>
                      <a:pt x="47137" y="8026"/>
                      <a:pt x="47125" y="7966"/>
                    </a:cubicBezTo>
                    <a:cubicBezTo>
                      <a:pt x="47077" y="7561"/>
                      <a:pt x="46947" y="7180"/>
                      <a:pt x="46732" y="6835"/>
                    </a:cubicBezTo>
                    <a:cubicBezTo>
                      <a:pt x="46714" y="6817"/>
                      <a:pt x="46703" y="6792"/>
                      <a:pt x="46671" y="6792"/>
                    </a:cubicBezTo>
                    <a:close/>
                    <a:moveTo>
                      <a:pt x="45637" y="5906"/>
                    </a:moveTo>
                    <a:cubicBezTo>
                      <a:pt x="45637" y="5930"/>
                      <a:pt x="45637" y="5942"/>
                      <a:pt x="45637" y="5954"/>
                    </a:cubicBezTo>
                    <a:lnTo>
                      <a:pt x="45637" y="13241"/>
                    </a:lnTo>
                    <a:cubicBezTo>
                      <a:pt x="45625" y="13253"/>
                      <a:pt x="45625" y="13253"/>
                      <a:pt x="45637" y="13265"/>
                    </a:cubicBezTo>
                    <a:cubicBezTo>
                      <a:pt x="45637" y="13265"/>
                      <a:pt x="45637" y="13276"/>
                      <a:pt x="45649" y="13276"/>
                    </a:cubicBezTo>
                    <a:cubicBezTo>
                      <a:pt x="45827" y="13205"/>
                      <a:pt x="46006" y="13110"/>
                      <a:pt x="46149" y="12991"/>
                    </a:cubicBezTo>
                    <a:cubicBezTo>
                      <a:pt x="46173" y="12681"/>
                      <a:pt x="46161" y="6359"/>
                      <a:pt x="46149" y="6180"/>
                    </a:cubicBezTo>
                    <a:cubicBezTo>
                      <a:pt x="45994" y="6061"/>
                      <a:pt x="45827" y="5966"/>
                      <a:pt x="45637" y="5906"/>
                    </a:cubicBezTo>
                    <a:close/>
                    <a:moveTo>
                      <a:pt x="17729" y="11407"/>
                    </a:moveTo>
                    <a:lnTo>
                      <a:pt x="16836" y="11907"/>
                    </a:lnTo>
                    <a:lnTo>
                      <a:pt x="16812" y="12895"/>
                    </a:lnTo>
                    <a:lnTo>
                      <a:pt x="17133" y="12717"/>
                    </a:lnTo>
                    <a:cubicBezTo>
                      <a:pt x="17145" y="12622"/>
                      <a:pt x="17205" y="12526"/>
                      <a:pt x="17300" y="12479"/>
                    </a:cubicBezTo>
                    <a:cubicBezTo>
                      <a:pt x="17328" y="12457"/>
                      <a:pt x="17353" y="12447"/>
                      <a:pt x="17374" y="12447"/>
                    </a:cubicBezTo>
                    <a:cubicBezTo>
                      <a:pt x="17399" y="12447"/>
                      <a:pt x="17418" y="12460"/>
                      <a:pt x="17431" y="12479"/>
                    </a:cubicBezTo>
                    <a:cubicBezTo>
                      <a:pt x="17455" y="12538"/>
                      <a:pt x="17467" y="12622"/>
                      <a:pt x="17467" y="12693"/>
                    </a:cubicBezTo>
                    <a:cubicBezTo>
                      <a:pt x="17467" y="12764"/>
                      <a:pt x="17455" y="12836"/>
                      <a:pt x="17455" y="12907"/>
                    </a:cubicBezTo>
                    <a:cubicBezTo>
                      <a:pt x="17443" y="12955"/>
                      <a:pt x="17431" y="13003"/>
                      <a:pt x="17407" y="13050"/>
                    </a:cubicBezTo>
                    <a:cubicBezTo>
                      <a:pt x="17383" y="13086"/>
                      <a:pt x="17348" y="13122"/>
                      <a:pt x="17300" y="13145"/>
                    </a:cubicBezTo>
                    <a:cubicBezTo>
                      <a:pt x="17270" y="13163"/>
                      <a:pt x="17246" y="13172"/>
                      <a:pt x="17227" y="13172"/>
                    </a:cubicBezTo>
                    <a:cubicBezTo>
                      <a:pt x="17208" y="13172"/>
                      <a:pt x="17193" y="13163"/>
                      <a:pt x="17181" y="13145"/>
                    </a:cubicBezTo>
                    <a:cubicBezTo>
                      <a:pt x="17157" y="13086"/>
                      <a:pt x="17145" y="13014"/>
                      <a:pt x="17145" y="12955"/>
                    </a:cubicBezTo>
                    <a:lnTo>
                      <a:pt x="16788" y="13157"/>
                    </a:lnTo>
                    <a:cubicBezTo>
                      <a:pt x="16788" y="13241"/>
                      <a:pt x="16800" y="13336"/>
                      <a:pt x="16824" y="13419"/>
                    </a:cubicBezTo>
                    <a:cubicBezTo>
                      <a:pt x="16848" y="13479"/>
                      <a:pt x="16907" y="13515"/>
                      <a:pt x="16978" y="13515"/>
                    </a:cubicBezTo>
                    <a:cubicBezTo>
                      <a:pt x="17086" y="13503"/>
                      <a:pt x="17193" y="13467"/>
                      <a:pt x="17288" y="13407"/>
                    </a:cubicBezTo>
                    <a:cubicBezTo>
                      <a:pt x="17407" y="13336"/>
                      <a:pt x="17526" y="13253"/>
                      <a:pt x="17610" y="13145"/>
                    </a:cubicBezTo>
                    <a:cubicBezTo>
                      <a:pt x="17681" y="13062"/>
                      <a:pt x="17729" y="12955"/>
                      <a:pt x="17764" y="12848"/>
                    </a:cubicBezTo>
                    <a:cubicBezTo>
                      <a:pt x="17788" y="12729"/>
                      <a:pt x="17800" y="12610"/>
                      <a:pt x="17800" y="12479"/>
                    </a:cubicBezTo>
                    <a:cubicBezTo>
                      <a:pt x="17824" y="12360"/>
                      <a:pt x="17776" y="12229"/>
                      <a:pt x="17705" y="12145"/>
                    </a:cubicBezTo>
                    <a:cubicBezTo>
                      <a:pt x="17672" y="12118"/>
                      <a:pt x="17632" y="12103"/>
                      <a:pt x="17586" y="12103"/>
                    </a:cubicBezTo>
                    <a:cubicBezTo>
                      <a:pt x="17533" y="12103"/>
                      <a:pt x="17472" y="12124"/>
                      <a:pt x="17407" y="12169"/>
                    </a:cubicBezTo>
                    <a:cubicBezTo>
                      <a:pt x="17336" y="12205"/>
                      <a:pt x="17288" y="12241"/>
                      <a:pt x="17229" y="12288"/>
                    </a:cubicBezTo>
                    <a:cubicBezTo>
                      <a:pt x="17181" y="12324"/>
                      <a:pt x="17145" y="12360"/>
                      <a:pt x="17109" y="12407"/>
                    </a:cubicBezTo>
                    <a:lnTo>
                      <a:pt x="17133" y="12014"/>
                    </a:lnTo>
                    <a:lnTo>
                      <a:pt x="17729" y="11693"/>
                    </a:lnTo>
                    <a:lnTo>
                      <a:pt x="17729" y="11407"/>
                    </a:lnTo>
                    <a:close/>
                    <a:moveTo>
                      <a:pt x="44800" y="5701"/>
                    </a:moveTo>
                    <a:cubicBezTo>
                      <a:pt x="44746" y="5701"/>
                      <a:pt x="44692" y="5708"/>
                      <a:pt x="44637" y="5728"/>
                    </a:cubicBezTo>
                    <a:cubicBezTo>
                      <a:pt x="44625" y="5764"/>
                      <a:pt x="44613" y="5799"/>
                      <a:pt x="44613" y="5835"/>
                    </a:cubicBezTo>
                    <a:lnTo>
                      <a:pt x="44613" y="13800"/>
                    </a:lnTo>
                    <a:cubicBezTo>
                      <a:pt x="44613" y="13812"/>
                      <a:pt x="44625" y="13824"/>
                      <a:pt x="44649" y="13848"/>
                    </a:cubicBezTo>
                    <a:cubicBezTo>
                      <a:pt x="44815" y="13765"/>
                      <a:pt x="44982" y="13681"/>
                      <a:pt x="45149" y="13574"/>
                    </a:cubicBezTo>
                    <a:cubicBezTo>
                      <a:pt x="45161" y="13491"/>
                      <a:pt x="45161" y="13395"/>
                      <a:pt x="45161" y="13312"/>
                    </a:cubicBezTo>
                    <a:lnTo>
                      <a:pt x="45161" y="6014"/>
                    </a:lnTo>
                    <a:lnTo>
                      <a:pt x="45161" y="5859"/>
                    </a:lnTo>
                    <a:cubicBezTo>
                      <a:pt x="45149" y="5811"/>
                      <a:pt x="45137" y="5775"/>
                      <a:pt x="45125" y="5728"/>
                    </a:cubicBezTo>
                    <a:cubicBezTo>
                      <a:pt x="45014" y="5728"/>
                      <a:pt x="44908" y="5701"/>
                      <a:pt x="44800" y="5701"/>
                    </a:cubicBezTo>
                    <a:close/>
                    <a:moveTo>
                      <a:pt x="44137" y="5764"/>
                    </a:moveTo>
                    <a:cubicBezTo>
                      <a:pt x="43958" y="5775"/>
                      <a:pt x="43791" y="5823"/>
                      <a:pt x="43625" y="5895"/>
                    </a:cubicBezTo>
                    <a:cubicBezTo>
                      <a:pt x="43625" y="5906"/>
                      <a:pt x="43613" y="5930"/>
                      <a:pt x="43613" y="5954"/>
                    </a:cubicBezTo>
                    <a:lnTo>
                      <a:pt x="43613" y="14360"/>
                    </a:lnTo>
                    <a:cubicBezTo>
                      <a:pt x="43613" y="14372"/>
                      <a:pt x="43613" y="14372"/>
                      <a:pt x="43613" y="14384"/>
                    </a:cubicBezTo>
                    <a:cubicBezTo>
                      <a:pt x="43613" y="14384"/>
                      <a:pt x="43625" y="14396"/>
                      <a:pt x="43637" y="14396"/>
                    </a:cubicBezTo>
                    <a:cubicBezTo>
                      <a:pt x="43815" y="14324"/>
                      <a:pt x="43982" y="14229"/>
                      <a:pt x="44149" y="14122"/>
                    </a:cubicBezTo>
                    <a:lnTo>
                      <a:pt x="44149" y="13872"/>
                    </a:lnTo>
                    <a:lnTo>
                      <a:pt x="44149" y="6037"/>
                    </a:lnTo>
                    <a:lnTo>
                      <a:pt x="44149" y="5871"/>
                    </a:lnTo>
                    <a:cubicBezTo>
                      <a:pt x="44149" y="5835"/>
                      <a:pt x="44137" y="5799"/>
                      <a:pt x="44137" y="5764"/>
                    </a:cubicBezTo>
                    <a:close/>
                    <a:moveTo>
                      <a:pt x="43113" y="6121"/>
                    </a:moveTo>
                    <a:cubicBezTo>
                      <a:pt x="43017" y="6145"/>
                      <a:pt x="42922" y="6180"/>
                      <a:pt x="42827" y="6252"/>
                    </a:cubicBezTo>
                    <a:cubicBezTo>
                      <a:pt x="42553" y="6407"/>
                      <a:pt x="42589" y="6335"/>
                      <a:pt x="42589" y="6657"/>
                    </a:cubicBezTo>
                    <a:lnTo>
                      <a:pt x="42589" y="14705"/>
                    </a:lnTo>
                    <a:lnTo>
                      <a:pt x="42589" y="14884"/>
                    </a:lnTo>
                    <a:cubicBezTo>
                      <a:pt x="42589" y="14919"/>
                      <a:pt x="42601" y="14943"/>
                      <a:pt x="42613" y="14967"/>
                    </a:cubicBezTo>
                    <a:cubicBezTo>
                      <a:pt x="42779" y="14884"/>
                      <a:pt x="42958" y="14800"/>
                      <a:pt x="43113" y="14693"/>
                    </a:cubicBezTo>
                    <a:lnTo>
                      <a:pt x="43113" y="6121"/>
                    </a:lnTo>
                    <a:close/>
                    <a:moveTo>
                      <a:pt x="18641" y="14745"/>
                    </a:moveTo>
                    <a:cubicBezTo>
                      <a:pt x="18612" y="14745"/>
                      <a:pt x="18576" y="14755"/>
                      <a:pt x="18538" y="14777"/>
                    </a:cubicBezTo>
                    <a:cubicBezTo>
                      <a:pt x="18419" y="14836"/>
                      <a:pt x="18348" y="14943"/>
                      <a:pt x="18336" y="15062"/>
                    </a:cubicBezTo>
                    <a:cubicBezTo>
                      <a:pt x="18336" y="15126"/>
                      <a:pt x="18373" y="15163"/>
                      <a:pt x="18433" y="15163"/>
                    </a:cubicBezTo>
                    <a:cubicBezTo>
                      <a:pt x="18463" y="15163"/>
                      <a:pt x="18499" y="15154"/>
                      <a:pt x="18538" y="15134"/>
                    </a:cubicBezTo>
                    <a:cubicBezTo>
                      <a:pt x="18645" y="15074"/>
                      <a:pt x="18717" y="14967"/>
                      <a:pt x="18729" y="14848"/>
                    </a:cubicBezTo>
                    <a:cubicBezTo>
                      <a:pt x="18729" y="14779"/>
                      <a:pt x="18694" y="14745"/>
                      <a:pt x="18641" y="14745"/>
                    </a:cubicBezTo>
                    <a:close/>
                    <a:moveTo>
                      <a:pt x="42101" y="6716"/>
                    </a:moveTo>
                    <a:cubicBezTo>
                      <a:pt x="41922" y="6823"/>
                      <a:pt x="41743" y="6954"/>
                      <a:pt x="41577" y="7097"/>
                    </a:cubicBezTo>
                    <a:lnTo>
                      <a:pt x="41589" y="7323"/>
                    </a:lnTo>
                    <a:lnTo>
                      <a:pt x="41589" y="15277"/>
                    </a:lnTo>
                    <a:lnTo>
                      <a:pt x="41589" y="15431"/>
                    </a:lnTo>
                    <a:cubicBezTo>
                      <a:pt x="41589" y="15491"/>
                      <a:pt x="41577" y="15503"/>
                      <a:pt x="41624" y="15527"/>
                    </a:cubicBezTo>
                    <a:cubicBezTo>
                      <a:pt x="41791" y="15443"/>
                      <a:pt x="41958" y="15348"/>
                      <a:pt x="42124" y="15241"/>
                    </a:cubicBezTo>
                    <a:lnTo>
                      <a:pt x="42124" y="6990"/>
                    </a:lnTo>
                    <a:lnTo>
                      <a:pt x="42124" y="6811"/>
                    </a:lnTo>
                    <a:cubicBezTo>
                      <a:pt x="42113" y="6776"/>
                      <a:pt x="42113" y="6740"/>
                      <a:pt x="42101" y="6716"/>
                    </a:cubicBezTo>
                    <a:close/>
                    <a:moveTo>
                      <a:pt x="41089" y="7514"/>
                    </a:moveTo>
                    <a:cubicBezTo>
                      <a:pt x="40970" y="7609"/>
                      <a:pt x="40839" y="7716"/>
                      <a:pt x="40731" y="7835"/>
                    </a:cubicBezTo>
                    <a:cubicBezTo>
                      <a:pt x="40529" y="8050"/>
                      <a:pt x="40565" y="7978"/>
                      <a:pt x="40565" y="8252"/>
                    </a:cubicBezTo>
                    <a:lnTo>
                      <a:pt x="40565" y="15836"/>
                    </a:lnTo>
                    <a:lnTo>
                      <a:pt x="40565" y="15991"/>
                    </a:lnTo>
                    <a:cubicBezTo>
                      <a:pt x="40565" y="16027"/>
                      <a:pt x="40577" y="16062"/>
                      <a:pt x="40589" y="16098"/>
                    </a:cubicBezTo>
                    <a:cubicBezTo>
                      <a:pt x="40767" y="16015"/>
                      <a:pt x="40934" y="15920"/>
                      <a:pt x="41089" y="15812"/>
                    </a:cubicBezTo>
                    <a:lnTo>
                      <a:pt x="41089" y="7514"/>
                    </a:lnTo>
                    <a:close/>
                    <a:moveTo>
                      <a:pt x="40100" y="8562"/>
                    </a:moveTo>
                    <a:cubicBezTo>
                      <a:pt x="40065" y="8585"/>
                      <a:pt x="40029" y="8609"/>
                      <a:pt x="40005" y="8645"/>
                    </a:cubicBezTo>
                    <a:cubicBezTo>
                      <a:pt x="39898" y="8764"/>
                      <a:pt x="39803" y="8883"/>
                      <a:pt x="39708" y="9014"/>
                    </a:cubicBezTo>
                    <a:cubicBezTo>
                      <a:pt x="39529" y="9240"/>
                      <a:pt x="39553" y="9157"/>
                      <a:pt x="39553" y="9443"/>
                    </a:cubicBezTo>
                    <a:lnTo>
                      <a:pt x="39553" y="15908"/>
                    </a:lnTo>
                    <a:lnTo>
                      <a:pt x="39553" y="16503"/>
                    </a:lnTo>
                    <a:cubicBezTo>
                      <a:pt x="39553" y="16551"/>
                      <a:pt x="39553" y="16598"/>
                      <a:pt x="39565" y="16658"/>
                    </a:cubicBezTo>
                    <a:cubicBezTo>
                      <a:pt x="39600" y="16646"/>
                      <a:pt x="39636" y="16634"/>
                      <a:pt x="39672" y="16622"/>
                    </a:cubicBezTo>
                    <a:cubicBezTo>
                      <a:pt x="39755" y="16574"/>
                      <a:pt x="39827" y="16527"/>
                      <a:pt x="39910" y="16479"/>
                    </a:cubicBezTo>
                    <a:cubicBezTo>
                      <a:pt x="40124" y="16360"/>
                      <a:pt x="40100" y="16396"/>
                      <a:pt x="40100" y="16158"/>
                    </a:cubicBezTo>
                    <a:lnTo>
                      <a:pt x="40100" y="8776"/>
                    </a:lnTo>
                    <a:lnTo>
                      <a:pt x="40100" y="8562"/>
                    </a:lnTo>
                    <a:close/>
                    <a:moveTo>
                      <a:pt x="39076" y="9907"/>
                    </a:moveTo>
                    <a:cubicBezTo>
                      <a:pt x="39041" y="9931"/>
                      <a:pt x="39029" y="9931"/>
                      <a:pt x="39017" y="9931"/>
                    </a:cubicBezTo>
                    <a:cubicBezTo>
                      <a:pt x="38874" y="10133"/>
                      <a:pt x="38731" y="10324"/>
                      <a:pt x="38588" y="10526"/>
                    </a:cubicBezTo>
                    <a:cubicBezTo>
                      <a:pt x="38553" y="10574"/>
                      <a:pt x="38529" y="10621"/>
                      <a:pt x="38541" y="10681"/>
                    </a:cubicBezTo>
                    <a:lnTo>
                      <a:pt x="38541" y="10836"/>
                    </a:lnTo>
                    <a:lnTo>
                      <a:pt x="38541" y="16967"/>
                    </a:lnTo>
                    <a:lnTo>
                      <a:pt x="38541" y="17134"/>
                    </a:lnTo>
                    <a:cubicBezTo>
                      <a:pt x="38541" y="17182"/>
                      <a:pt x="38529" y="17194"/>
                      <a:pt x="38588" y="17217"/>
                    </a:cubicBezTo>
                    <a:cubicBezTo>
                      <a:pt x="38743" y="17134"/>
                      <a:pt x="38910" y="17051"/>
                      <a:pt x="39076" y="16944"/>
                    </a:cubicBezTo>
                    <a:lnTo>
                      <a:pt x="39076" y="9907"/>
                    </a:lnTo>
                    <a:close/>
                    <a:moveTo>
                      <a:pt x="38017" y="11252"/>
                    </a:moveTo>
                    <a:lnTo>
                      <a:pt x="37529" y="11764"/>
                    </a:lnTo>
                    <a:lnTo>
                      <a:pt x="37529" y="12455"/>
                    </a:lnTo>
                    <a:lnTo>
                      <a:pt x="37529" y="16443"/>
                    </a:lnTo>
                    <a:lnTo>
                      <a:pt x="37529" y="17098"/>
                    </a:lnTo>
                    <a:cubicBezTo>
                      <a:pt x="37529" y="17325"/>
                      <a:pt x="37529" y="17539"/>
                      <a:pt x="37552" y="17765"/>
                    </a:cubicBezTo>
                    <a:cubicBezTo>
                      <a:pt x="37731" y="17694"/>
                      <a:pt x="37898" y="17610"/>
                      <a:pt x="38053" y="17491"/>
                    </a:cubicBezTo>
                    <a:cubicBezTo>
                      <a:pt x="38064" y="17384"/>
                      <a:pt x="38076" y="11443"/>
                      <a:pt x="38064" y="11300"/>
                    </a:cubicBezTo>
                    <a:cubicBezTo>
                      <a:pt x="38064" y="11276"/>
                      <a:pt x="38053" y="11264"/>
                      <a:pt x="38041" y="11252"/>
                    </a:cubicBezTo>
                    <a:close/>
                    <a:moveTo>
                      <a:pt x="37005" y="12241"/>
                    </a:moveTo>
                    <a:lnTo>
                      <a:pt x="36505" y="12586"/>
                    </a:lnTo>
                    <a:lnTo>
                      <a:pt x="36505" y="12824"/>
                    </a:lnTo>
                    <a:lnTo>
                      <a:pt x="36505" y="18087"/>
                    </a:lnTo>
                    <a:lnTo>
                      <a:pt x="36505" y="18241"/>
                    </a:lnTo>
                    <a:cubicBezTo>
                      <a:pt x="36505" y="18301"/>
                      <a:pt x="36505" y="18313"/>
                      <a:pt x="36552" y="18325"/>
                    </a:cubicBezTo>
                    <a:cubicBezTo>
                      <a:pt x="36719" y="18253"/>
                      <a:pt x="36886" y="18158"/>
                      <a:pt x="37052" y="18051"/>
                    </a:cubicBezTo>
                    <a:lnTo>
                      <a:pt x="37052" y="12491"/>
                    </a:lnTo>
                    <a:lnTo>
                      <a:pt x="37052" y="12324"/>
                    </a:lnTo>
                    <a:cubicBezTo>
                      <a:pt x="37052" y="12276"/>
                      <a:pt x="37064" y="12264"/>
                      <a:pt x="37005" y="12241"/>
                    </a:cubicBezTo>
                    <a:close/>
                    <a:moveTo>
                      <a:pt x="36017" y="12860"/>
                    </a:moveTo>
                    <a:cubicBezTo>
                      <a:pt x="35838" y="12919"/>
                      <a:pt x="35671" y="12991"/>
                      <a:pt x="35505" y="13074"/>
                    </a:cubicBezTo>
                    <a:lnTo>
                      <a:pt x="35505" y="13336"/>
                    </a:lnTo>
                    <a:lnTo>
                      <a:pt x="35505" y="18622"/>
                    </a:lnTo>
                    <a:lnTo>
                      <a:pt x="35505" y="18801"/>
                    </a:lnTo>
                    <a:cubicBezTo>
                      <a:pt x="35505" y="18837"/>
                      <a:pt x="35517" y="18872"/>
                      <a:pt x="35528" y="18896"/>
                    </a:cubicBezTo>
                    <a:cubicBezTo>
                      <a:pt x="35707" y="18825"/>
                      <a:pt x="35874" y="18729"/>
                      <a:pt x="36028" y="18622"/>
                    </a:cubicBezTo>
                    <a:cubicBezTo>
                      <a:pt x="36028" y="18539"/>
                      <a:pt x="36040" y="18456"/>
                      <a:pt x="36040" y="18372"/>
                    </a:cubicBezTo>
                    <a:lnTo>
                      <a:pt x="36028" y="18360"/>
                    </a:lnTo>
                    <a:lnTo>
                      <a:pt x="36028" y="13122"/>
                    </a:lnTo>
                    <a:lnTo>
                      <a:pt x="36028" y="12967"/>
                    </a:lnTo>
                    <a:cubicBezTo>
                      <a:pt x="36028" y="12931"/>
                      <a:pt x="36017" y="12895"/>
                      <a:pt x="36017" y="12860"/>
                    </a:cubicBezTo>
                    <a:close/>
                    <a:moveTo>
                      <a:pt x="35016" y="13181"/>
                    </a:moveTo>
                    <a:cubicBezTo>
                      <a:pt x="34850" y="13181"/>
                      <a:pt x="34671" y="13193"/>
                      <a:pt x="34504" y="13217"/>
                    </a:cubicBezTo>
                    <a:lnTo>
                      <a:pt x="34504" y="13467"/>
                    </a:lnTo>
                    <a:lnTo>
                      <a:pt x="34504" y="19253"/>
                    </a:lnTo>
                    <a:lnTo>
                      <a:pt x="34504" y="19372"/>
                    </a:lnTo>
                    <a:cubicBezTo>
                      <a:pt x="34504" y="19408"/>
                      <a:pt x="34493" y="19444"/>
                      <a:pt x="34540" y="19468"/>
                    </a:cubicBezTo>
                    <a:cubicBezTo>
                      <a:pt x="34707" y="19384"/>
                      <a:pt x="34874" y="19289"/>
                      <a:pt x="35040" y="19182"/>
                    </a:cubicBezTo>
                    <a:lnTo>
                      <a:pt x="35040" y="13241"/>
                    </a:lnTo>
                    <a:cubicBezTo>
                      <a:pt x="35028" y="13217"/>
                      <a:pt x="35028" y="13205"/>
                      <a:pt x="35016" y="13181"/>
                    </a:cubicBezTo>
                    <a:close/>
                    <a:moveTo>
                      <a:pt x="33811" y="13241"/>
                    </a:moveTo>
                    <a:cubicBezTo>
                      <a:pt x="33696" y="13241"/>
                      <a:pt x="33580" y="13257"/>
                      <a:pt x="33469" y="13288"/>
                    </a:cubicBezTo>
                    <a:cubicBezTo>
                      <a:pt x="33481" y="13395"/>
                      <a:pt x="33469" y="13479"/>
                      <a:pt x="33469" y="13562"/>
                    </a:cubicBezTo>
                    <a:lnTo>
                      <a:pt x="33469" y="19741"/>
                    </a:lnTo>
                    <a:lnTo>
                      <a:pt x="33469" y="19920"/>
                    </a:lnTo>
                    <a:cubicBezTo>
                      <a:pt x="33481" y="19956"/>
                      <a:pt x="33492" y="19992"/>
                      <a:pt x="33504" y="20027"/>
                    </a:cubicBezTo>
                    <a:cubicBezTo>
                      <a:pt x="33671" y="19944"/>
                      <a:pt x="33850" y="19849"/>
                      <a:pt x="34004" y="19741"/>
                    </a:cubicBezTo>
                    <a:lnTo>
                      <a:pt x="34004" y="19480"/>
                    </a:lnTo>
                    <a:lnTo>
                      <a:pt x="34004" y="13550"/>
                    </a:lnTo>
                    <a:lnTo>
                      <a:pt x="34004" y="13372"/>
                    </a:lnTo>
                    <a:cubicBezTo>
                      <a:pt x="34004" y="13324"/>
                      <a:pt x="33993" y="13288"/>
                      <a:pt x="33981" y="13253"/>
                    </a:cubicBezTo>
                    <a:cubicBezTo>
                      <a:pt x="33925" y="13245"/>
                      <a:pt x="33868" y="13241"/>
                      <a:pt x="33811" y="13241"/>
                    </a:cubicBezTo>
                    <a:close/>
                    <a:moveTo>
                      <a:pt x="32980" y="13372"/>
                    </a:moveTo>
                    <a:cubicBezTo>
                      <a:pt x="32802" y="13395"/>
                      <a:pt x="32635" y="13431"/>
                      <a:pt x="32469" y="13503"/>
                    </a:cubicBezTo>
                    <a:lnTo>
                      <a:pt x="32469" y="13776"/>
                    </a:lnTo>
                    <a:lnTo>
                      <a:pt x="32469" y="20325"/>
                    </a:lnTo>
                    <a:lnTo>
                      <a:pt x="32469" y="20492"/>
                    </a:lnTo>
                    <a:cubicBezTo>
                      <a:pt x="32469" y="20515"/>
                      <a:pt x="32457" y="20551"/>
                      <a:pt x="32504" y="20575"/>
                    </a:cubicBezTo>
                    <a:cubicBezTo>
                      <a:pt x="32683" y="20492"/>
                      <a:pt x="32850" y="20396"/>
                      <a:pt x="33004" y="20301"/>
                    </a:cubicBezTo>
                    <a:lnTo>
                      <a:pt x="33004" y="13455"/>
                    </a:lnTo>
                    <a:cubicBezTo>
                      <a:pt x="33004" y="13419"/>
                      <a:pt x="32992" y="13395"/>
                      <a:pt x="32980" y="13372"/>
                    </a:cubicBezTo>
                    <a:close/>
                    <a:moveTo>
                      <a:pt x="31957" y="13729"/>
                    </a:moveTo>
                    <a:cubicBezTo>
                      <a:pt x="31766" y="13776"/>
                      <a:pt x="31599" y="13872"/>
                      <a:pt x="31445" y="13991"/>
                    </a:cubicBezTo>
                    <a:lnTo>
                      <a:pt x="31445" y="20896"/>
                    </a:lnTo>
                    <a:lnTo>
                      <a:pt x="31445" y="21051"/>
                    </a:lnTo>
                    <a:cubicBezTo>
                      <a:pt x="31456" y="21075"/>
                      <a:pt x="31456" y="21111"/>
                      <a:pt x="31468" y="21146"/>
                    </a:cubicBezTo>
                    <a:cubicBezTo>
                      <a:pt x="31647" y="21063"/>
                      <a:pt x="31826" y="20968"/>
                      <a:pt x="31992" y="20861"/>
                    </a:cubicBezTo>
                    <a:lnTo>
                      <a:pt x="31992" y="20623"/>
                    </a:lnTo>
                    <a:lnTo>
                      <a:pt x="31992" y="13979"/>
                    </a:lnTo>
                    <a:lnTo>
                      <a:pt x="31992" y="13812"/>
                    </a:lnTo>
                    <a:cubicBezTo>
                      <a:pt x="31992" y="13765"/>
                      <a:pt x="31992" y="13753"/>
                      <a:pt x="31957" y="13729"/>
                    </a:cubicBezTo>
                    <a:close/>
                    <a:moveTo>
                      <a:pt x="30945" y="14253"/>
                    </a:moveTo>
                    <a:cubicBezTo>
                      <a:pt x="30766" y="14348"/>
                      <a:pt x="30599" y="14455"/>
                      <a:pt x="30444" y="14574"/>
                    </a:cubicBezTo>
                    <a:lnTo>
                      <a:pt x="30444" y="14824"/>
                    </a:lnTo>
                    <a:lnTo>
                      <a:pt x="30444" y="21432"/>
                    </a:lnTo>
                    <a:lnTo>
                      <a:pt x="30444" y="21611"/>
                    </a:lnTo>
                    <a:cubicBezTo>
                      <a:pt x="30444" y="21646"/>
                      <a:pt x="30444" y="21682"/>
                      <a:pt x="30480" y="21694"/>
                    </a:cubicBezTo>
                    <a:cubicBezTo>
                      <a:pt x="30647" y="21611"/>
                      <a:pt x="30814" y="21527"/>
                      <a:pt x="30980" y="21420"/>
                    </a:cubicBezTo>
                    <a:lnTo>
                      <a:pt x="30980" y="14300"/>
                    </a:lnTo>
                    <a:cubicBezTo>
                      <a:pt x="30980" y="14288"/>
                      <a:pt x="30968" y="14277"/>
                      <a:pt x="30945" y="14253"/>
                    </a:cubicBezTo>
                    <a:close/>
                    <a:moveTo>
                      <a:pt x="4694" y="21319"/>
                    </a:moveTo>
                    <a:cubicBezTo>
                      <a:pt x="4712" y="21319"/>
                      <a:pt x="4727" y="21325"/>
                      <a:pt x="4739" y="21337"/>
                    </a:cubicBezTo>
                    <a:cubicBezTo>
                      <a:pt x="4763" y="21373"/>
                      <a:pt x="4786" y="21420"/>
                      <a:pt x="4775" y="21468"/>
                    </a:cubicBezTo>
                    <a:cubicBezTo>
                      <a:pt x="4775" y="21635"/>
                      <a:pt x="4739" y="21754"/>
                      <a:pt x="4644" y="21801"/>
                    </a:cubicBezTo>
                    <a:lnTo>
                      <a:pt x="4632" y="21801"/>
                    </a:lnTo>
                    <a:cubicBezTo>
                      <a:pt x="4612" y="21815"/>
                      <a:pt x="4595" y="21822"/>
                      <a:pt x="4579" y="21822"/>
                    </a:cubicBezTo>
                    <a:cubicBezTo>
                      <a:pt x="4529" y="21822"/>
                      <a:pt x="4501" y="21750"/>
                      <a:pt x="4501" y="21623"/>
                    </a:cubicBezTo>
                    <a:cubicBezTo>
                      <a:pt x="4501" y="21563"/>
                      <a:pt x="4513" y="21504"/>
                      <a:pt x="4536" y="21444"/>
                    </a:cubicBezTo>
                    <a:cubicBezTo>
                      <a:pt x="4560" y="21396"/>
                      <a:pt x="4596" y="21361"/>
                      <a:pt x="4632" y="21337"/>
                    </a:cubicBezTo>
                    <a:cubicBezTo>
                      <a:pt x="4656" y="21325"/>
                      <a:pt x="4676" y="21319"/>
                      <a:pt x="4694" y="21319"/>
                    </a:cubicBezTo>
                    <a:close/>
                    <a:moveTo>
                      <a:pt x="29909" y="14955"/>
                    </a:moveTo>
                    <a:lnTo>
                      <a:pt x="29421" y="15360"/>
                    </a:lnTo>
                    <a:lnTo>
                      <a:pt x="29421" y="15574"/>
                    </a:lnTo>
                    <a:lnTo>
                      <a:pt x="29421" y="22027"/>
                    </a:lnTo>
                    <a:lnTo>
                      <a:pt x="29421" y="22170"/>
                    </a:lnTo>
                    <a:cubicBezTo>
                      <a:pt x="29421" y="22206"/>
                      <a:pt x="29432" y="22242"/>
                      <a:pt x="29444" y="22278"/>
                    </a:cubicBezTo>
                    <a:cubicBezTo>
                      <a:pt x="29623" y="22194"/>
                      <a:pt x="29790" y="22099"/>
                      <a:pt x="29956" y="21980"/>
                    </a:cubicBezTo>
                    <a:lnTo>
                      <a:pt x="29956" y="15217"/>
                    </a:lnTo>
                    <a:lnTo>
                      <a:pt x="29956" y="15039"/>
                    </a:lnTo>
                    <a:cubicBezTo>
                      <a:pt x="29956" y="15015"/>
                      <a:pt x="29956" y="14979"/>
                      <a:pt x="29909" y="14955"/>
                    </a:cubicBezTo>
                    <a:close/>
                    <a:moveTo>
                      <a:pt x="6180" y="20253"/>
                    </a:moveTo>
                    <a:lnTo>
                      <a:pt x="5287" y="20754"/>
                    </a:lnTo>
                    <a:lnTo>
                      <a:pt x="5287" y="21004"/>
                    </a:lnTo>
                    <a:lnTo>
                      <a:pt x="5822" y="20706"/>
                    </a:lnTo>
                    <a:lnTo>
                      <a:pt x="5406" y="22408"/>
                    </a:lnTo>
                    <a:lnTo>
                      <a:pt x="5763" y="22206"/>
                    </a:lnTo>
                    <a:lnTo>
                      <a:pt x="6180" y="20468"/>
                    </a:lnTo>
                    <a:lnTo>
                      <a:pt x="6180" y="20253"/>
                    </a:lnTo>
                    <a:close/>
                    <a:moveTo>
                      <a:pt x="4715" y="22048"/>
                    </a:moveTo>
                    <a:cubicBezTo>
                      <a:pt x="4736" y="22048"/>
                      <a:pt x="4751" y="22057"/>
                      <a:pt x="4763" y="22075"/>
                    </a:cubicBezTo>
                    <a:cubicBezTo>
                      <a:pt x="4786" y="22123"/>
                      <a:pt x="4798" y="22182"/>
                      <a:pt x="4798" y="22242"/>
                    </a:cubicBezTo>
                    <a:cubicBezTo>
                      <a:pt x="4798" y="22325"/>
                      <a:pt x="4786" y="22397"/>
                      <a:pt x="4763" y="22468"/>
                    </a:cubicBezTo>
                    <a:cubicBezTo>
                      <a:pt x="4751" y="22528"/>
                      <a:pt x="4703" y="22587"/>
                      <a:pt x="4644" y="22611"/>
                    </a:cubicBezTo>
                    <a:lnTo>
                      <a:pt x="4632" y="22623"/>
                    </a:lnTo>
                    <a:cubicBezTo>
                      <a:pt x="4602" y="22635"/>
                      <a:pt x="4578" y="22641"/>
                      <a:pt x="4559" y="22641"/>
                    </a:cubicBezTo>
                    <a:cubicBezTo>
                      <a:pt x="4539" y="22641"/>
                      <a:pt x="4525" y="22635"/>
                      <a:pt x="4513" y="22623"/>
                    </a:cubicBezTo>
                    <a:cubicBezTo>
                      <a:pt x="4489" y="22563"/>
                      <a:pt x="4477" y="22504"/>
                      <a:pt x="4477" y="22444"/>
                    </a:cubicBezTo>
                    <a:cubicBezTo>
                      <a:pt x="4477" y="22373"/>
                      <a:pt x="4489" y="22289"/>
                      <a:pt x="4513" y="22230"/>
                    </a:cubicBezTo>
                    <a:cubicBezTo>
                      <a:pt x="4536" y="22158"/>
                      <a:pt x="4584" y="22111"/>
                      <a:pt x="4632" y="22075"/>
                    </a:cubicBezTo>
                    <a:cubicBezTo>
                      <a:pt x="4667" y="22057"/>
                      <a:pt x="4694" y="22048"/>
                      <a:pt x="4715" y="22048"/>
                    </a:cubicBezTo>
                    <a:close/>
                    <a:moveTo>
                      <a:pt x="28932" y="15836"/>
                    </a:moveTo>
                    <a:cubicBezTo>
                      <a:pt x="28885" y="15872"/>
                      <a:pt x="28849" y="15896"/>
                      <a:pt x="28813" y="15932"/>
                    </a:cubicBezTo>
                    <a:cubicBezTo>
                      <a:pt x="28730" y="16027"/>
                      <a:pt x="28647" y="16122"/>
                      <a:pt x="28551" y="16205"/>
                    </a:cubicBezTo>
                    <a:cubicBezTo>
                      <a:pt x="28444" y="16277"/>
                      <a:pt x="28397" y="16420"/>
                      <a:pt x="28420" y="16551"/>
                    </a:cubicBezTo>
                    <a:lnTo>
                      <a:pt x="28420" y="22837"/>
                    </a:lnTo>
                    <a:cubicBezTo>
                      <a:pt x="28528" y="22789"/>
                      <a:pt x="28635" y="22742"/>
                      <a:pt x="28742" y="22682"/>
                    </a:cubicBezTo>
                    <a:cubicBezTo>
                      <a:pt x="28992" y="22539"/>
                      <a:pt x="28956" y="22587"/>
                      <a:pt x="28956" y="22313"/>
                    </a:cubicBezTo>
                    <a:lnTo>
                      <a:pt x="28956" y="16074"/>
                    </a:lnTo>
                    <a:lnTo>
                      <a:pt x="28956" y="15920"/>
                    </a:lnTo>
                    <a:cubicBezTo>
                      <a:pt x="28956" y="15884"/>
                      <a:pt x="28944" y="15860"/>
                      <a:pt x="28932" y="15836"/>
                    </a:cubicBezTo>
                    <a:close/>
                    <a:moveTo>
                      <a:pt x="4918" y="20995"/>
                    </a:moveTo>
                    <a:cubicBezTo>
                      <a:pt x="4820" y="20995"/>
                      <a:pt x="4725" y="21024"/>
                      <a:pt x="4644" y="21087"/>
                    </a:cubicBezTo>
                    <a:cubicBezTo>
                      <a:pt x="4501" y="21158"/>
                      <a:pt x="4370" y="21277"/>
                      <a:pt x="4275" y="21408"/>
                    </a:cubicBezTo>
                    <a:cubicBezTo>
                      <a:pt x="4191" y="21527"/>
                      <a:pt x="4155" y="21670"/>
                      <a:pt x="4155" y="21813"/>
                    </a:cubicBezTo>
                    <a:cubicBezTo>
                      <a:pt x="4144" y="21885"/>
                      <a:pt x="4167" y="21956"/>
                      <a:pt x="4203" y="22016"/>
                    </a:cubicBezTo>
                    <a:cubicBezTo>
                      <a:pt x="4239" y="22063"/>
                      <a:pt x="4298" y="22087"/>
                      <a:pt x="4358" y="22087"/>
                    </a:cubicBezTo>
                    <a:cubicBezTo>
                      <a:pt x="4286" y="22158"/>
                      <a:pt x="4227" y="22254"/>
                      <a:pt x="4179" y="22349"/>
                    </a:cubicBezTo>
                    <a:cubicBezTo>
                      <a:pt x="4144" y="22432"/>
                      <a:pt x="4132" y="22528"/>
                      <a:pt x="4120" y="22623"/>
                    </a:cubicBezTo>
                    <a:cubicBezTo>
                      <a:pt x="4120" y="22852"/>
                      <a:pt x="4188" y="22964"/>
                      <a:pt x="4332" y="22964"/>
                    </a:cubicBezTo>
                    <a:cubicBezTo>
                      <a:pt x="4412" y="22964"/>
                      <a:pt x="4516" y="22929"/>
                      <a:pt x="4644" y="22861"/>
                    </a:cubicBezTo>
                    <a:lnTo>
                      <a:pt x="4632" y="22861"/>
                    </a:lnTo>
                    <a:cubicBezTo>
                      <a:pt x="4798" y="22778"/>
                      <a:pt x="4941" y="22659"/>
                      <a:pt x="5037" y="22504"/>
                    </a:cubicBezTo>
                    <a:cubicBezTo>
                      <a:pt x="5120" y="22373"/>
                      <a:pt x="5167" y="22218"/>
                      <a:pt x="5167" y="22063"/>
                    </a:cubicBezTo>
                    <a:cubicBezTo>
                      <a:pt x="5167" y="21980"/>
                      <a:pt x="5144" y="21897"/>
                      <a:pt x="5108" y="21825"/>
                    </a:cubicBezTo>
                    <a:cubicBezTo>
                      <a:pt x="5068" y="21786"/>
                      <a:pt x="5021" y="21763"/>
                      <a:pt x="4965" y="21763"/>
                    </a:cubicBezTo>
                    <a:cubicBezTo>
                      <a:pt x="4954" y="21763"/>
                      <a:pt x="4942" y="21764"/>
                      <a:pt x="4929" y="21766"/>
                    </a:cubicBezTo>
                    <a:cubicBezTo>
                      <a:pt x="5001" y="21694"/>
                      <a:pt x="5048" y="21611"/>
                      <a:pt x="5084" y="21527"/>
                    </a:cubicBezTo>
                    <a:cubicBezTo>
                      <a:pt x="5120" y="21444"/>
                      <a:pt x="5132" y="21349"/>
                      <a:pt x="5132" y="21254"/>
                    </a:cubicBezTo>
                    <a:cubicBezTo>
                      <a:pt x="5132" y="21123"/>
                      <a:pt x="5096" y="21027"/>
                      <a:pt x="5013" y="21004"/>
                    </a:cubicBezTo>
                    <a:cubicBezTo>
                      <a:pt x="4981" y="20998"/>
                      <a:pt x="4949" y="20995"/>
                      <a:pt x="4918" y="20995"/>
                    </a:cubicBezTo>
                    <a:close/>
                    <a:moveTo>
                      <a:pt x="3429" y="22123"/>
                    </a:moveTo>
                    <a:lnTo>
                      <a:pt x="3429" y="22849"/>
                    </a:lnTo>
                    <a:lnTo>
                      <a:pt x="3132" y="23016"/>
                    </a:lnTo>
                    <a:lnTo>
                      <a:pt x="3429" y="22123"/>
                    </a:lnTo>
                    <a:close/>
                    <a:moveTo>
                      <a:pt x="27920" y="16872"/>
                    </a:moveTo>
                    <a:cubicBezTo>
                      <a:pt x="27885" y="16896"/>
                      <a:pt x="27861" y="16920"/>
                      <a:pt x="27837" y="16932"/>
                    </a:cubicBezTo>
                    <a:cubicBezTo>
                      <a:pt x="27742" y="17015"/>
                      <a:pt x="27658" y="17098"/>
                      <a:pt x="27575" y="17170"/>
                    </a:cubicBezTo>
                    <a:cubicBezTo>
                      <a:pt x="27373" y="17348"/>
                      <a:pt x="27396" y="17277"/>
                      <a:pt x="27396" y="17539"/>
                    </a:cubicBezTo>
                    <a:lnTo>
                      <a:pt x="27396" y="23159"/>
                    </a:lnTo>
                    <a:lnTo>
                      <a:pt x="27396" y="23301"/>
                    </a:lnTo>
                    <a:cubicBezTo>
                      <a:pt x="27396" y="23349"/>
                      <a:pt x="27396" y="23373"/>
                      <a:pt x="27456" y="23385"/>
                    </a:cubicBezTo>
                    <a:lnTo>
                      <a:pt x="27932" y="23123"/>
                    </a:lnTo>
                    <a:lnTo>
                      <a:pt x="27932" y="16944"/>
                    </a:lnTo>
                    <a:cubicBezTo>
                      <a:pt x="27932" y="16920"/>
                      <a:pt x="27932" y="16896"/>
                      <a:pt x="27920" y="16872"/>
                    </a:cubicBezTo>
                    <a:close/>
                    <a:moveTo>
                      <a:pt x="3774" y="21575"/>
                    </a:moveTo>
                    <a:lnTo>
                      <a:pt x="3346" y="21813"/>
                    </a:lnTo>
                    <a:lnTo>
                      <a:pt x="2834" y="23170"/>
                    </a:lnTo>
                    <a:lnTo>
                      <a:pt x="2834" y="23421"/>
                    </a:lnTo>
                    <a:lnTo>
                      <a:pt x="3429" y="23099"/>
                    </a:lnTo>
                    <a:lnTo>
                      <a:pt x="3429" y="23504"/>
                    </a:lnTo>
                    <a:lnTo>
                      <a:pt x="3774" y="23301"/>
                    </a:lnTo>
                    <a:lnTo>
                      <a:pt x="3774" y="22897"/>
                    </a:lnTo>
                    <a:lnTo>
                      <a:pt x="3965" y="22789"/>
                    </a:lnTo>
                    <a:lnTo>
                      <a:pt x="3965" y="22539"/>
                    </a:lnTo>
                    <a:lnTo>
                      <a:pt x="3774" y="22647"/>
                    </a:lnTo>
                    <a:lnTo>
                      <a:pt x="3774" y="21575"/>
                    </a:lnTo>
                    <a:close/>
                    <a:moveTo>
                      <a:pt x="26896" y="17682"/>
                    </a:moveTo>
                    <a:lnTo>
                      <a:pt x="26396" y="17979"/>
                    </a:lnTo>
                    <a:cubicBezTo>
                      <a:pt x="26396" y="18063"/>
                      <a:pt x="26384" y="18146"/>
                      <a:pt x="26384" y="18229"/>
                    </a:cubicBezTo>
                    <a:lnTo>
                      <a:pt x="26384" y="23694"/>
                    </a:lnTo>
                    <a:lnTo>
                      <a:pt x="26384" y="23849"/>
                    </a:lnTo>
                    <a:cubicBezTo>
                      <a:pt x="26384" y="23909"/>
                      <a:pt x="26384" y="23921"/>
                      <a:pt x="26444" y="23944"/>
                    </a:cubicBezTo>
                    <a:cubicBezTo>
                      <a:pt x="26527" y="23897"/>
                      <a:pt x="26611" y="23849"/>
                      <a:pt x="26706" y="23790"/>
                    </a:cubicBezTo>
                    <a:cubicBezTo>
                      <a:pt x="26956" y="23647"/>
                      <a:pt x="26932" y="23718"/>
                      <a:pt x="26932" y="23409"/>
                    </a:cubicBezTo>
                    <a:lnTo>
                      <a:pt x="26932" y="17944"/>
                    </a:lnTo>
                    <a:lnTo>
                      <a:pt x="26932" y="17765"/>
                    </a:lnTo>
                    <a:cubicBezTo>
                      <a:pt x="26920" y="17729"/>
                      <a:pt x="26920" y="17706"/>
                      <a:pt x="26896" y="17682"/>
                    </a:cubicBezTo>
                    <a:close/>
                    <a:moveTo>
                      <a:pt x="25872" y="18217"/>
                    </a:moveTo>
                    <a:lnTo>
                      <a:pt x="25372" y="18384"/>
                    </a:lnTo>
                    <a:lnTo>
                      <a:pt x="25372" y="24433"/>
                    </a:lnTo>
                    <a:cubicBezTo>
                      <a:pt x="25372" y="24456"/>
                      <a:pt x="25384" y="24480"/>
                      <a:pt x="25384" y="24504"/>
                    </a:cubicBezTo>
                    <a:cubicBezTo>
                      <a:pt x="25575" y="24444"/>
                      <a:pt x="25753" y="24337"/>
                      <a:pt x="25908" y="24218"/>
                    </a:cubicBezTo>
                    <a:lnTo>
                      <a:pt x="25908" y="18468"/>
                    </a:lnTo>
                    <a:lnTo>
                      <a:pt x="25908" y="18325"/>
                    </a:lnTo>
                    <a:cubicBezTo>
                      <a:pt x="25908" y="18277"/>
                      <a:pt x="25920" y="18253"/>
                      <a:pt x="25872" y="18217"/>
                    </a:cubicBezTo>
                    <a:close/>
                    <a:moveTo>
                      <a:pt x="24872" y="18479"/>
                    </a:moveTo>
                    <a:cubicBezTo>
                      <a:pt x="24706" y="18479"/>
                      <a:pt x="24539" y="18479"/>
                      <a:pt x="24384" y="18491"/>
                    </a:cubicBezTo>
                    <a:cubicBezTo>
                      <a:pt x="24348" y="18575"/>
                      <a:pt x="24348" y="18658"/>
                      <a:pt x="24360" y="18741"/>
                    </a:cubicBezTo>
                    <a:lnTo>
                      <a:pt x="24360" y="24837"/>
                    </a:lnTo>
                    <a:lnTo>
                      <a:pt x="24360" y="24992"/>
                    </a:lnTo>
                    <a:cubicBezTo>
                      <a:pt x="24360" y="25016"/>
                      <a:pt x="24372" y="25052"/>
                      <a:pt x="24384" y="25075"/>
                    </a:cubicBezTo>
                    <a:cubicBezTo>
                      <a:pt x="24551" y="24992"/>
                      <a:pt x="24729" y="24909"/>
                      <a:pt x="24896" y="24802"/>
                    </a:cubicBezTo>
                    <a:lnTo>
                      <a:pt x="24896" y="24564"/>
                    </a:lnTo>
                    <a:lnTo>
                      <a:pt x="24896" y="18753"/>
                    </a:lnTo>
                    <a:lnTo>
                      <a:pt x="24896" y="18598"/>
                    </a:lnTo>
                    <a:cubicBezTo>
                      <a:pt x="24896" y="18551"/>
                      <a:pt x="24884" y="18527"/>
                      <a:pt x="24872" y="18479"/>
                    </a:cubicBezTo>
                    <a:close/>
                    <a:moveTo>
                      <a:pt x="4598" y="25067"/>
                    </a:moveTo>
                    <a:cubicBezTo>
                      <a:pt x="4566" y="25067"/>
                      <a:pt x="4528" y="25077"/>
                      <a:pt x="4489" y="25099"/>
                    </a:cubicBezTo>
                    <a:cubicBezTo>
                      <a:pt x="4382" y="25159"/>
                      <a:pt x="4310" y="25266"/>
                      <a:pt x="4286" y="25385"/>
                    </a:cubicBezTo>
                    <a:cubicBezTo>
                      <a:pt x="4286" y="25446"/>
                      <a:pt x="4325" y="25482"/>
                      <a:pt x="4381" y="25482"/>
                    </a:cubicBezTo>
                    <a:cubicBezTo>
                      <a:pt x="4413" y="25482"/>
                      <a:pt x="4450" y="25470"/>
                      <a:pt x="4489" y="25445"/>
                    </a:cubicBezTo>
                    <a:cubicBezTo>
                      <a:pt x="4596" y="25397"/>
                      <a:pt x="4667" y="25290"/>
                      <a:pt x="4691" y="25159"/>
                    </a:cubicBezTo>
                    <a:cubicBezTo>
                      <a:pt x="4691" y="25099"/>
                      <a:pt x="4653" y="25067"/>
                      <a:pt x="4598" y="25067"/>
                    </a:cubicBezTo>
                    <a:close/>
                    <a:moveTo>
                      <a:pt x="23348" y="18217"/>
                    </a:moveTo>
                    <a:lnTo>
                      <a:pt x="23348" y="18515"/>
                    </a:lnTo>
                    <a:lnTo>
                      <a:pt x="23348" y="25361"/>
                    </a:lnTo>
                    <a:lnTo>
                      <a:pt x="23348" y="25528"/>
                    </a:lnTo>
                    <a:cubicBezTo>
                      <a:pt x="23348" y="25564"/>
                      <a:pt x="23348" y="25599"/>
                      <a:pt x="23396" y="25623"/>
                    </a:cubicBezTo>
                    <a:cubicBezTo>
                      <a:pt x="23563" y="25552"/>
                      <a:pt x="23717" y="25456"/>
                      <a:pt x="23872" y="25361"/>
                    </a:cubicBezTo>
                    <a:cubicBezTo>
                      <a:pt x="23896" y="25135"/>
                      <a:pt x="23896" y="18575"/>
                      <a:pt x="23872" y="18408"/>
                    </a:cubicBezTo>
                    <a:lnTo>
                      <a:pt x="23348" y="18217"/>
                    </a:lnTo>
                    <a:close/>
                    <a:moveTo>
                      <a:pt x="22336" y="17575"/>
                    </a:moveTo>
                    <a:cubicBezTo>
                      <a:pt x="22336" y="17598"/>
                      <a:pt x="22336" y="17622"/>
                      <a:pt x="22336" y="17658"/>
                    </a:cubicBezTo>
                    <a:lnTo>
                      <a:pt x="22336" y="26159"/>
                    </a:lnTo>
                    <a:cubicBezTo>
                      <a:pt x="22324" y="26171"/>
                      <a:pt x="22324" y="26171"/>
                      <a:pt x="22336" y="26183"/>
                    </a:cubicBezTo>
                    <a:lnTo>
                      <a:pt x="22360" y="26207"/>
                    </a:lnTo>
                    <a:cubicBezTo>
                      <a:pt x="22527" y="26123"/>
                      <a:pt x="22693" y="26040"/>
                      <a:pt x="22848" y="25945"/>
                    </a:cubicBezTo>
                    <a:cubicBezTo>
                      <a:pt x="22872" y="25778"/>
                      <a:pt x="22884" y="18170"/>
                      <a:pt x="22860" y="17920"/>
                    </a:cubicBezTo>
                    <a:lnTo>
                      <a:pt x="22860" y="17920"/>
                    </a:lnTo>
                    <a:lnTo>
                      <a:pt x="22860" y="17932"/>
                    </a:lnTo>
                    <a:cubicBezTo>
                      <a:pt x="22705" y="17813"/>
                      <a:pt x="22539" y="17694"/>
                      <a:pt x="22384" y="17575"/>
                    </a:cubicBezTo>
                    <a:close/>
                    <a:moveTo>
                      <a:pt x="21348" y="16729"/>
                    </a:moveTo>
                    <a:cubicBezTo>
                      <a:pt x="21348" y="16765"/>
                      <a:pt x="21324" y="16789"/>
                      <a:pt x="21324" y="16813"/>
                    </a:cubicBezTo>
                    <a:cubicBezTo>
                      <a:pt x="21312" y="17384"/>
                      <a:pt x="21324" y="26588"/>
                      <a:pt x="21348" y="26754"/>
                    </a:cubicBezTo>
                    <a:cubicBezTo>
                      <a:pt x="21372" y="26754"/>
                      <a:pt x="21396" y="26754"/>
                      <a:pt x="21420" y="26742"/>
                    </a:cubicBezTo>
                    <a:cubicBezTo>
                      <a:pt x="21574" y="26659"/>
                      <a:pt x="21717" y="26576"/>
                      <a:pt x="21860" y="26480"/>
                    </a:cubicBezTo>
                    <a:lnTo>
                      <a:pt x="21860" y="17384"/>
                    </a:lnTo>
                    <a:lnTo>
                      <a:pt x="21860" y="17241"/>
                    </a:lnTo>
                    <a:cubicBezTo>
                      <a:pt x="21872" y="17158"/>
                      <a:pt x="21836" y="17074"/>
                      <a:pt x="21753" y="17027"/>
                    </a:cubicBezTo>
                    <a:cubicBezTo>
                      <a:pt x="21646" y="16955"/>
                      <a:pt x="21550" y="16860"/>
                      <a:pt x="21443" y="16789"/>
                    </a:cubicBezTo>
                    <a:cubicBezTo>
                      <a:pt x="21408" y="16765"/>
                      <a:pt x="21372" y="16741"/>
                      <a:pt x="21348" y="16729"/>
                    </a:cubicBezTo>
                    <a:close/>
                    <a:moveTo>
                      <a:pt x="20407" y="16265"/>
                    </a:moveTo>
                    <a:cubicBezTo>
                      <a:pt x="20384" y="16265"/>
                      <a:pt x="20360" y="16277"/>
                      <a:pt x="20336" y="16277"/>
                    </a:cubicBezTo>
                    <a:cubicBezTo>
                      <a:pt x="20312" y="16372"/>
                      <a:pt x="20312" y="16455"/>
                      <a:pt x="20324" y="16539"/>
                    </a:cubicBezTo>
                    <a:lnTo>
                      <a:pt x="20324" y="27076"/>
                    </a:lnTo>
                    <a:lnTo>
                      <a:pt x="20324" y="27231"/>
                    </a:lnTo>
                    <a:cubicBezTo>
                      <a:pt x="20324" y="27266"/>
                      <a:pt x="20324" y="27302"/>
                      <a:pt x="20336" y="27338"/>
                    </a:cubicBezTo>
                    <a:cubicBezTo>
                      <a:pt x="20515" y="27254"/>
                      <a:pt x="20681" y="27159"/>
                      <a:pt x="20848" y="27052"/>
                    </a:cubicBezTo>
                    <a:cubicBezTo>
                      <a:pt x="20848" y="27008"/>
                      <a:pt x="20848" y="26975"/>
                      <a:pt x="20848" y="26933"/>
                    </a:cubicBezTo>
                    <a:lnTo>
                      <a:pt x="20848" y="16455"/>
                    </a:lnTo>
                    <a:cubicBezTo>
                      <a:pt x="20848" y="16443"/>
                      <a:pt x="20848" y="16443"/>
                      <a:pt x="20848" y="16432"/>
                    </a:cubicBezTo>
                    <a:cubicBezTo>
                      <a:pt x="20848" y="16432"/>
                      <a:pt x="20836" y="16432"/>
                      <a:pt x="20824" y="16408"/>
                    </a:cubicBezTo>
                    <a:cubicBezTo>
                      <a:pt x="20693" y="16336"/>
                      <a:pt x="20550" y="16289"/>
                      <a:pt x="20407" y="16265"/>
                    </a:cubicBezTo>
                    <a:close/>
                    <a:moveTo>
                      <a:pt x="19766" y="16263"/>
                    </a:moveTo>
                    <a:cubicBezTo>
                      <a:pt x="19600" y="16263"/>
                      <a:pt x="19450" y="16309"/>
                      <a:pt x="19300" y="16384"/>
                    </a:cubicBezTo>
                    <a:lnTo>
                      <a:pt x="19300" y="16658"/>
                    </a:lnTo>
                    <a:lnTo>
                      <a:pt x="19300" y="27612"/>
                    </a:lnTo>
                    <a:lnTo>
                      <a:pt x="19300" y="27790"/>
                    </a:lnTo>
                    <a:cubicBezTo>
                      <a:pt x="19300" y="27814"/>
                      <a:pt x="19300" y="27862"/>
                      <a:pt x="19348" y="27885"/>
                    </a:cubicBezTo>
                    <a:cubicBezTo>
                      <a:pt x="19515" y="27802"/>
                      <a:pt x="19681" y="27707"/>
                      <a:pt x="19848" y="27600"/>
                    </a:cubicBezTo>
                    <a:lnTo>
                      <a:pt x="19848" y="27350"/>
                    </a:lnTo>
                    <a:lnTo>
                      <a:pt x="19848" y="16551"/>
                    </a:lnTo>
                    <a:lnTo>
                      <a:pt x="19848" y="16372"/>
                    </a:lnTo>
                    <a:cubicBezTo>
                      <a:pt x="19836" y="16336"/>
                      <a:pt x="19824" y="16301"/>
                      <a:pt x="19824" y="16265"/>
                    </a:cubicBezTo>
                    <a:cubicBezTo>
                      <a:pt x="19805" y="16264"/>
                      <a:pt x="19785" y="16263"/>
                      <a:pt x="19766" y="16263"/>
                    </a:cubicBezTo>
                    <a:close/>
                    <a:moveTo>
                      <a:pt x="18812" y="16610"/>
                    </a:moveTo>
                    <a:cubicBezTo>
                      <a:pt x="18705" y="16658"/>
                      <a:pt x="18586" y="16729"/>
                      <a:pt x="18491" y="16801"/>
                    </a:cubicBezTo>
                    <a:cubicBezTo>
                      <a:pt x="18288" y="16955"/>
                      <a:pt x="18288" y="16955"/>
                      <a:pt x="18288" y="17205"/>
                    </a:cubicBezTo>
                    <a:lnTo>
                      <a:pt x="18288" y="28195"/>
                    </a:lnTo>
                    <a:lnTo>
                      <a:pt x="18288" y="28350"/>
                    </a:lnTo>
                    <a:cubicBezTo>
                      <a:pt x="18288" y="28385"/>
                      <a:pt x="18300" y="28421"/>
                      <a:pt x="18300" y="28457"/>
                    </a:cubicBezTo>
                    <a:cubicBezTo>
                      <a:pt x="18479" y="28374"/>
                      <a:pt x="18645" y="28278"/>
                      <a:pt x="18812" y="28171"/>
                    </a:cubicBezTo>
                    <a:lnTo>
                      <a:pt x="18812" y="16610"/>
                    </a:lnTo>
                    <a:close/>
                    <a:moveTo>
                      <a:pt x="17788" y="17432"/>
                    </a:moveTo>
                    <a:cubicBezTo>
                      <a:pt x="17669" y="17563"/>
                      <a:pt x="17550" y="17706"/>
                      <a:pt x="17431" y="17848"/>
                    </a:cubicBezTo>
                    <a:cubicBezTo>
                      <a:pt x="17252" y="18098"/>
                      <a:pt x="17276" y="18027"/>
                      <a:pt x="17276" y="18313"/>
                    </a:cubicBezTo>
                    <a:lnTo>
                      <a:pt x="17276" y="28731"/>
                    </a:lnTo>
                    <a:lnTo>
                      <a:pt x="17276" y="28909"/>
                    </a:lnTo>
                    <a:cubicBezTo>
                      <a:pt x="17276" y="28945"/>
                      <a:pt x="17276" y="28981"/>
                      <a:pt x="17324" y="28993"/>
                    </a:cubicBezTo>
                    <a:cubicBezTo>
                      <a:pt x="17407" y="28957"/>
                      <a:pt x="17490" y="28921"/>
                      <a:pt x="17574" y="28862"/>
                    </a:cubicBezTo>
                    <a:cubicBezTo>
                      <a:pt x="17848" y="28719"/>
                      <a:pt x="17812" y="28790"/>
                      <a:pt x="17812" y="28457"/>
                    </a:cubicBezTo>
                    <a:lnTo>
                      <a:pt x="17812" y="17717"/>
                    </a:lnTo>
                    <a:lnTo>
                      <a:pt x="17812" y="17551"/>
                    </a:lnTo>
                    <a:cubicBezTo>
                      <a:pt x="17812" y="17503"/>
                      <a:pt x="17800" y="17467"/>
                      <a:pt x="17788" y="17432"/>
                    </a:cubicBezTo>
                    <a:close/>
                    <a:moveTo>
                      <a:pt x="16764" y="18872"/>
                    </a:moveTo>
                    <a:cubicBezTo>
                      <a:pt x="16740" y="18908"/>
                      <a:pt x="16717" y="18932"/>
                      <a:pt x="16705" y="18968"/>
                    </a:cubicBezTo>
                    <a:cubicBezTo>
                      <a:pt x="16586" y="19182"/>
                      <a:pt x="16467" y="19396"/>
                      <a:pt x="16347" y="19611"/>
                    </a:cubicBezTo>
                    <a:cubicBezTo>
                      <a:pt x="16288" y="19718"/>
                      <a:pt x="16252" y="19837"/>
                      <a:pt x="16252" y="19968"/>
                    </a:cubicBezTo>
                    <a:lnTo>
                      <a:pt x="16252" y="29362"/>
                    </a:lnTo>
                    <a:lnTo>
                      <a:pt x="16252" y="29564"/>
                    </a:lnTo>
                    <a:cubicBezTo>
                      <a:pt x="16455" y="29505"/>
                      <a:pt x="16633" y="29409"/>
                      <a:pt x="16788" y="29290"/>
                    </a:cubicBezTo>
                    <a:lnTo>
                      <a:pt x="16788" y="18884"/>
                    </a:lnTo>
                    <a:lnTo>
                      <a:pt x="16764" y="18872"/>
                    </a:lnTo>
                    <a:close/>
                    <a:moveTo>
                      <a:pt x="15764" y="20813"/>
                    </a:moveTo>
                    <a:cubicBezTo>
                      <a:pt x="15740" y="20825"/>
                      <a:pt x="15728" y="20837"/>
                      <a:pt x="15716" y="20849"/>
                    </a:cubicBezTo>
                    <a:cubicBezTo>
                      <a:pt x="15574" y="21135"/>
                      <a:pt x="15431" y="21420"/>
                      <a:pt x="15300" y="21706"/>
                    </a:cubicBezTo>
                    <a:cubicBezTo>
                      <a:pt x="15276" y="21754"/>
                      <a:pt x="15252" y="21813"/>
                      <a:pt x="15252" y="21873"/>
                    </a:cubicBezTo>
                    <a:cubicBezTo>
                      <a:pt x="15252" y="21932"/>
                      <a:pt x="15252" y="21992"/>
                      <a:pt x="15252" y="22051"/>
                    </a:cubicBezTo>
                    <a:lnTo>
                      <a:pt x="15252" y="29850"/>
                    </a:lnTo>
                    <a:lnTo>
                      <a:pt x="15252" y="30028"/>
                    </a:lnTo>
                    <a:cubicBezTo>
                      <a:pt x="15252" y="30064"/>
                      <a:pt x="15264" y="30100"/>
                      <a:pt x="15276" y="30136"/>
                    </a:cubicBezTo>
                    <a:cubicBezTo>
                      <a:pt x="15443" y="30052"/>
                      <a:pt x="15609" y="29969"/>
                      <a:pt x="15764" y="29862"/>
                    </a:cubicBezTo>
                    <a:cubicBezTo>
                      <a:pt x="15788" y="29695"/>
                      <a:pt x="15812" y="21444"/>
                      <a:pt x="15788" y="20896"/>
                    </a:cubicBezTo>
                    <a:cubicBezTo>
                      <a:pt x="15776" y="20861"/>
                      <a:pt x="15776" y="20837"/>
                      <a:pt x="15764" y="20813"/>
                    </a:cubicBezTo>
                    <a:close/>
                    <a:moveTo>
                      <a:pt x="14740" y="22778"/>
                    </a:moveTo>
                    <a:cubicBezTo>
                      <a:pt x="14716" y="22813"/>
                      <a:pt x="14692" y="22861"/>
                      <a:pt x="14669" y="22897"/>
                    </a:cubicBezTo>
                    <a:cubicBezTo>
                      <a:pt x="14562" y="23075"/>
                      <a:pt x="14466" y="23254"/>
                      <a:pt x="14359" y="23421"/>
                    </a:cubicBezTo>
                    <a:cubicBezTo>
                      <a:pt x="14276" y="23551"/>
                      <a:pt x="14228" y="23694"/>
                      <a:pt x="14228" y="23849"/>
                    </a:cubicBezTo>
                    <a:lnTo>
                      <a:pt x="14228" y="30457"/>
                    </a:lnTo>
                    <a:lnTo>
                      <a:pt x="14228" y="30612"/>
                    </a:lnTo>
                    <a:cubicBezTo>
                      <a:pt x="14228" y="30660"/>
                      <a:pt x="14228" y="30683"/>
                      <a:pt x="14276" y="30695"/>
                    </a:cubicBezTo>
                    <a:lnTo>
                      <a:pt x="14764" y="30433"/>
                    </a:lnTo>
                    <a:lnTo>
                      <a:pt x="14776" y="22789"/>
                    </a:lnTo>
                    <a:cubicBezTo>
                      <a:pt x="14776" y="22789"/>
                      <a:pt x="14764" y="22778"/>
                      <a:pt x="14764" y="22778"/>
                    </a:cubicBezTo>
                    <a:close/>
                    <a:moveTo>
                      <a:pt x="13716" y="24361"/>
                    </a:moveTo>
                    <a:cubicBezTo>
                      <a:pt x="13692" y="24385"/>
                      <a:pt x="13680" y="24409"/>
                      <a:pt x="13657" y="24433"/>
                    </a:cubicBezTo>
                    <a:cubicBezTo>
                      <a:pt x="13538" y="24564"/>
                      <a:pt x="13430" y="24706"/>
                      <a:pt x="13311" y="24837"/>
                    </a:cubicBezTo>
                    <a:cubicBezTo>
                      <a:pt x="13240" y="24897"/>
                      <a:pt x="13216" y="24980"/>
                      <a:pt x="13216" y="25064"/>
                    </a:cubicBezTo>
                    <a:lnTo>
                      <a:pt x="13216" y="25183"/>
                    </a:lnTo>
                    <a:lnTo>
                      <a:pt x="13216" y="31017"/>
                    </a:lnTo>
                    <a:lnTo>
                      <a:pt x="13216" y="31171"/>
                    </a:lnTo>
                    <a:cubicBezTo>
                      <a:pt x="13228" y="31207"/>
                      <a:pt x="13240" y="31243"/>
                      <a:pt x="13252" y="31279"/>
                    </a:cubicBezTo>
                    <a:lnTo>
                      <a:pt x="13752" y="30993"/>
                    </a:lnTo>
                    <a:cubicBezTo>
                      <a:pt x="13752" y="28778"/>
                      <a:pt x="13752" y="26588"/>
                      <a:pt x="13752" y="24397"/>
                    </a:cubicBezTo>
                    <a:cubicBezTo>
                      <a:pt x="13752" y="24385"/>
                      <a:pt x="13740" y="24385"/>
                      <a:pt x="13716" y="24361"/>
                    </a:cubicBezTo>
                    <a:close/>
                    <a:moveTo>
                      <a:pt x="12728" y="25421"/>
                    </a:moveTo>
                    <a:cubicBezTo>
                      <a:pt x="12549" y="25528"/>
                      <a:pt x="12395" y="25671"/>
                      <a:pt x="12216" y="25790"/>
                    </a:cubicBezTo>
                    <a:lnTo>
                      <a:pt x="12216" y="31755"/>
                    </a:lnTo>
                    <a:cubicBezTo>
                      <a:pt x="12216" y="31767"/>
                      <a:pt x="12216" y="31791"/>
                      <a:pt x="12228" y="31802"/>
                    </a:cubicBezTo>
                    <a:cubicBezTo>
                      <a:pt x="12418" y="31743"/>
                      <a:pt x="12585" y="31648"/>
                      <a:pt x="12752" y="31529"/>
                    </a:cubicBezTo>
                    <a:lnTo>
                      <a:pt x="12752" y="25468"/>
                    </a:lnTo>
                    <a:cubicBezTo>
                      <a:pt x="12752" y="25456"/>
                      <a:pt x="12740" y="25445"/>
                      <a:pt x="12728" y="25421"/>
                    </a:cubicBezTo>
                    <a:close/>
                    <a:moveTo>
                      <a:pt x="11692" y="26088"/>
                    </a:moveTo>
                    <a:lnTo>
                      <a:pt x="11192" y="26302"/>
                    </a:lnTo>
                    <a:lnTo>
                      <a:pt x="11192" y="26504"/>
                    </a:lnTo>
                    <a:lnTo>
                      <a:pt x="11192" y="32279"/>
                    </a:lnTo>
                    <a:cubicBezTo>
                      <a:pt x="11192" y="32314"/>
                      <a:pt x="11192" y="32350"/>
                      <a:pt x="11252" y="32374"/>
                    </a:cubicBezTo>
                    <a:cubicBezTo>
                      <a:pt x="11394" y="32279"/>
                      <a:pt x="11573" y="32207"/>
                      <a:pt x="11740" y="32088"/>
                    </a:cubicBezTo>
                    <a:lnTo>
                      <a:pt x="11740" y="26314"/>
                    </a:lnTo>
                    <a:lnTo>
                      <a:pt x="11740" y="26183"/>
                    </a:lnTo>
                    <a:cubicBezTo>
                      <a:pt x="11740" y="26135"/>
                      <a:pt x="11740" y="26111"/>
                      <a:pt x="11692" y="26088"/>
                    </a:cubicBezTo>
                    <a:close/>
                    <a:moveTo>
                      <a:pt x="10716" y="26409"/>
                    </a:moveTo>
                    <a:cubicBezTo>
                      <a:pt x="10537" y="26409"/>
                      <a:pt x="10382" y="26421"/>
                      <a:pt x="10216" y="26445"/>
                    </a:cubicBezTo>
                    <a:cubicBezTo>
                      <a:pt x="10180" y="26635"/>
                      <a:pt x="10180" y="32755"/>
                      <a:pt x="10204" y="32922"/>
                    </a:cubicBezTo>
                    <a:cubicBezTo>
                      <a:pt x="10394" y="32862"/>
                      <a:pt x="10573" y="32767"/>
                      <a:pt x="10728" y="32636"/>
                    </a:cubicBezTo>
                    <a:lnTo>
                      <a:pt x="10728" y="26492"/>
                    </a:lnTo>
                    <a:cubicBezTo>
                      <a:pt x="10728" y="26469"/>
                      <a:pt x="10716" y="26433"/>
                      <a:pt x="10716" y="26409"/>
                    </a:cubicBezTo>
                    <a:close/>
                    <a:moveTo>
                      <a:pt x="9192" y="26290"/>
                    </a:moveTo>
                    <a:cubicBezTo>
                      <a:pt x="9168" y="26373"/>
                      <a:pt x="9156" y="26457"/>
                      <a:pt x="9168" y="26528"/>
                    </a:cubicBezTo>
                    <a:lnTo>
                      <a:pt x="9168" y="33267"/>
                    </a:lnTo>
                    <a:lnTo>
                      <a:pt x="9168" y="33398"/>
                    </a:lnTo>
                    <a:cubicBezTo>
                      <a:pt x="9168" y="33446"/>
                      <a:pt x="9156" y="33469"/>
                      <a:pt x="9204" y="33493"/>
                    </a:cubicBezTo>
                    <a:cubicBezTo>
                      <a:pt x="9382" y="33422"/>
                      <a:pt x="9549" y="33326"/>
                      <a:pt x="9716" y="33231"/>
                    </a:cubicBezTo>
                    <a:lnTo>
                      <a:pt x="9716" y="32969"/>
                    </a:lnTo>
                    <a:lnTo>
                      <a:pt x="9716" y="26647"/>
                    </a:lnTo>
                    <a:lnTo>
                      <a:pt x="9716" y="26516"/>
                    </a:lnTo>
                    <a:cubicBezTo>
                      <a:pt x="9716" y="26469"/>
                      <a:pt x="9704" y="26421"/>
                      <a:pt x="9692" y="26373"/>
                    </a:cubicBezTo>
                    <a:cubicBezTo>
                      <a:pt x="9525" y="26326"/>
                      <a:pt x="9358" y="26302"/>
                      <a:pt x="9192" y="26290"/>
                    </a:cubicBezTo>
                    <a:close/>
                    <a:moveTo>
                      <a:pt x="8180" y="26099"/>
                    </a:moveTo>
                    <a:cubicBezTo>
                      <a:pt x="8168" y="26183"/>
                      <a:pt x="8156" y="26278"/>
                      <a:pt x="8168" y="26361"/>
                    </a:cubicBezTo>
                    <a:lnTo>
                      <a:pt x="8168" y="33803"/>
                    </a:lnTo>
                    <a:lnTo>
                      <a:pt x="8168" y="33958"/>
                    </a:lnTo>
                    <a:cubicBezTo>
                      <a:pt x="8168" y="34017"/>
                      <a:pt x="8156" y="34029"/>
                      <a:pt x="8204" y="34053"/>
                    </a:cubicBezTo>
                    <a:cubicBezTo>
                      <a:pt x="8382" y="33969"/>
                      <a:pt x="8537" y="33874"/>
                      <a:pt x="8704" y="33779"/>
                    </a:cubicBezTo>
                    <a:lnTo>
                      <a:pt x="8704" y="33517"/>
                    </a:lnTo>
                    <a:lnTo>
                      <a:pt x="8704" y="26469"/>
                    </a:lnTo>
                    <a:lnTo>
                      <a:pt x="8704" y="26314"/>
                    </a:lnTo>
                    <a:cubicBezTo>
                      <a:pt x="8692" y="26266"/>
                      <a:pt x="8692" y="26230"/>
                      <a:pt x="8680" y="26183"/>
                    </a:cubicBezTo>
                    <a:cubicBezTo>
                      <a:pt x="8525" y="26135"/>
                      <a:pt x="8358" y="26111"/>
                      <a:pt x="8180" y="26099"/>
                    </a:cubicBezTo>
                    <a:close/>
                    <a:moveTo>
                      <a:pt x="7656" y="26076"/>
                    </a:moveTo>
                    <a:cubicBezTo>
                      <a:pt x="7501" y="26076"/>
                      <a:pt x="7358" y="26088"/>
                      <a:pt x="7215" y="26099"/>
                    </a:cubicBezTo>
                    <a:cubicBezTo>
                      <a:pt x="7192" y="26099"/>
                      <a:pt x="7180" y="26123"/>
                      <a:pt x="7156" y="26135"/>
                    </a:cubicBezTo>
                    <a:lnTo>
                      <a:pt x="7156" y="26278"/>
                    </a:lnTo>
                    <a:lnTo>
                      <a:pt x="7156" y="34589"/>
                    </a:lnTo>
                    <a:cubicBezTo>
                      <a:pt x="7144" y="34600"/>
                      <a:pt x="7144" y="34600"/>
                      <a:pt x="7156" y="34612"/>
                    </a:cubicBezTo>
                    <a:lnTo>
                      <a:pt x="7168" y="34612"/>
                    </a:lnTo>
                    <a:cubicBezTo>
                      <a:pt x="7358" y="34553"/>
                      <a:pt x="7525" y="34458"/>
                      <a:pt x="7680" y="34327"/>
                    </a:cubicBezTo>
                    <a:lnTo>
                      <a:pt x="7680" y="26159"/>
                    </a:lnTo>
                    <a:cubicBezTo>
                      <a:pt x="7680" y="26135"/>
                      <a:pt x="7668" y="26099"/>
                      <a:pt x="7656" y="26076"/>
                    </a:cubicBezTo>
                    <a:close/>
                    <a:moveTo>
                      <a:pt x="6656" y="26195"/>
                    </a:moveTo>
                    <a:lnTo>
                      <a:pt x="6144" y="26338"/>
                    </a:lnTo>
                    <a:cubicBezTo>
                      <a:pt x="6132" y="26445"/>
                      <a:pt x="6132" y="26528"/>
                      <a:pt x="6132" y="26611"/>
                    </a:cubicBezTo>
                    <a:lnTo>
                      <a:pt x="6132" y="34898"/>
                    </a:lnTo>
                    <a:lnTo>
                      <a:pt x="6132" y="35077"/>
                    </a:lnTo>
                    <a:cubicBezTo>
                      <a:pt x="6132" y="35112"/>
                      <a:pt x="6132" y="35148"/>
                      <a:pt x="6180" y="35172"/>
                    </a:cubicBezTo>
                    <a:cubicBezTo>
                      <a:pt x="6275" y="35136"/>
                      <a:pt x="6370" y="35089"/>
                      <a:pt x="6465" y="35029"/>
                    </a:cubicBezTo>
                    <a:cubicBezTo>
                      <a:pt x="6715" y="34886"/>
                      <a:pt x="6691" y="34946"/>
                      <a:pt x="6691" y="34648"/>
                    </a:cubicBezTo>
                    <a:lnTo>
                      <a:pt x="6691" y="26469"/>
                    </a:lnTo>
                    <a:cubicBezTo>
                      <a:pt x="6691" y="26409"/>
                      <a:pt x="6691" y="26361"/>
                      <a:pt x="6691" y="26314"/>
                    </a:cubicBezTo>
                    <a:cubicBezTo>
                      <a:pt x="6680" y="26266"/>
                      <a:pt x="6668" y="26230"/>
                      <a:pt x="6656" y="26195"/>
                    </a:cubicBezTo>
                    <a:close/>
                    <a:moveTo>
                      <a:pt x="5656" y="26564"/>
                    </a:moveTo>
                    <a:cubicBezTo>
                      <a:pt x="5465" y="26611"/>
                      <a:pt x="5287" y="26683"/>
                      <a:pt x="5132" y="26802"/>
                    </a:cubicBezTo>
                    <a:lnTo>
                      <a:pt x="5132" y="35767"/>
                    </a:lnTo>
                    <a:cubicBezTo>
                      <a:pt x="5310" y="35684"/>
                      <a:pt x="5477" y="35589"/>
                      <a:pt x="5656" y="35493"/>
                    </a:cubicBezTo>
                    <a:lnTo>
                      <a:pt x="5656" y="26564"/>
                    </a:lnTo>
                    <a:close/>
                    <a:moveTo>
                      <a:pt x="4632" y="27052"/>
                    </a:moveTo>
                    <a:cubicBezTo>
                      <a:pt x="4525" y="27100"/>
                      <a:pt x="4429" y="27147"/>
                      <a:pt x="4334" y="27219"/>
                    </a:cubicBezTo>
                    <a:lnTo>
                      <a:pt x="4334" y="27231"/>
                    </a:lnTo>
                    <a:cubicBezTo>
                      <a:pt x="4072" y="27409"/>
                      <a:pt x="4108" y="27350"/>
                      <a:pt x="4108" y="27647"/>
                    </a:cubicBezTo>
                    <a:lnTo>
                      <a:pt x="4108" y="36065"/>
                    </a:lnTo>
                    <a:lnTo>
                      <a:pt x="4108" y="36232"/>
                    </a:lnTo>
                    <a:cubicBezTo>
                      <a:pt x="4108" y="36267"/>
                      <a:pt x="4120" y="36291"/>
                      <a:pt x="4132" y="36327"/>
                    </a:cubicBezTo>
                    <a:cubicBezTo>
                      <a:pt x="4310" y="36232"/>
                      <a:pt x="4477" y="36148"/>
                      <a:pt x="4644" y="36029"/>
                    </a:cubicBezTo>
                    <a:lnTo>
                      <a:pt x="4644" y="27195"/>
                    </a:lnTo>
                    <a:cubicBezTo>
                      <a:pt x="4644" y="27159"/>
                      <a:pt x="4644" y="27111"/>
                      <a:pt x="4632" y="27052"/>
                    </a:cubicBezTo>
                    <a:close/>
                    <a:moveTo>
                      <a:pt x="3620" y="27766"/>
                    </a:moveTo>
                    <a:cubicBezTo>
                      <a:pt x="3429" y="27885"/>
                      <a:pt x="3251" y="28040"/>
                      <a:pt x="3108" y="28207"/>
                    </a:cubicBezTo>
                    <a:lnTo>
                      <a:pt x="3108" y="36839"/>
                    </a:lnTo>
                    <a:cubicBezTo>
                      <a:pt x="3108" y="36839"/>
                      <a:pt x="3108" y="36851"/>
                      <a:pt x="3108" y="36851"/>
                    </a:cubicBezTo>
                    <a:cubicBezTo>
                      <a:pt x="3108" y="36851"/>
                      <a:pt x="3120" y="36851"/>
                      <a:pt x="3132" y="36863"/>
                    </a:cubicBezTo>
                    <a:cubicBezTo>
                      <a:pt x="3310" y="36791"/>
                      <a:pt x="3477" y="36696"/>
                      <a:pt x="3632" y="36589"/>
                    </a:cubicBezTo>
                    <a:lnTo>
                      <a:pt x="3632" y="36434"/>
                    </a:lnTo>
                    <a:lnTo>
                      <a:pt x="3632" y="27802"/>
                    </a:lnTo>
                    <a:cubicBezTo>
                      <a:pt x="3632" y="27790"/>
                      <a:pt x="3632" y="27790"/>
                      <a:pt x="3632" y="27778"/>
                    </a:cubicBezTo>
                    <a:cubicBezTo>
                      <a:pt x="3632" y="27778"/>
                      <a:pt x="3620" y="27778"/>
                      <a:pt x="3620" y="27766"/>
                    </a:cubicBezTo>
                    <a:close/>
                    <a:moveTo>
                      <a:pt x="2596" y="28707"/>
                    </a:moveTo>
                    <a:cubicBezTo>
                      <a:pt x="2560" y="28743"/>
                      <a:pt x="2524" y="28766"/>
                      <a:pt x="2500" y="28802"/>
                    </a:cubicBezTo>
                    <a:cubicBezTo>
                      <a:pt x="2393" y="28921"/>
                      <a:pt x="2286" y="29052"/>
                      <a:pt x="2167" y="29171"/>
                    </a:cubicBezTo>
                    <a:cubicBezTo>
                      <a:pt x="2096" y="29243"/>
                      <a:pt x="2060" y="29350"/>
                      <a:pt x="2072" y="29445"/>
                    </a:cubicBezTo>
                    <a:cubicBezTo>
                      <a:pt x="2084" y="29481"/>
                      <a:pt x="2084" y="29505"/>
                      <a:pt x="2072" y="29540"/>
                    </a:cubicBezTo>
                    <a:lnTo>
                      <a:pt x="2072" y="37184"/>
                    </a:lnTo>
                    <a:lnTo>
                      <a:pt x="2072" y="37339"/>
                    </a:lnTo>
                    <a:cubicBezTo>
                      <a:pt x="2084" y="37375"/>
                      <a:pt x="2096" y="37410"/>
                      <a:pt x="2108" y="37446"/>
                    </a:cubicBezTo>
                    <a:lnTo>
                      <a:pt x="2620" y="37160"/>
                    </a:lnTo>
                    <a:lnTo>
                      <a:pt x="2620" y="36875"/>
                    </a:lnTo>
                    <a:lnTo>
                      <a:pt x="2620" y="28993"/>
                    </a:lnTo>
                    <a:lnTo>
                      <a:pt x="2620" y="28790"/>
                    </a:lnTo>
                    <a:cubicBezTo>
                      <a:pt x="2608" y="28766"/>
                      <a:pt x="2608" y="28731"/>
                      <a:pt x="2596" y="28707"/>
                    </a:cubicBezTo>
                    <a:close/>
                    <a:moveTo>
                      <a:pt x="1572" y="30005"/>
                    </a:moveTo>
                    <a:cubicBezTo>
                      <a:pt x="1548" y="30028"/>
                      <a:pt x="1524" y="30064"/>
                      <a:pt x="1500" y="30088"/>
                    </a:cubicBezTo>
                    <a:cubicBezTo>
                      <a:pt x="1393" y="30267"/>
                      <a:pt x="1298" y="30445"/>
                      <a:pt x="1179" y="30612"/>
                    </a:cubicBezTo>
                    <a:cubicBezTo>
                      <a:pt x="1107" y="30743"/>
                      <a:pt x="1060" y="30898"/>
                      <a:pt x="1072" y="31041"/>
                    </a:cubicBezTo>
                    <a:lnTo>
                      <a:pt x="1072" y="37756"/>
                    </a:lnTo>
                    <a:lnTo>
                      <a:pt x="1072" y="37887"/>
                    </a:lnTo>
                    <a:cubicBezTo>
                      <a:pt x="1072" y="37934"/>
                      <a:pt x="1084" y="37946"/>
                      <a:pt x="1084" y="38006"/>
                    </a:cubicBezTo>
                    <a:cubicBezTo>
                      <a:pt x="1262" y="37910"/>
                      <a:pt x="1441" y="37815"/>
                      <a:pt x="1608" y="37708"/>
                    </a:cubicBezTo>
                    <a:lnTo>
                      <a:pt x="1619" y="37482"/>
                    </a:lnTo>
                    <a:lnTo>
                      <a:pt x="1619" y="30064"/>
                    </a:lnTo>
                    <a:cubicBezTo>
                      <a:pt x="1619" y="30040"/>
                      <a:pt x="1619" y="30005"/>
                      <a:pt x="1572" y="30005"/>
                    </a:cubicBezTo>
                    <a:close/>
                    <a:moveTo>
                      <a:pt x="572" y="31945"/>
                    </a:moveTo>
                    <a:cubicBezTo>
                      <a:pt x="548" y="31957"/>
                      <a:pt x="524" y="31993"/>
                      <a:pt x="524" y="32029"/>
                    </a:cubicBezTo>
                    <a:cubicBezTo>
                      <a:pt x="429" y="32326"/>
                      <a:pt x="322" y="32624"/>
                      <a:pt x="250" y="32922"/>
                    </a:cubicBezTo>
                    <a:cubicBezTo>
                      <a:pt x="179" y="33184"/>
                      <a:pt x="143" y="33457"/>
                      <a:pt x="84" y="33731"/>
                    </a:cubicBezTo>
                    <a:cubicBezTo>
                      <a:pt x="72" y="33803"/>
                      <a:pt x="72" y="33862"/>
                      <a:pt x="0" y="33886"/>
                    </a:cubicBezTo>
                    <a:lnTo>
                      <a:pt x="0" y="38601"/>
                    </a:lnTo>
                    <a:cubicBezTo>
                      <a:pt x="203" y="38506"/>
                      <a:pt x="393" y="38399"/>
                      <a:pt x="572" y="38279"/>
                    </a:cubicBezTo>
                    <a:cubicBezTo>
                      <a:pt x="607" y="38029"/>
                      <a:pt x="595" y="32100"/>
                      <a:pt x="572" y="319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Nurs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01ADFA"/>
      </a:accent1>
      <a:accent2>
        <a:srgbClr val="02DAAB"/>
      </a:accent2>
      <a:accent3>
        <a:srgbClr val="8C9EFD"/>
      </a:accent3>
      <a:accent4>
        <a:srgbClr val="3065A8"/>
      </a:accent4>
      <a:accent5>
        <a:srgbClr val="21939C"/>
      </a:accent5>
      <a:accent6>
        <a:srgbClr val="3F4C8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Apresentação na tela (16:9)</PresentationFormat>
  <Paragraphs>41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Fira Sans Extra Condensed Medium</vt:lpstr>
      <vt:lpstr>Fira Sans Extra Condensed SemiBold</vt:lpstr>
      <vt:lpstr>Roboto</vt:lpstr>
      <vt:lpstr>Fira Sans Extra Condensed</vt:lpstr>
      <vt:lpstr>Nursing Infographics by Slidesgo</vt:lpstr>
      <vt:lpstr>Clínica Saúde &amp; Vida</vt:lpstr>
      <vt:lpstr>Introdução</vt:lpstr>
      <vt:lpstr>Objetivo</vt:lpstr>
      <vt:lpstr>Modelo Relacional (DER)</vt:lpstr>
      <vt:lpstr>Apresentação do PowerPoint</vt:lpstr>
      <vt:lpstr>Demonstração ao Vivo</vt:lpstr>
      <vt:lpstr>Comparação de Tempos (Resultados)</vt:lpstr>
      <vt:lpstr>Comparação de Tempos (Resultados)</vt:lpstr>
      <vt:lpstr>Conclusão</vt:lpstr>
      <vt:lpstr>Vantagens Implementadas</vt:lpstr>
      <vt:lpstr>Integridade e Auditoria (Triggers)</vt:lpstr>
      <vt:lpstr>Limitações e Desafios</vt:lpstr>
      <vt:lpstr>Valeu galera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Matheus B.M</cp:lastModifiedBy>
  <cp:revision>1</cp:revision>
  <dcterms:modified xsi:type="dcterms:W3CDTF">2025-10-21T22:53:33Z</dcterms:modified>
</cp:coreProperties>
</file>