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gs+xml" PartName="/ppt/tags/tag7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8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jpg" Type="http://schemas.openxmlformats.org/officeDocument/2006/relationships/image"/><Relationship Id="rId14" Target="/ppt/media/image14.pn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9144000" cy="5143500"/>
  <p:embeddedFontLst>
    <p:embeddedFont>
      <p:font typeface="Dosis"/>
      <p:regular r:id="rId18"/>
    </p:embeddedFont>
    <p:embeddedFont>
      <p:font typeface="Dosis-demi_bold"/>
      <p:regular r:id="rId20"/>
    </p:embeddedFont>
    <p:embeddedFont>
      <p:font typeface="Lato"/>
      <p:regular r:id="rId21"/>
      <p:bold r:id="rId22"/>
    </p:embeddedFont>
    <p:embeddedFont>
      <p:font typeface="Metrophobic"/>
      <p:regular r:id="rId23"/>
      <p:bold r:id="rId24"/>
    </p:embeddedFont>
    <p:embeddedFont>
      <p:font typeface="Dosis-medium"/>
      <p:regular r:id="rId19"/>
    </p:embeddedFont>
    <p:embeddedFont>
      <p:font typeface="Source Sans Pro"/>
      <p:regular r:id="rId25"/>
    </p:embeddedFont>
  </p:embeddedFontLst>
  <p:custDataLst>
    <p:tags r:id="rId26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9A429CFD-2876-4A75-B442-F2C6F45DF029}" styleName="style 1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tableStyles.xml" Type="http://schemas.openxmlformats.org/officeDocument/2006/relationships/tableStyles"/><Relationship Id="rId18" Target="fonts/font1.fntdata" Type="http://schemas.openxmlformats.org/officeDocument/2006/relationships/font"/><Relationship Id="rId19" Target="fonts/font2.fntdata" Type="http://schemas.openxmlformats.org/officeDocument/2006/relationships/font"/><Relationship Id="rId20" Target="fonts/font3.fntdata" Type="http://schemas.openxmlformats.org/officeDocument/2006/relationships/font"/><Relationship Id="rId21" Target="fonts/font4.fntdata" Type="http://schemas.openxmlformats.org/officeDocument/2006/relationships/font"/><Relationship Id="rId22" Target="fonts/font5.fntdata" Type="http://schemas.openxmlformats.org/officeDocument/2006/relationships/font"/><Relationship Id="rId23" Target="fonts/font6.fntdata" Type="http://schemas.openxmlformats.org/officeDocument/2006/relationships/font"/><Relationship Id="rId24" Target="fonts/font7.fntdata" Type="http://schemas.openxmlformats.org/officeDocument/2006/relationships/font"/><Relationship Id="rId25" Target="fonts/font8.fntdata" Type="http://schemas.openxmlformats.org/officeDocument/2006/relationships/font"/><Relationship Id="rId26" Target="tags/tag8.xml" Type="http://schemas.openxmlformats.org/officeDocument/2006/relationships/tags"/><Relationship Id="rId27" Target="presProps.xml" Type="http://schemas.openxmlformats.org/officeDocument/2006/relationships/presProps"/><Relationship Id="rId2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6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1A3052B-02A7-49E3-BE51-166166C03738}">
                <a16:creationId xmlns:a16="http://schemas.microsoft.com/office/drawing/2010/main" id="{01BB0FE9-9F0E-4AF6-8863-691ACE09A60B}"/>
              </a:ext>
            </a:extLst>
          </p:cNvPr>
          <p:cNvSpPr/>
          <p:nvPr/>
        </p:nvSpPr>
        <p:spPr>
          <a:xfrm flipH="false" flipV="false" rot="2520000">
            <a:off x="171450" y="95250"/>
            <a:ext cx="787338" cy="874940"/>
          </a:xfrm>
          <a:prstGeom prst="roundRect">
            <a:avLst>
              <a:gd fmla="val 22707" name="adj"/>
            </a:avLst>
          </a:prstGeom>
          <a:solidFill>
            <a:schemeClr val="accent2">
              <a:alpha val="37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6150D98D-93F6-4E54-925F-C99D3B6AED14}">
                <a16:creationId xmlns:a16="http://schemas.microsoft.com/office/drawing/2010/main" id="{8A7270FA-81FE-4844-B4E6-DC2097D41576}"/>
              </a:ext>
            </a:extLst>
          </p:cNvPr>
          <p:cNvSpPr/>
          <p:nvPr/>
        </p:nvSpPr>
        <p:spPr>
          <a:xfrm flipH="false" flipV="false" rot="3000000">
            <a:off x="5561558" y="1043533"/>
            <a:ext cx="2933096" cy="29337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5A951CC7-4635-41BB-AC0D-A4E0E76B6264}">
                <a16:creationId xmlns:a16="http://schemas.microsoft.com/office/drawing/2010/main" id="{C0800339-0CB9-497E-A2F3-3326CF6BAC7C}"/>
              </a:ext>
            </a:extLst>
          </p:cNvPr>
          <p:cNvSpPr/>
          <p:nvPr/>
        </p:nvSpPr>
        <p:spPr>
          <a:xfrm flipH="false" flipV="false" rot="2700000">
            <a:off x="5592538" y="1035209"/>
            <a:ext cx="2933096" cy="29337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1A7B88AD-D686-4FD3-9679-F9DA8C5323E5}">
                <a16:creationId xmlns:a16="http://schemas.microsoft.com/office/drawing/2010/main" id="{CED31BEF-5E63-4599-B08F-8D3F6FE05B1D}"/>
              </a:ext>
            </a:extLst>
          </p:cNvPr>
          <p:cNvSpPr/>
          <p:nvPr/>
        </p:nvSpPr>
        <p:spPr>
          <a:xfrm flipH="false" flipV="false" rot="2400000">
            <a:off x="-551683" y="-472413"/>
            <a:ext cx="2001630" cy="2036606"/>
          </a:xfrm>
          <a:prstGeom prst="roundRect">
            <a:avLst/>
          </a:prstGeom>
          <a:noFill/>
          <a:ln cap="flat" w="25400">
            <a:solidFill>
              <a:schemeClr val="accent2">
                <a:alpha val="19999"/>
                <a:lumMod val="60000"/>
                <a:lumOff val="4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100B03DE-9792-4290-BC89-7C4BEAFF5E8E}">
                <a16:creationId xmlns:a16="http://schemas.microsoft.com/office/drawing/2010/main" id="{6B1CDEF1-F5CE-458D-9EB0-4E3449C3CC35}"/>
              </a:ext>
            </a:extLst>
          </p:cNvPr>
          <p:cNvSpPr/>
          <p:nvPr/>
        </p:nvSpPr>
        <p:spPr>
          <a:xfrm flipH="false" flipV="false" rot="2640000">
            <a:off x="304800" y="266700"/>
            <a:ext cx="511616" cy="534714"/>
          </a:xfrm>
          <a:prstGeom prst="roundRect">
            <a:avLst>
              <a:gd fmla="val 22707" name="adj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Title 1">
            <a:extLst>
              <a:ext uri="{907BA4C6-124B-4BEA-BD3A-E67D181CE940}">
                <a16:creationId xmlns:a16="http://schemas.microsoft.com/office/drawing/2010/main" id="{C09F9F47-2736-435B-916B-395BFEB1381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33111" y="1857375"/>
            <a:ext cx="4337329" cy="1419225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4400">
                <a:latin typeface="Dosis-demi_bold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8" name="Subtitle 2">
            <a:extLst>
              <a:ext uri="{1B0D1549-78A6-4412-A84F-F5927AFAEE56}">
                <a16:creationId xmlns:a16="http://schemas.microsoft.com/office/drawing/2010/main" id="{A9F4DFCB-E11A-46C5-B95F-7F40F3B00E35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5629439" y="1857375"/>
            <a:ext cx="2834464" cy="1419225"/>
          </a:xfrm>
          <a:prstGeom prst="rect">
            <a:avLst/>
          </a:prstGeom>
        </p:spPr>
        <p:txBody>
          <a:bodyPr anchor="ctr" lIns="91440" rtlCol="0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9" name="Slide Number Placeholder 5">
            <a:extLst>
              <a:ext uri="{D4192784-11EB-440B-A833-5693BD05FF74}">
                <a16:creationId xmlns:a16="http://schemas.microsoft.com/office/drawing/2010/main" id="{C31D18A2-C94F-4C35-A35C-AB6E5E4A50B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0" name="Footer Placeholder 4">
            <a:extLst>
              <a:ext uri="{85E189C5-D89D-4098-8E2D-CF7EC1AF1101}">
                <a16:creationId xmlns:a16="http://schemas.microsoft.com/office/drawing/2010/main" id="{5D1BE108-F330-4DC1-9065-4D35A511CBD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Date Placeholder 3">
            <a:extLst>
              <a:ext uri="{DD8ACB0A-0D70-4339-8639-BF63C705C878}">
                <a16:creationId xmlns:a16="http://schemas.microsoft.com/office/drawing/2010/main" id="{E2EE4114-4CF0-4196-90FD-B015FE186BC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FA884644-B7FD-421E-A7A3-6357E30386FF}">
        <p14:creationId xmlns:p14="http://schemas.microsoft.com/office/powerpoint/2010/main" val="17175790148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BBF108F-EC45-453B-80FA-0D01E04E89BE}">
                <a16:creationId xmlns:a16="http://schemas.microsoft.com/office/drawing/2010/main" id="{BB7FF536-2908-4590-8CB7-185A7F00136E}"/>
              </a:ext>
            </a:extLst>
          </p:cNvPr>
          <p:cNvSpPr>
            <a:spLocks noChangeAspect="true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">
            <a:extLst>
              <a:ext uri="{4C89E642-CE06-4767-8EFC-7A918547B4BF}">
                <a16:creationId xmlns:a16="http://schemas.microsoft.com/office/drawing/2010/main" id="{E5E27952-9D0B-4589-8C61-15FB40C524E2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39956" y="-32104"/>
            <a:ext cx="2515811" cy="2108420"/>
          </a:xfrm>
          <a:custGeom>
            <a:avLst/>
            <a:gdLst/>
            <a:ahLst/>
            <a:cxnLst/>
            <a:rect b="b" l="0" r="r" t="0"/>
            <a:pathLst>
              <a:path h="2108421" w="2515811">
                <a:moveTo>
                  <a:pt x="2432850" y="639190"/>
                </a:moveTo>
                <a:cubicBezTo>
                  <a:pt x="2540870" y="743691"/>
                  <a:pt x="2543781" y="915055"/>
                  <a:pt x="2439374" y="1023359"/>
                </a:cubicBezTo>
                <a:lnTo>
                  <a:pt x="1474834" y="2023905"/>
                </a:lnTo>
                <a:cubicBezTo>
                  <a:pt x="1369667" y="2132999"/>
                  <a:pt x="1195327" y="2137006"/>
                  <a:pt x="1085436" y="2032856"/>
                </a:cubicBezTo>
                <a:cubicBezTo>
                  <a:pt x="1084983" y="2032427"/>
                  <a:pt x="750825" y="1709166"/>
                  <a:pt x="82962" y="1063072"/>
                </a:cubicBezTo>
                <a:cubicBezTo>
                  <a:pt x="-25059" y="958571"/>
                  <a:pt x="-27969" y="787207"/>
                  <a:pt x="76437" y="678903"/>
                </a:cubicBezTo>
                <a:lnTo>
                  <a:pt x="730909" y="0"/>
                </a:lnTo>
                <a:lnTo>
                  <a:pt x="1815167" y="41644"/>
                </a:lnTo>
                <a:lnTo>
                  <a:pt x="2432850" y="63919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">
            <a:extLst>
              <a:ext uri="{23ADD3A1-5F2F-4828-AB93-CE023CD07B69}">
                <a16:creationId xmlns:a16="http://schemas.microsoft.com/office/drawing/2010/main" id="{C88A1551-062F-4028-8706-8DD3200DA164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94571" y="2952847"/>
            <a:ext cx="2515811" cy="2229581"/>
          </a:xfrm>
          <a:custGeom>
            <a:avLst/>
            <a:gdLst/>
            <a:ahLst/>
            <a:cxnLst/>
            <a:rect b="b" l="0" r="r" t="0"/>
            <a:pathLst>
              <a:path h="2229581" w="2515811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6202" y="2229581"/>
                </a:lnTo>
                <a:lnTo>
                  <a:pt x="826180" y="2188220"/>
                </a:lnTo>
                <a:cubicBezTo>
                  <a:pt x="659150" y="2026636"/>
                  <a:pt x="411410" y="1786973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hidden="false" id="5" name="Title 1">
            <a:extLst>
              <a:ext uri="{BAE23FA9-481D-470E-A59E-0E1689D03836}">
                <a16:creationId xmlns:a16="http://schemas.microsoft.com/office/drawing/2010/main" id="{C0396623-F3FF-430A-8BDC-E31CA88FCB5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804975" y="1727685"/>
            <a:ext cx="3781974" cy="1277066"/>
          </a:xfrm>
          <a:prstGeom prst="rect">
            <a:avLst/>
          </a:prstGeom>
        </p:spPr>
        <p:txBody>
          <a:bodyPr anchor="ctr" rtlCol="0"/>
          <a:lstStyle>
            <a:lvl1pPr lvl="0">
              <a:defRPr dirty="0" lang="en-US">
                <a:solidFill>
                  <a:srgbClr val="5f3798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16041092-B4EF-43A1-83AC-596E1F6ABDAA}">
                <a16:creationId xmlns:a16="http://schemas.microsoft.com/office/drawing/2010/main" id="{29F9CF81-84F4-407C-A07A-80A8DFAFCA31}"/>
              </a:ext>
            </a:extLst>
          </p:cNvPr>
          <p:cNvSpPr>
            <a:spLocks noChangeAspect="false" noGrp="true"/>
          </p:cNvSpPr>
          <p:nvPr>
            <p:ph idx="1" type="body"/>
          </p:nvPr>
        </p:nvSpPr>
        <p:spPr>
          <a:xfrm rot="0">
            <a:off x="3810000" y="348203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C634B3C9-DB55-4E6A-BC61-A562B25586A5}">
                <a16:creationId xmlns:a16="http://schemas.microsoft.com/office/drawing/2010/main" id="{412BF731-DDB0-4764-9926-617D30583219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106214" y="-9052"/>
            <a:ext cx="2527781" cy="2130091"/>
          </a:xfrm>
          <a:custGeom>
            <a:avLst/>
            <a:gdLst/>
            <a:ahLst/>
            <a:cxnLst/>
            <a:rect b="b" l="0" r="r" t="0"/>
            <a:pathLst>
              <a:path h="2130092" w="2527781">
                <a:moveTo>
                  <a:pt x="1812018" y="7088"/>
                </a:moveTo>
                <a:lnTo>
                  <a:pt x="2421159" y="634862"/>
                </a:lnTo>
                <a:cubicBezTo>
                  <a:pt x="2651691" y="889671"/>
                  <a:pt x="2439350" y="1035276"/>
                  <a:pt x="2421159" y="1071677"/>
                </a:cubicBezTo>
                <a:lnTo>
                  <a:pt x="1462583" y="1999910"/>
                </a:lnTo>
                <a:cubicBezTo>
                  <a:pt x="1420115" y="2048445"/>
                  <a:pt x="1268443" y="2266853"/>
                  <a:pt x="1013634" y="1999910"/>
                </a:cubicBezTo>
                <a:cubicBezTo>
                  <a:pt x="718960" y="1691204"/>
                  <a:pt x="443281" y="1364910"/>
                  <a:pt x="158105" y="1047410"/>
                </a:cubicBezTo>
                <a:cubicBezTo>
                  <a:pt x="85401" y="998875"/>
                  <a:pt x="-151207" y="810802"/>
                  <a:pt x="146070" y="543859"/>
                </a:cubicBezTo>
                <a:lnTo>
                  <a:pt x="727555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>
            <a:extLst>
              <a:ext uri="{977B5456-47C8-4873-8A05-FD8F50E6D6DE}">
                <a16:creationId xmlns:a16="http://schemas.microsoft.com/office/drawing/2010/main" id="{0C0DC572-52E0-4B25-9500-A6B332AB7896}"/>
              </a:ext>
            </a:extLst>
          </p:cNvPr>
          <p:cNvSpPr>
            <a:spLocks noChangeAspect="false" noGrp="true"/>
          </p:cNvSpPr>
          <p:nvPr>
            <p:ph idx="3" type="body"/>
          </p:nvPr>
        </p:nvSpPr>
        <p:spPr>
          <a:xfrm rot="0">
            <a:off x="2470267" y="2254310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9" name="Picture Placeholder 2">
            <a:extLst>
              <a:ext uri="{A1EEF106-04E7-45DE-AD41-917EF05725DF}">
                <a16:creationId xmlns:a16="http://schemas.microsoft.com/office/drawing/2010/main" id="{FE226F7C-8629-46E8-89B0-06FA0254163A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-401600" y="1283791"/>
            <a:ext cx="2523399" cy="2604425"/>
          </a:xfrm>
          <a:custGeom>
            <a:avLst/>
            <a:gdLst/>
            <a:ahLst/>
            <a:cxnLst/>
            <a:rect b="b" l="0" r="r" t="0"/>
            <a:pathLst>
              <a:path h="2604426" w="2523400">
                <a:moveTo>
                  <a:pt x="2429883" y="1117525"/>
                </a:moveTo>
                <a:cubicBezTo>
                  <a:pt x="2475376" y="1169634"/>
                  <a:pt x="2620325" y="1300409"/>
                  <a:pt x="2420774" y="1521513"/>
                </a:cubicBezTo>
                <a:lnTo>
                  <a:pt x="1439660" y="2494406"/>
                </a:lnTo>
                <a:cubicBezTo>
                  <a:pt x="1346936" y="2552883"/>
                  <a:pt x="1219532" y="2728822"/>
                  <a:pt x="1024709" y="2456684"/>
                </a:cubicBezTo>
                <a:lnTo>
                  <a:pt x="91092" y="1430510"/>
                </a:lnTo>
                <a:cubicBezTo>
                  <a:pt x="-96981" y="1230303"/>
                  <a:pt x="58231" y="1101032"/>
                  <a:pt x="97159" y="1042230"/>
                </a:cubicBezTo>
                <a:lnTo>
                  <a:pt x="1140662" y="83663"/>
                </a:lnTo>
                <a:cubicBezTo>
                  <a:pt x="1328736" y="-128678"/>
                  <a:pt x="1498608" y="120064"/>
                  <a:pt x="1571411" y="20500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>
            <a:extLst>
              <a:ext uri="{D47D3398-0391-4380-86F3-31760ED8A0F1}">
                <a16:creationId xmlns:a16="http://schemas.microsoft.com/office/drawing/2010/main" id="{2DD84FA8-F582-4FDB-96F8-447E4C3D8795}"/>
              </a:ext>
            </a:extLst>
          </p:cNvPr>
          <p:cNvSpPr>
            <a:spLocks noChangeAspect="false" noGrp="true"/>
          </p:cNvSpPr>
          <p:nvPr>
            <p:ph idx="5" type="body"/>
          </p:nvPr>
        </p:nvSpPr>
        <p:spPr>
          <a:xfrm rot="0">
            <a:off x="3810000" y="4019083"/>
            <a:ext cx="1905000" cy="505963"/>
          </a:xfrm>
          <a:prstGeom prst="rect">
            <a:avLst/>
          </a:prstGeom>
        </p:spPr>
        <p:txBody>
          <a:bodyPr anchor="t" rtlCol="0">
            <a:normAutofit fontScale="100000" lnSpcReduction="0"/>
          </a:bodyPr>
          <a:lstStyle>
            <a:lvl1pPr algn="l" indent="0" lvl="0" mar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11" name="Picture Placeholder 2">
            <a:extLst>
              <a:ext uri="{E8330650-EED0-4AD6-AD85-F981ED6068E4}">
                <a16:creationId xmlns:a16="http://schemas.microsoft.com/office/drawing/2010/main" id="{D01DD789-7CA7-4298-8813-F611CB225CB7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1193731" y="2884228"/>
            <a:ext cx="2538486" cy="2277443"/>
          </a:xfrm>
          <a:custGeom>
            <a:avLst/>
            <a:gdLst/>
            <a:ahLst/>
            <a:cxnLst/>
            <a:rect b="b" l="0" r="r" t="0"/>
            <a:pathLst>
              <a:path h="2277444" w="2538487">
                <a:moveTo>
                  <a:pt x="1136106" y="92243"/>
                </a:moveTo>
                <a:cubicBezTo>
                  <a:pt x="1305858" y="-68079"/>
                  <a:pt x="1362442" y="16797"/>
                  <a:pt x="1444483" y="77255"/>
                </a:cubicBezTo>
                <a:lnTo>
                  <a:pt x="2430973" y="1149114"/>
                </a:lnTo>
                <a:cubicBezTo>
                  <a:pt x="2569571" y="1337095"/>
                  <a:pt x="2579002" y="1337095"/>
                  <a:pt x="2430973" y="1519047"/>
                </a:cubicBezTo>
                <a:lnTo>
                  <a:pt x="1654289" y="2277444"/>
                </a:lnTo>
                <a:lnTo>
                  <a:pt x="821123" y="2264097"/>
                </a:lnTo>
                <a:lnTo>
                  <a:pt x="98729" y="1459694"/>
                </a:lnTo>
                <a:cubicBezTo>
                  <a:pt x="-89884" y="1261649"/>
                  <a:pt x="45143" y="1151971"/>
                  <a:pt x="70437" y="1091896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Slide Number Placeholder 4">
            <a:extLst>
              <a:ext uri="{64ACB7EA-29D2-4FFB-B425-0A611A7FA192}">
                <a16:creationId xmlns:a16="http://schemas.microsoft.com/office/drawing/2010/main" id="{E5C70C93-4AD5-4ECE-B3A6-A9130129AF8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D8E9FAE9-EB67-487C-8451-51C79E1D68E9}">
                <a16:creationId xmlns:a16="http://schemas.microsoft.com/office/drawing/2010/main" id="{966BBC3A-138B-46B6-A8BE-542142388BF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6045E9B5-94AF-4312-9A11-919A54EBE7FF}">
                <a16:creationId xmlns:a16="http://schemas.microsoft.com/office/drawing/2010/main" id="{1680231A-CF8D-4E84-B1B4-9A49C9C3075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415CB650-7F31-4F02-95EB-6283A4E913D6}">
        <p14:creationId xmlns:p14="http://schemas.microsoft.com/office/powerpoint/2010/main" val="171757901487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0EE0C66-9A8E-40FE-9F7B-8F0AC851CFE5}">
                <a16:creationId xmlns:a16="http://schemas.microsoft.com/office/drawing/2010/main" id="{82BD0106-6CC6-46F3-B2CD-8190745EEDC8}"/>
              </a:ext>
            </a:extLst>
          </p:cNvPr>
          <p:cNvSpPr>
            <a:spLocks noChangeAspect="true"/>
          </p:cNvSpPr>
          <p:nvPr/>
        </p:nvSpPr>
        <p:spPr>
          <a:xfrm rot="21480000">
            <a:off x="2645499" y="1210781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">
            <a:extLst>
              <a:ext uri="{6630AF36-D9FC-49CD-B845-6CBA115333BA}">
                <a16:creationId xmlns:a16="http://schemas.microsoft.com/office/drawing/2010/main" id="{C0F0A705-8BA0-484D-AE81-E2B2254F201F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40052" y="-26595"/>
            <a:ext cx="2515811" cy="2102910"/>
          </a:xfrm>
          <a:custGeom>
            <a:avLst/>
            <a:gdLst/>
            <a:ahLst/>
            <a:cxnLst/>
            <a:rect b="b" l="0" r="r" t="0"/>
            <a:pathLst>
              <a:path h="2102910" w="2515811">
                <a:moveTo>
                  <a:pt x="2432850" y="633680"/>
                </a:moveTo>
                <a:cubicBezTo>
                  <a:pt x="2540870" y="738180"/>
                  <a:pt x="2543781" y="909544"/>
                  <a:pt x="2439374" y="1017848"/>
                </a:cubicBezTo>
                <a:lnTo>
                  <a:pt x="1474834" y="2018395"/>
                </a:lnTo>
                <a:cubicBezTo>
                  <a:pt x="1369667" y="2127488"/>
                  <a:pt x="1195327" y="2131495"/>
                  <a:pt x="1085436" y="2027346"/>
                </a:cubicBezTo>
                <a:cubicBezTo>
                  <a:pt x="1084983" y="2026916"/>
                  <a:pt x="750825" y="1703655"/>
                  <a:pt x="82962" y="1057561"/>
                </a:cubicBezTo>
                <a:cubicBezTo>
                  <a:pt x="-25059" y="953061"/>
                  <a:pt x="-27969" y="781696"/>
                  <a:pt x="76437" y="673392"/>
                </a:cubicBezTo>
                <a:lnTo>
                  <a:pt x="725596" y="0"/>
                </a:lnTo>
                <a:lnTo>
                  <a:pt x="1814911" y="35885"/>
                </a:lnTo>
                <a:lnTo>
                  <a:pt x="2432850" y="63368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4" name="">
            <a:extLst>
              <a:ext uri="{675F6982-EF10-432F-BE02-A2037463344A}">
                <a16:creationId xmlns:a16="http://schemas.microsoft.com/office/drawing/2010/main" id="{4BE4252D-57EB-4F84-996B-931A8EE747EB}"/>
              </a:ext>
            </a:extLst>
          </p:cNvPr>
          <p:cNvSpPr>
            <a:spLocks noChangeAspect="true"/>
          </p:cNvSpPr>
          <p:nvPr/>
        </p:nvSpPr>
        <p:spPr>
          <a:xfrm rot="21480000">
            <a:off x="-419100" y="1285875"/>
            <a:ext cx="2571750" cy="2571750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5" name="">
            <a:extLst>
              <a:ext uri="{72BCA767-79CF-4817-AFB1-43CC939E256D}">
                <a16:creationId xmlns:a16="http://schemas.microsoft.com/office/drawing/2010/main" id="{ABA3A1AF-851B-4341-8AB8-C9444FBD1194}"/>
              </a:ext>
            </a:extLst>
          </p:cNvPr>
          <p:cNvSpPr>
            <a:spLocks noChangeAspect="true"/>
          </p:cNvSpPr>
          <p:nvPr/>
        </p:nvSpPr>
        <p:spPr>
          <a:xfrm rot="21480000">
            <a:off x="1194146" y="2952854"/>
            <a:ext cx="2515811" cy="2205232"/>
          </a:xfrm>
          <a:custGeom>
            <a:avLst/>
            <a:gdLst/>
            <a:ahLst/>
            <a:cxnLst/>
            <a:rect b="b" l="0" r="r" t="0"/>
            <a:pathLst>
              <a:path h="2205233" w="2515811">
                <a:moveTo>
                  <a:pt x="2432850" y="1045349"/>
                </a:moveTo>
                <a:cubicBezTo>
                  <a:pt x="2540870" y="1149849"/>
                  <a:pt x="2543781" y="1321214"/>
                  <a:pt x="2439374" y="1429518"/>
                </a:cubicBezTo>
                <a:lnTo>
                  <a:pt x="1701099" y="2205233"/>
                </a:lnTo>
                <a:lnTo>
                  <a:pt x="820811" y="2183026"/>
                </a:lnTo>
                <a:cubicBezTo>
                  <a:pt x="653859" y="2021518"/>
                  <a:pt x="407909" y="1783586"/>
                  <a:pt x="82962" y="1469231"/>
                </a:cubicBezTo>
                <a:cubicBezTo>
                  <a:pt x="-25059" y="1364730"/>
                  <a:pt x="-27969" y="1193366"/>
                  <a:pt x="76437" y="1085062"/>
                </a:cubicBezTo>
                <a:lnTo>
                  <a:pt x="1040977" y="84515"/>
                </a:lnTo>
                <a:cubicBezTo>
                  <a:pt x="1146145" y="-24578"/>
                  <a:pt x="1320484" y="-28585"/>
                  <a:pt x="1430375" y="75565"/>
                </a:cubicBezTo>
                <a:cubicBezTo>
                  <a:pt x="1430828" y="75994"/>
                  <a:pt x="1764986" y="399255"/>
                  <a:pt x="2432850" y="104534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6" name="Title 1">
            <a:extLst>
              <a:ext uri="{427240B7-DD24-4E99-9C7B-58EEF6369A74}">
                <a16:creationId xmlns:a16="http://schemas.microsoft.com/office/drawing/2010/main" id="{CA2801B4-5DF5-4F87-907E-AA773DDC5B0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039404" y="566402"/>
            <a:ext cx="3364728" cy="1011768"/>
          </a:xfrm>
          <a:prstGeom prst="rect">
            <a:avLst/>
          </a:prstGeom>
        </p:spPr>
        <p:txBody>
          <a:bodyPr anchor="t" rtlCol="0"/>
          <a:lstStyle>
            <a:lvl1pPr lvl="0">
              <a:defRPr dirty="0" lang="en-US">
                <a:solidFill>
                  <a:srgbClr val="5f3798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7" name="Picture Placeholder 2">
            <a:extLst>
              <a:ext uri="{0BD41390-24BE-4F7A-8EB0-8C3333BB90D2}">
                <a16:creationId xmlns:a16="http://schemas.microsoft.com/office/drawing/2010/main" id="{2743A2BF-2374-48B8-A77C-F3808B164936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2677161" y="1251384"/>
            <a:ext cx="2507204" cy="2506664"/>
          </a:xfrm>
          <a:custGeom>
            <a:avLst/>
            <a:gdLst/>
            <a:ahLst/>
            <a:cxnLst/>
            <a:rect b="b" l="0" r="r" t="0"/>
            <a:pathLst>
              <a:path h="2506665" w="2507204">
                <a:moveTo>
                  <a:pt x="1022174" y="148934"/>
                </a:moveTo>
                <a:cubicBezTo>
                  <a:pt x="1323338" y="-156009"/>
                  <a:pt x="1472166" y="94022"/>
                  <a:pt x="1543604" y="141647"/>
                </a:cubicBezTo>
                <a:lnTo>
                  <a:pt x="2345043" y="1012113"/>
                </a:lnTo>
                <a:cubicBezTo>
                  <a:pt x="2692557" y="1344178"/>
                  <a:pt x="2377041" y="1493006"/>
                  <a:pt x="2353229" y="1534678"/>
                </a:cubicBezTo>
                <a:cubicBezTo>
                  <a:pt x="2067636" y="1799984"/>
                  <a:pt x="1782042" y="2065289"/>
                  <a:pt x="1496448" y="2330594"/>
                </a:cubicBezTo>
                <a:cubicBezTo>
                  <a:pt x="1448354" y="2374069"/>
                  <a:pt x="1239995" y="2695538"/>
                  <a:pt x="960198" y="2344303"/>
                </a:cubicBezTo>
                <a:lnTo>
                  <a:pt x="159776" y="1505357"/>
                </a:lnTo>
                <a:cubicBezTo>
                  <a:pt x="85088" y="1427522"/>
                  <a:pt x="-158990" y="1213210"/>
                  <a:pt x="159776" y="964685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8" name="Picture Placeholder 2">
            <a:extLst>
              <a:ext uri="{C912DA12-5537-46D8-AE68-E902FF691ACA}">
                <a16:creationId xmlns:a16="http://schemas.microsoft.com/office/drawing/2010/main" id="{843F9E14-06E6-4776-B91A-105C36AAEB43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133583" y="-351382"/>
            <a:ext cx="2509876" cy="2429549"/>
          </a:xfrm>
          <a:custGeom>
            <a:avLst/>
            <a:gdLst/>
            <a:ahLst/>
            <a:cxnLst/>
            <a:rect b="b" l="0" r="r" t="0"/>
            <a:pathLst>
              <a:path h="2429550" w="2509877">
                <a:moveTo>
                  <a:pt x="1827854" y="354775"/>
                </a:moveTo>
                <a:lnTo>
                  <a:pt x="2457831" y="1047750"/>
                </a:lnTo>
                <a:cubicBezTo>
                  <a:pt x="2570940" y="1273969"/>
                  <a:pt x="2469737" y="1333500"/>
                  <a:pt x="2434018" y="1404938"/>
                </a:cubicBezTo>
                <a:lnTo>
                  <a:pt x="1421987" y="2321719"/>
                </a:lnTo>
                <a:cubicBezTo>
                  <a:pt x="1142190" y="2541984"/>
                  <a:pt x="1070753" y="2363391"/>
                  <a:pt x="1023128" y="2321719"/>
                </a:cubicBezTo>
                <a:lnTo>
                  <a:pt x="106346" y="1393031"/>
                </a:lnTo>
                <a:cubicBezTo>
                  <a:pt x="40862" y="1297781"/>
                  <a:pt x="-96060" y="1166812"/>
                  <a:pt x="106346" y="922734"/>
                </a:cubicBezTo>
                <a:lnTo>
                  <a:pt x="708612" y="346492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9" name="Picture Placeholder 2">
            <a:extLst>
              <a:ext uri="{A80037C2-7CB2-42AF-9FB2-1781B7220486}">
                <a16:creationId xmlns:a16="http://schemas.microsoft.com/office/drawing/2010/main" id="{02191C03-6DC9-4F32-97FF-CA378033B933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-363384" y="1305758"/>
            <a:ext cx="2493742" cy="2495104"/>
          </a:xfrm>
          <a:custGeom>
            <a:avLst/>
            <a:gdLst/>
            <a:ahLst/>
            <a:cxnLst/>
            <a:rect b="b" l="0" r="r" t="0"/>
            <a:pathLst>
              <a:path h="2495104" w="2493742">
                <a:moveTo>
                  <a:pt x="1065483" y="90607"/>
                </a:moveTo>
                <a:cubicBezTo>
                  <a:pt x="1303608" y="-93939"/>
                  <a:pt x="1434577" y="54889"/>
                  <a:pt x="1494108" y="89456"/>
                </a:cubicBezTo>
                <a:lnTo>
                  <a:pt x="2348656" y="1031201"/>
                </a:lnTo>
                <a:cubicBezTo>
                  <a:pt x="2387077" y="1084779"/>
                  <a:pt x="2654968" y="1221701"/>
                  <a:pt x="2348656" y="1543170"/>
                </a:cubicBezTo>
                <a:cubicBezTo>
                  <a:pt x="2030073" y="1836857"/>
                  <a:pt x="1711489" y="2130545"/>
                  <a:pt x="1392905" y="2424232"/>
                </a:cubicBezTo>
                <a:cubicBezTo>
                  <a:pt x="1208358" y="2561154"/>
                  <a:pt x="1065483" y="2465904"/>
                  <a:pt x="1011905" y="2418279"/>
                </a:cubicBezTo>
                <a:lnTo>
                  <a:pt x="163389" y="1549123"/>
                </a:lnTo>
                <a:cubicBezTo>
                  <a:pt x="130843" y="1513404"/>
                  <a:pt x="-196579" y="1215748"/>
                  <a:pt x="178468" y="935951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0" name="Picture Placeholder 2">
            <a:extLst>
              <a:ext uri="{1E04C613-B219-4C64-AC94-12BDC08B1203}">
                <a16:creationId xmlns:a16="http://schemas.microsoft.com/office/drawing/2010/main" id="{D2343775-19A9-4709-9C10-B0EC8C23A31E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1212315" y="2964261"/>
            <a:ext cx="2503366" cy="2272370"/>
          </a:xfrm>
          <a:custGeom>
            <a:avLst/>
            <a:gdLst/>
            <a:ahLst/>
            <a:cxnLst/>
            <a:rect b="b" l="0" r="r" t="0"/>
            <a:pathLst>
              <a:path h="2272370" w="2503366">
                <a:moveTo>
                  <a:pt x="1073858" y="76625"/>
                </a:moveTo>
                <a:cubicBezTo>
                  <a:pt x="1091717" y="52812"/>
                  <a:pt x="1246498" y="-90063"/>
                  <a:pt x="1502483" y="88531"/>
                </a:cubicBezTo>
                <a:lnTo>
                  <a:pt x="2427598" y="1100562"/>
                </a:lnTo>
                <a:cubicBezTo>
                  <a:pt x="2579998" y="1320828"/>
                  <a:pt x="2460936" y="1410125"/>
                  <a:pt x="2427598" y="1463703"/>
                </a:cubicBezTo>
                <a:lnTo>
                  <a:pt x="1647441" y="2182867"/>
                </a:lnTo>
                <a:lnTo>
                  <a:pt x="799463" y="2182138"/>
                </a:lnTo>
                <a:lnTo>
                  <a:pt x="127311" y="1469656"/>
                </a:lnTo>
                <a:cubicBezTo>
                  <a:pt x="20154" y="1344640"/>
                  <a:pt x="-81049" y="1237484"/>
                  <a:pt x="97545" y="999359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>
            <a:extLst>
              <a:ext uri="{BC949F90-935F-4538-8C1F-21B20EF80F24}">
                <a16:creationId xmlns:a16="http://schemas.microsoft.com/office/drawing/2010/main" id="{61A7BD22-8520-4EB1-8CFF-15636C27EA0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2A6C8407-C167-4ADD-8F8C-5BBAADA7CB26}">
                <a16:creationId xmlns:a16="http://schemas.microsoft.com/office/drawing/2010/main" id="{F5CC056B-674B-4468-9948-F632C74F9DD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E77989CE-350C-470A-8562-0476739FA6FC}">
                <a16:creationId xmlns:a16="http://schemas.microsoft.com/office/drawing/2010/main" id="{81F768D9-8808-45DD-84C0-90F8ED7B28D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40CD3932-639A-4F3F-97A3-8F5BAF8F3F0B}">
        <p14:creationId xmlns:p14="http://schemas.microsoft.com/office/powerpoint/2010/main" val="171757901487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3B79B3AE-88AA-478F-851A-12855A8CDF7D}">
                <a16:creationId xmlns:a16="http://schemas.microsoft.com/office/drawing/2010/main" id="{46470FE5-2E4F-4B91-92D3-FDB43C0FC61D}"/>
              </a:ext>
            </a:extLst>
          </p:cNvPr>
          <p:cNvSpPr/>
          <p:nvPr/>
        </p:nvSpPr>
        <p:spPr>
          <a:xfrm flipH="false" flipV="true" rot="0">
            <a:off x="762000" y="998729"/>
            <a:ext cx="57150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12D9EA41-978D-4638-984D-63700BAECE04}">
                <a16:creationId xmlns:a16="http://schemas.microsoft.com/office/drawing/2010/main" id="{2EF535C7-0E41-4053-A0A0-32ADBAD12FCD}"/>
              </a:ext>
            </a:extLst>
          </p:cNvPr>
          <p:cNvSpPr/>
          <p:nvPr/>
        </p:nvSpPr>
        <p:spPr>
          <a:xfrm flipH="false" flipV="false" rot="2400000">
            <a:off x="8243804" y="-471865"/>
            <a:ext cx="1357183" cy="1380898"/>
          </a:xfrm>
          <a:prstGeom prst="roundRect">
            <a:avLst/>
          </a:prstGeom>
          <a:noFill/>
          <a:ln cap="flat" w="25400">
            <a:solidFill>
              <a:schemeClr val="accent2">
                <a:alpha val="61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7">
            <a:extLst>
              <a:ext uri="{C5B1E111-8374-45C1-9247-4BD78703FCCB}">
                <a16:creationId xmlns:a16="http://schemas.microsoft.com/office/drawing/2010/main" id="{02FD49B3-7D7C-404B-9C29-DEF4231991F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A2A1B79E-E12F-4522-8CB3-4338A16CE45F}">
                <a16:creationId xmlns:a16="http://schemas.microsoft.com/office/drawing/2010/main" id="{290E4367-3B14-48A2-939A-4AE94C397A9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4">
            <a:extLst>
              <a:ext uri="{3D51D7E8-38F8-49FC-A76D-E3A921134E3F}">
                <a16:creationId xmlns:a16="http://schemas.microsoft.com/office/drawing/2010/main" id="{2750B18B-8005-4588-893A-859B92B37E9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E1BC57EC-1766-4C4E-A9B5-1B9D521D11DB}">
                <a16:creationId xmlns:a16="http://schemas.microsoft.com/office/drawing/2010/main" id="{3169A6D8-34EC-4FE0-8AC1-F9EFEA49DCA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3D8A64DA-3548-4A89-96F0-2C6CF511E7D4}">
                <a16:creationId xmlns:a16="http://schemas.microsoft.com/office/drawing/2010/main" id="{2F62666F-2077-4CCB-BB5C-C63780C0C72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132D869-CAF0-4979-9944-D3AB1280686C}">
        <p14:creationId xmlns:p14="http://schemas.microsoft.com/office/powerpoint/2010/main" val="171757901484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212FDAC-96CF-4F00-B4D4-952C4712A73B}">
                <a16:creationId xmlns:a16="http://schemas.microsoft.com/office/drawing/2010/main" id="{019ADB46-35F9-433B-9C6F-C1002E376910}"/>
              </a:ext>
            </a:extLst>
          </p:cNvPr>
          <p:cNvSpPr/>
          <p:nvPr/>
        </p:nvSpPr>
        <p:spPr>
          <a:xfrm flipH="false" flipV="true">
            <a:off x="879778" y="2952354"/>
            <a:ext cx="334363" cy="23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">
            <a:extLst>
              <a:ext uri="{668A0E11-247D-4CC5-8CA4-ECDA567AAE0C}">
                <a16:creationId xmlns:a16="http://schemas.microsoft.com/office/drawing/2010/main" id="{C2F1CAC4-4997-4CE2-992C-B53D250A45B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47725" y="2292801"/>
            <a:ext cx="7456948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itle 1">
            <a:extLst>
              <a:ext uri="{72098109-7CEA-436E-95E5-E300B7D6BDB4}">
                <a16:creationId xmlns:a16="http://schemas.microsoft.com/office/drawing/2010/main" id="{5FB5B019-FFA9-4897-8C67-28ADDBCA7B7A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847725" y="2971958"/>
            <a:ext cx="7456948" cy="1214165"/>
          </a:xfrm>
          <a:prstGeom prst="rect">
            <a:avLst/>
          </a:prstGeom>
        </p:spPr>
        <p:txBody>
          <a:bodyPr anchor="t" rtlCol="0"/>
          <a:lstStyle>
            <a:lvl1pPr lvl="0">
              <a:defRPr b="1" dirty="0" lang="en-US" sz="4000">
                <a:latin typeface="Dosis-demi_bold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5">
            <a:extLst>
              <a:ext uri="{B5792E40-2781-4345-9310-0ABBDD870E26}">
                <a16:creationId xmlns:a16="http://schemas.microsoft.com/office/drawing/2010/main" id="{56712C9B-F63B-408D-B28D-3760C5F786D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DA848B6E-6EAB-4BA7-BD2C-B6CD5A9FD104}">
                <a16:creationId xmlns:a16="http://schemas.microsoft.com/office/drawing/2010/main" id="{167AF3B1-5B61-47A5-803E-C2515FF22C4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98FA951E-1EE1-43AF-912C-BC079D8AF9DC}">
                <a16:creationId xmlns:a16="http://schemas.microsoft.com/office/drawing/2010/main" id="{37C71800-80BD-4EC7-999A-074602D1ADD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8C381BE9-B5CC-4B37-BEF4-B6E2960E9FB8}">
        <p14:creationId xmlns:p14="http://schemas.microsoft.com/office/powerpoint/2010/main" val="171757901484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3A7DBBB4-C6DC-413A-AF38-F9F342136783}">
                <a16:creationId xmlns:a16="http://schemas.microsoft.com/office/drawing/2010/main" id="{E6479EA6-72CD-4C14-A2CE-4780B9FADAC8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C375D72-2E4C-475D-AAC3-74E4CF30BBED}">
                <a16:creationId xmlns:a16="http://schemas.microsoft.com/office/drawing/2010/main" id="{2D1A9B2D-6140-4E27-A0A8-E55F81C4051E}"/>
              </a:ext>
            </a:extLst>
          </p:cNvPr>
          <p:cNvSpPr/>
          <p:nvPr/>
        </p:nvSpPr>
        <p:spPr>
          <a:xfrm flipH="false" flipV="false" rot="2400000">
            <a:off x="-501806" y="-433923"/>
            <a:ext cx="1357183" cy="1380898"/>
          </a:xfrm>
          <a:prstGeom prst="roundRect">
            <a:avLst/>
          </a:prstGeom>
          <a:noFill/>
          <a:ln cap="flat" w="25400">
            <a:solidFill>
              <a:schemeClr val="accent2">
                <a:alpha val="55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E7A31367-9658-4A17-B96A-BADD51801C6D}">
                <a16:creationId xmlns:a16="http://schemas.microsoft.com/office/drawing/2010/main" id="{FABB16C0-14D7-4C1B-8585-F21D1DFD062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>
              <a:defRPr dirty="0" lang="en-US">
                <a:solidFill>
                  <a:srgbClr val="5f3798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2728725C-10FA-464B-8A2E-4C06020B1525}">
                <a16:creationId xmlns:a16="http://schemas.microsoft.com/office/drawing/2010/main" id="{0D7395FD-64DB-4167-B2D9-E73D6484B29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933768" y="1304925"/>
            <a:ext cx="3562350" cy="3238500"/>
          </a:xfrm>
        </p:spPr>
        <p:txBody>
          <a:bodyPr rtlCol="0"/>
          <a:lstStyle>
            <a:lvl1pPr lvl="0">
              <a:defRPr dirty="0" lang="en-US">
                <a:solidFill>
                  <a:srgbClr val="262626"/>
                </a:solidFill>
              </a:defRPr>
            </a:lvl1pPr>
            <a:lvl2pPr lvl="1">
              <a:defRPr dirty="0" lang="en-US">
                <a:solidFill>
                  <a:srgbClr val="262626"/>
                </a:solidFill>
              </a:defRPr>
            </a:lvl2pPr>
            <a:lvl3pPr lvl="2">
              <a:defRPr dirty="0" lang="en-US">
                <a:solidFill>
                  <a:srgbClr val="262626"/>
                </a:solidFill>
              </a:defRPr>
            </a:lvl3pPr>
            <a:lvl4pPr lvl="3">
              <a:defRPr dirty="0" lang="en-US">
                <a:solidFill>
                  <a:srgbClr val="262626"/>
                </a:solidFill>
              </a:defRPr>
            </a:lvl4pPr>
            <a:lvl5pPr lvl="4">
              <a:defRPr dirty="0" lang="en-US">
                <a:solidFill>
                  <a:srgbClr val="262626"/>
                </a:solidFill>
              </a:defRPr>
            </a:lvl5pPr>
            <a:lvl6pPr lvl="5">
              <a:defRPr dirty="0" lang="en-US">
                <a:solidFill>
                  <a:srgbClr val="262626"/>
                </a:solidFill>
              </a:defRPr>
            </a:lvl6pPr>
            <a:lvl7pPr lvl="6">
              <a:defRPr dirty="0" lang="en-US">
                <a:solidFill>
                  <a:srgbClr val="262626"/>
                </a:solidFill>
              </a:defRPr>
            </a:lvl7pPr>
            <a:lvl8pPr lvl="7">
              <a:defRPr dirty="0" lang="en-US">
                <a:solidFill>
                  <a:srgbClr val="262626"/>
                </a:solidFill>
              </a:defRPr>
            </a:lvl8pPr>
            <a:lvl9pPr lvl="8">
              <a:defRPr dirty="0" lang="en-US">
                <a:solidFill>
                  <a:srgbClr val="262626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>
            <a:extLst>
              <a:ext uri="{B88D2802-9D06-490F-A98D-78F32920E5D3}">
                <a16:creationId xmlns:a16="http://schemas.microsoft.com/office/drawing/2010/main" id="{52C290D9-37B2-4DF8-AE78-D9404C5AA1EC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65283" y="1304925"/>
            <a:ext cx="3562350" cy="3238500"/>
          </a:xfrm>
        </p:spPr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6FCA98C8-829B-494A-AADF-D59E74032304}">
                <a16:creationId xmlns:a16="http://schemas.microsoft.com/office/drawing/2010/main" id="{965822B3-F710-4CBD-8F2E-ED03992D8DB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A1D1882E-A5C8-421B-864D-4CE5505AABF3}">
                <a16:creationId xmlns:a16="http://schemas.microsoft.com/office/drawing/2010/main" id="{AACB9E93-D184-4DDA-840E-9305B6BAAF1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4733F52D-BCE7-475C-A92D-724212B128E7}">
                <a16:creationId xmlns:a16="http://schemas.microsoft.com/office/drawing/2010/main" id="{A6066FB2-0399-40EA-920A-26B2A8FDC23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615E6B2-69BD-4AC0-A16C-EE5C430B4C0D}">
        <p14:creationId xmlns:p14="http://schemas.microsoft.com/office/powerpoint/2010/main" val="171757901485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F87317D-825B-4D79-A19F-FD7206FE4C58}">
                <a16:creationId xmlns:a16="http://schemas.microsoft.com/office/drawing/2010/main" id="{635C99BB-6D06-4D9E-AC9F-43553A7617DC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>
                <a:solidFill>
                  <a:schemeClr val="accent3"/>
                </a:solidFill>
              </a:rPr>
              <a:t/>
            </a:r>
            <a:endParaRPr dirty="0" lang="en-US">
              <a:solidFill>
                <a:schemeClr val="accent3"/>
              </a:solidFill>
            </a:endParaRPr>
          </a:p>
        </p:txBody>
      </p:sp>
      <p:sp>
        <p:nvSpPr>
          <p:cNvPr id="3" name="Title 1">
            <a:extLst>
              <a:ext uri="{9C10C2EB-D7DB-45F2-9EAF-090170240DCB}">
                <a16:creationId xmlns:a16="http://schemas.microsoft.com/office/drawing/2010/main" id="{95FA9B2E-67D2-4BE0-A494-248E99843D0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3DF026B3-F0F0-4AB9-B9C5-FC21C9B9A8D1}">
                <a16:creationId xmlns:a16="http://schemas.microsoft.com/office/drawing/2010/main" id="{84F21CD1-E0FE-46C6-8E38-E7E08FABFFB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450" y="1304925"/>
            <a:ext cx="3562350" cy="540644"/>
          </a:xfrm>
          <a:prstGeom prst="rect">
            <a:avLst/>
          </a:prstGeom>
          <a:noFill/>
        </p:spPr>
        <p:txBody>
          <a:bodyPr anchor="ctr" rtlCol="0">
            <a:normAutofit/>
          </a:bodyPr>
          <a:lstStyle>
            <a:lvl1pPr algn="l" indent="0" lvl="0" marL="0">
              <a:buNone/>
              <a:defRPr b="0" cap="none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547EFA2D-D901-4BD7-B69D-C6190B03A324}">
                <a16:creationId xmlns:a16="http://schemas.microsoft.com/office/drawing/2010/main" id="{5FCD6351-13F2-48E9-8A61-6F5746674F8F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933450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4">
            <a:extLst>
              <a:ext uri="{75B0824C-10BC-4872-BB0F-97389A94A686}">
                <a16:creationId xmlns:a16="http://schemas.microsoft.com/office/drawing/2010/main" id="{3A2B8393-AA33-4062-A0F4-42073CBB215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57725" y="1304925"/>
            <a:ext cx="3562350" cy="540644"/>
          </a:xfrm>
          <a:prstGeom prst="rect">
            <a:avLst/>
          </a:prstGeom>
          <a:noFill/>
        </p:spPr>
        <p:txBody>
          <a:bodyPr anchor="ctr" rtlCol="0">
            <a:normAutofit/>
          </a:bodyPr>
          <a:lstStyle>
            <a:lvl1pPr indent="0" lvl="0" marL="0">
              <a:buNone/>
              <a:defRPr b="0" cap="none" dirty="0" i="0" lang="en-US" sz="16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>
            <a:extLst>
              <a:ext uri="{B26F4BA0-8401-4273-950D-D33076826DC8}">
                <a16:creationId xmlns:a16="http://schemas.microsoft.com/office/drawing/2010/main" id="{E7BB1ADE-FF1B-4DEB-8535-8FFBD197CE3A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57725" y="1901838"/>
            <a:ext cx="3562350" cy="26685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6">
            <a:extLst>
              <a:ext uri="{2A3B50E2-658D-4E6D-A05E-C0F26C198138}">
                <a16:creationId xmlns:a16="http://schemas.microsoft.com/office/drawing/2010/main" id="{5A911EED-A239-48DB-A14D-71F68E9EE21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0CBBFFFB-209E-4EE0-B988-715BB879E54A}">
                <a16:creationId xmlns:a16="http://schemas.microsoft.com/office/drawing/2010/main" id="{09D53E85-BE42-4490-84F8-D5F93FA1FF4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B9763C8B-E828-49DC-B76B-60AF14CDFEE2}">
                <a16:creationId xmlns:a16="http://schemas.microsoft.com/office/drawing/2010/main" id="{EE012BD0-1C5E-4623-B5EF-54DBD8377EE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0163072-E421-428A-8D48-F9DBCF78F123}">
        <p14:creationId xmlns:p14="http://schemas.microsoft.com/office/powerpoint/2010/main" val="171757901485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360A233-56F5-483F-9834-26DB936290AE}">
                <a16:creationId xmlns:a16="http://schemas.microsoft.com/office/drawing/2010/main" id="{7730E7B3-322F-42B2-B525-92F28652560E}"/>
              </a:ext>
            </a:extLst>
          </p:cNvPr>
          <p:cNvSpPr/>
          <p:nvPr/>
        </p:nvSpPr>
        <p:spPr>
          <a:xfrm flipH="false" flipV="false" rot="2880000">
            <a:off x="2228850" y="296229"/>
            <a:ext cx="4695551" cy="455720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FC41240D-0CA3-42C3-BBEA-B459889F1C22}">
                <a16:creationId xmlns:a16="http://schemas.microsoft.com/office/drawing/2010/main" id="{E9DAC9F4-4CAD-44F1-95E2-D39481733DFE}"/>
              </a:ext>
            </a:extLst>
          </p:cNvPr>
          <p:cNvSpPr/>
          <p:nvPr/>
        </p:nvSpPr>
        <p:spPr>
          <a:xfrm flipH="false" flipV="false" rot="2760000">
            <a:off x="2228850" y="285750"/>
            <a:ext cx="4695551" cy="45572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28A68C8F-2D0E-4D71-ACE7-E7CFCD65483A}">
                <a16:creationId xmlns:a16="http://schemas.microsoft.com/office/drawing/2010/main" id="{68FCB8F9-B94D-41B9-8A62-E5497E9F6BC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314575" y="1905000"/>
            <a:ext cx="4521330" cy="1317775"/>
          </a:xfrm>
          <a:prstGeom prst="rect">
            <a:avLst/>
          </a:prstGeom>
        </p:spPr>
        <p:txBody>
          <a:bodyPr anchor="ctr" rtlCol="0"/>
          <a:lstStyle>
            <a:lvl1pPr algn="ctr" lvl="0">
              <a:defRPr b="1" dirty="0" lang="en-US" sz="3600">
                <a:latin typeface="Dosis-demi_bold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3">
            <a:extLst>
              <a:ext uri="{187E2B60-E09F-49E7-8900-8EB85C117A32}">
                <a16:creationId xmlns:a16="http://schemas.microsoft.com/office/drawing/2010/main" id="{D7BF6E4C-2A59-4F66-ABC8-814365A4326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4FC8C29C-8740-4516-B765-8695C77E70DB}">
                <a16:creationId xmlns:a16="http://schemas.microsoft.com/office/drawing/2010/main" id="{90848B2C-93AA-4FFB-BC66-D3FA6AF1841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E4DD3CBA-2185-4B81-9DD7-63BE461B7055}">
                <a16:creationId xmlns:a16="http://schemas.microsoft.com/office/drawing/2010/main" id="{FCFD90E5-F7B1-4565-8FB2-4ECC8EEBA29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51C05335-A27B-4061-B7B6-D24AA9F63D7B}">
        <p14:creationId xmlns:p14="http://schemas.microsoft.com/office/powerpoint/2010/main" val="171757901486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CB27024F-DD47-4766-B7EE-CC48C7E38660}">
                <a16:creationId xmlns:a16="http://schemas.microsoft.com/office/drawing/2010/main" id="{C0B02821-1ABC-4AEB-A201-610FE81EF8AD}"/>
              </a:ext>
            </a:extLst>
          </p:cNvPr>
          <p:cNvSpPr/>
          <p:nvPr/>
        </p:nvSpPr>
        <p:spPr>
          <a:xfrm flipH="false" flipV="false" rot="2940000">
            <a:off x="7054331" y="-293740"/>
            <a:ext cx="2251518" cy="2072895"/>
          </a:xfrm>
          <a:prstGeom prst="roundRect">
            <a:avLst/>
          </a:prstGeom>
          <a:noFill/>
          <a:ln cap="flat" w="25400">
            <a:solidFill>
              <a:schemeClr val="accent2">
                <a:alpha val="39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Slide Number Placeholder 3">
            <a:extLst>
              <a:ext uri="{8BD7006A-BBA7-4F56-A3A5-1ABD6A9B046C}">
                <a16:creationId xmlns:a16="http://schemas.microsoft.com/office/drawing/2010/main" id="{A8FC8BB1-7135-4AED-93E5-9F2AA638B13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59EC5969-DC03-44EC-9ADB-26B24FB8082D}">
                <a16:creationId xmlns:a16="http://schemas.microsoft.com/office/drawing/2010/main" id="{16ADBE53-7E82-4475-ACB0-E850AD2BDCA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00332EF3-1E99-4F9F-A72F-C1251CBB8E37}">
                <a16:creationId xmlns:a16="http://schemas.microsoft.com/office/drawing/2010/main" id="{4BBF6972-4CD3-4736-B9CC-966D8B26961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BAFE503-8978-4E98-8A6D-244DB3982D50}">
        <p14:creationId xmlns:p14="http://schemas.microsoft.com/office/powerpoint/2010/main" val="171757901486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6F49AFE-30F1-4EBE-836B-5DE65F79E3D6}">
                <a16:creationId xmlns:a16="http://schemas.microsoft.com/office/drawing/2010/main" id="{F8EEB7E2-92C2-4657-91F3-602944DCD87A}"/>
              </a:ext>
            </a:extLst>
          </p:cNvPr>
          <p:cNvSpPr/>
          <p:nvPr/>
        </p:nvSpPr>
        <p:spPr>
          <a:xfrm flipH="false" flipV="false" rot="2940000">
            <a:off x="-1046266" y="-1071549"/>
            <a:ext cx="2251518" cy="2072895"/>
          </a:xfrm>
          <a:prstGeom prst="roundRect">
            <a:avLst/>
          </a:prstGeom>
          <a:noFill/>
          <a:ln cap="flat" w="25400">
            <a:solidFill>
              <a:schemeClr val="accent2">
                <a:alpha val="57000"/>
                <a:lumMod val="20000"/>
                <a:lumOff val="80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FFA9BF15-B591-4C90-94E7-753855A257C1}">
                <a16:creationId xmlns:a16="http://schemas.microsoft.com/office/drawing/2010/main" id="{42F2F658-024B-49CA-8792-222BFD51A71F}"/>
              </a:ext>
            </a:extLst>
          </p:cNvPr>
          <p:cNvSpPr/>
          <p:nvPr/>
        </p:nvSpPr>
        <p:spPr>
          <a:xfrm flipH="false" flipV="true" rot="0">
            <a:off x="4333875" y="1095375"/>
            <a:ext cx="476250" cy="3055"/>
          </a:xfrm>
          <a:prstGeom prst="rect">
            <a:avLst/>
          </a:prstGeom>
          <a:ln cap="rnd">
            <a:solidFill>
              <a:schemeClr val="bg2"/>
            </a:solidFill>
            <a:prstDash val="solid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79B9CFE3-08C3-4005-9E03-FFF08F31489B}">
                <a16:creationId xmlns:a16="http://schemas.microsoft.com/office/drawing/2010/main" id="{55F39CBF-AE00-4DD0-9304-E3BB72F9824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algn="ctr" lvl="0">
              <a:defRPr dirty="0" lang="en-US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3">
            <a:extLst>
              <a:ext uri="{6FE9C259-8B51-40E8-B8E0-13A20CE02398}">
                <a16:creationId xmlns:a16="http://schemas.microsoft.com/office/drawing/2010/main" id="{2A46B2DB-920D-4C2D-AFA1-D63DD79D555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81200" y="1304925"/>
            <a:ext cx="3307040" cy="323850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CAD3CB6A-2C10-47C9-8CB3-6D48165E68D5}">
                <a16:creationId xmlns:a16="http://schemas.microsoft.com/office/drawing/2010/main" id="{259F24C1-D6F7-4236-9589-14A9354578C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240008" y="1304925"/>
            <a:ext cx="4021344" cy="3238500"/>
          </a:xfrm>
        </p:spPr>
        <p:txBody>
          <a:bodyPr rtlCol="0"/>
          <a:lstStyle>
            <a:lvl1pPr lvl="0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vl="2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vl="3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vl="4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lvl="5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lvl="6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lvl="7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lvl="8">
              <a:defRPr dirty="0" lang="en-US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3">
            <a:extLst>
              <a:ext uri="{2DB6209D-82C5-4F89-9FA6-659F1ECF286B}">
                <a16:creationId xmlns:a16="http://schemas.microsoft.com/office/drawing/2010/main" id="{81FE40F2-0AA1-4C7A-98D5-251EB356C63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2">
            <a:extLst>
              <a:ext uri="{9D032446-E871-49CA-82FE-2248F8DEEB4C}">
                <a16:creationId xmlns:a16="http://schemas.microsoft.com/office/drawing/2010/main" id="{25D905BF-FB0F-45A9-8789-3954DC3B508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DB6DF466-476C-4F11-9FD0-4F9294A5382C}">
                <a16:creationId xmlns:a16="http://schemas.microsoft.com/office/drawing/2010/main" id="{26527816-14EA-4BE0-BFF0-8CF0B2D5E02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B4E1D3C-D9CE-4FDE-B384-F43FB286A6DB}">
        <p14:creationId xmlns:p14="http://schemas.microsoft.com/office/powerpoint/2010/main" val="171757901486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24A619A-72E1-46BA-9707-0F19B9F9951C}">
                <a16:creationId xmlns:a16="http://schemas.microsoft.com/office/drawing/2010/main" id="{FE8F1A4F-6561-4A4A-B699-E41CE794B201}"/>
              </a:ext>
            </a:extLst>
          </p:cNvPr>
          <p:cNvSpPr>
            <a:spLocks noChangeAspect="true"/>
          </p:cNvSpPr>
          <p:nvPr/>
        </p:nvSpPr>
        <p:spPr>
          <a:xfrm rot="21480000">
            <a:off x="-790575" y="238125"/>
            <a:ext cx="4667250" cy="4668483"/>
          </a:xfrm>
          <a:custGeom>
            <a:avLst/>
            <a:gdLst/>
            <a:ahLst/>
            <a:cxnLst/>
            <a:rect b="b" l="0" r="r" t="0"/>
            <a:pathLst>
              <a:path h="4852855" w="4647312">
                <a:moveTo>
                  <a:pt x="4446853" y="2026498"/>
                </a:moveTo>
                <a:cubicBezTo>
                  <a:pt x="4642053" y="2223689"/>
                  <a:pt x="4647312" y="2547051"/>
                  <a:pt x="4458643" y="2751419"/>
                </a:cubicBezTo>
                <a:lnTo>
                  <a:pt x="2715659" y="4639436"/>
                </a:lnTo>
                <a:cubicBezTo>
                  <a:pt x="2525615" y="4845293"/>
                  <a:pt x="2210573" y="4852855"/>
                  <a:pt x="2011993" y="4656325"/>
                </a:cubicBezTo>
                <a:cubicBezTo>
                  <a:pt x="2011175" y="4655516"/>
                  <a:pt x="1407330" y="4045526"/>
                  <a:pt x="200459" y="2826357"/>
                </a:cubicBezTo>
                <a:cubicBezTo>
                  <a:pt x="5259" y="2629166"/>
                  <a:pt x="0" y="2305803"/>
                  <a:pt x="188669" y="2101435"/>
                </a:cubicBezTo>
                <a:lnTo>
                  <a:pt x="1931653" y="213419"/>
                </a:lnTo>
                <a:cubicBezTo>
                  <a:pt x="2121697" y="7562"/>
                  <a:pt x="2436739" y="0"/>
                  <a:pt x="2635319" y="196529"/>
                </a:cubicBezTo>
                <a:cubicBezTo>
                  <a:pt x="2636137" y="197340"/>
                  <a:pt x="3239982" y="807329"/>
                  <a:pt x="4446853" y="202649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</p:sp>
      <p:sp>
        <p:nvSpPr>
          <p:cNvPr id="3" name="Title 1">
            <a:extLst>
              <a:ext uri="{A8893C97-6311-4F3F-8485-B7CB398E986B}">
                <a16:creationId xmlns:a16="http://schemas.microsoft.com/office/drawing/2010/main" id="{34DCA7F7-A0DF-499B-A5AC-1B0EAF37B22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057623" y="436212"/>
            <a:ext cx="4381500" cy="962281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bg2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4" name="Text Placeholder 3">
            <a:extLst>
              <a:ext uri="{5415070C-8BD3-4D22-AFA4-D7F407EEBD93}">
                <a16:creationId xmlns:a16="http://schemas.microsoft.com/office/drawing/2010/main" id="{FB028DC4-231F-4E22-A17C-A0601B4738D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059442" y="1474694"/>
            <a:ext cx="4381500" cy="3140931"/>
          </a:xfrm>
        </p:spPr>
        <p:txBody>
          <a:bodyPr anchor="t" bIns="45720" lIns="190500" rIns="190500" rtlCol="0" tIns="93600">
            <a:normAutofit/>
          </a:bodyPr>
          <a:lstStyle>
            <a:lvl1pPr indent="0" lvl="0" marL="0">
              <a:lnSpc>
                <a:spcPct val="175000"/>
              </a:lnSpc>
              <a:buNone/>
              <a:defRPr dirty="0"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5" name="Slide Number Placeholder 4">
            <a:extLst>
              <a:ext uri="{0F1F8B1B-68D0-4521-BBDB-D5D5CA4344EA}">
                <a16:creationId xmlns:a16="http://schemas.microsoft.com/office/drawing/2010/main" id="{A795188C-E98E-485A-A55B-25597330EB9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6" name="Footer Placeholder 3">
            <a:extLst>
              <a:ext uri="{5D7CFAC2-3AE3-47B3-86E1-2826FB95523E}">
                <a16:creationId xmlns:a16="http://schemas.microsoft.com/office/drawing/2010/main" id="{6EB05FE4-178C-4C1C-A75C-D87A500935B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1">
            <a:extLst>
              <a:ext uri="{570F7A0D-5878-46C6-A0D8-BD58A0C30593}">
                <a16:creationId xmlns:a16="http://schemas.microsoft.com/office/drawing/2010/main" id="{9C35B485-F34B-4FE0-9D63-DC868A052E1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8" name="Picture Placeholder 2">
            <a:extLst>
              <a:ext uri="{0ECF9C86-9349-4067-AB1A-EE94138EB0F6}">
                <a16:creationId xmlns:a16="http://schemas.microsoft.com/office/drawing/2010/main" id="{53556B98-0272-46F0-BAC5-41EF3DD32EDB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flipH="false" flipV="false" rot="0">
            <a:off x="-711594" y="274548"/>
            <a:ext cx="4558576" cy="4563826"/>
          </a:xfrm>
          <a:custGeom>
            <a:avLst/>
            <a:gdLst/>
            <a:ahLst/>
            <a:cxnLst/>
            <a:rect b="b" l="0" r="r" t="0"/>
            <a:pathLst>
              <a:path h="4563826" w="4558577">
                <a:moveTo>
                  <a:pt x="1987828" y="166716"/>
                </a:moveTo>
                <a:cubicBezTo>
                  <a:pt x="2063712" y="95636"/>
                  <a:pt x="2338791" y="-169958"/>
                  <a:pt x="2699239" y="166716"/>
                </a:cubicBezTo>
                <a:lnTo>
                  <a:pt x="4359198" y="1935818"/>
                </a:lnTo>
                <a:cubicBezTo>
                  <a:pt x="4387654" y="1964275"/>
                  <a:pt x="4805015" y="2267810"/>
                  <a:pt x="4340227" y="2761055"/>
                </a:cubicBezTo>
                <a:lnTo>
                  <a:pt x="2575928" y="4392557"/>
                </a:lnTo>
                <a:cubicBezTo>
                  <a:pt x="2205994" y="4753006"/>
                  <a:pt x="1911945" y="4439985"/>
                  <a:pt x="1826575" y="4392557"/>
                </a:cubicBezTo>
                <a:cubicBezTo>
                  <a:pt x="1266932" y="3782325"/>
                  <a:pt x="707289" y="3172092"/>
                  <a:pt x="147646" y="2561860"/>
                </a:cubicBezTo>
                <a:cubicBezTo>
                  <a:pt x="128675" y="2542889"/>
                  <a:pt x="-174860" y="2305752"/>
                  <a:pt x="147646" y="1859935"/>
                </a:cubicBez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</p:spTree>
    <p:extLst>
      <p:ext uri="{DA891C2C-4DF0-48AF-B8CD-077B00E6D509}">
        <p14:creationId xmlns:p14="http://schemas.microsoft.com/office/powerpoint/2010/main" val="171757901486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B9088951-069F-45B3-8C57-D90F3BB4886E}">
                <a16:creationId xmlns:a16="http://schemas.microsoft.com/office/drawing/2010/main" id="{173024CF-CFCC-45BB-B5A3-05BDC3B72F4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31545" y="425245"/>
            <a:ext cx="7280910" cy="602486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616F06AE-D191-4213-8368-2363E373B72D}">
                <a16:creationId xmlns:a16="http://schemas.microsoft.com/office/drawing/2010/main" id="{4D2B47A4-DFEC-41F4-9D60-F12803291DE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1545" y="1212801"/>
            <a:ext cx="7280910" cy="3337260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>
            <a:extLst>
              <a:ext uri="{B58C99FD-7869-4AF6-B9AD-269C6D630FEC}">
                <a16:creationId xmlns:a16="http://schemas.microsoft.com/office/drawing/2010/main" id="{2B205653-147B-4455-84FD-20DAAB1A68FC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B2F145BA-8EBF-4DBA-90DC-29D4811C86C9}">
                <a16:creationId xmlns:a16="http://schemas.microsoft.com/office/drawing/2010/main" id="{E5D9E8D6-7F24-47E5-8297-AF0F2FFB8ECD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036B2453-4A11-428A-85B5-375D15D18577}">
                <a16:creationId xmlns:a16="http://schemas.microsoft.com/office/drawing/2010/main" id="{F25F487B-58F4-4255-BDAC-1BE418F422C5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bg1"/>
          </a:solidFill>
          <a:latin typeface="Dosis-medium"/>
        </a:defRPr>
      </a:lvl1pPr>
    </p:titleStyle>
    <p:bodyStyle>
      <a:lvl1pPr algn="l" indent="-342900" lvl="0" marL="342900" rtl="false">
        <a:spcBef>
          <a:spcPts val="12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800">
          <a:solidFill>
            <a:schemeClr val="bg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600">
          <a:solidFill>
            <a:schemeClr val="bg1"/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400">
          <a:solidFill>
            <a:schemeClr val="bg1"/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200">
          <a:solidFill>
            <a:schemeClr val="bg1"/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bg1">
            <a:lumMod val="75000"/>
          </a:schemeClr>
        </a:buClr>
        <a:buFont typeface="Source Sans Pro"/>
        <a:buChar char="✧"/>
        <a:defRPr b="0" dirty="0" i="0" lang="en-US" sz="1100">
          <a:solidFill>
            <a:schemeClr val="bg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bg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tags/tag7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2.png" Type="http://schemas.openxmlformats.org/officeDocument/2006/relationships/image"/><Relationship Id="rId3" Target="../media/image13.jp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CC4D9100-1AE1-4E50-BF88-AB9C98422606}">
                <a16:creationId xmlns:a16="http://schemas.microsoft.com/office/drawing/2010/main" id="{D613DD7A-5C38-4CC6-A307-8825A758BA5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it"/>
              <a:t>Rust</a:t>
            </a:r>
            <a:r>
              <a:rPr dirty="0" lang="en-US"/>
              <a:t> Rayon</a:t>
            </a:r>
            <a:endParaRPr dirty="0" lang="en-US"/>
          </a:p>
        </p:txBody>
      </p:sp>
      <p:sp>
        <p:nvSpPr>
          <p:cNvPr hidden="false" id="3" name="Subtitle 2">
            <a:extLst>
              <a:ext uri="{12226DC5-74DD-4AAD-B9CB-C2B3FB84AB10}">
                <a16:creationId xmlns:a16="http://schemas.microsoft.com/office/drawing/2010/main" id="{C32A2D42-3BF4-41CA-AB52-0DEDD276DE45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it"/>
              <a:t>Matteo </a:t>
            </a:r>
            <a:r>
              <a:rPr dirty="0" err="1" lang="it"/>
              <a:t>Gianvenuti</a:t>
            </a:r>
            <a:r>
              <a:rPr dirty="0" lang="en-US"/>
              <a:t> </a:t>
            </a:r>
          </a:p>
          <a:p>
            <a:pPr/>
            <a:r>
              <a:rPr dirty="0" lang="en-US"/>
              <a:t>Donato Bruno</a:t>
            </a:r>
            <a:endParaRPr dirty="0" lang="en-US"/>
          </a:p>
        </p:txBody>
      </p:sp>
    </p:spTree>
    <p:extLst>
      <p:ext uri="{9B739462-AE56-489C-AE4E-6C71E1A81169}">
        <p14:creationId xmlns:p14="http://schemas.microsoft.com/office/powerpoint/2010/main" val="17175790148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2C56D23-5CFD-412A-9F83-C5122E733735}">
                <a16:creationId xmlns:a16="http://schemas.microsoft.com/office/drawing/2010/main" id="{2642CEAB-5007-4050-A249-280FEF5F9DE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53948" y="329631"/>
            <a:ext cx="4337329" cy="1419225"/>
          </a:xfrm>
        </p:spPr>
        <p:txBody>
          <a:bodyPr rtlCol="0"/>
          <a:lstStyle/>
          <a:p>
            <a:pPr/>
            <a:r>
              <a:rPr dirty="0" lang="it"/>
              <a:t>Benchmark</a:t>
            </a:r>
            <a:endParaRPr dirty="0" lang="it"/>
          </a:p>
        </p:txBody>
      </p:sp>
      <p:graphicFrame>
        <p:nvGraphicFramePr>
          <p:cNvPr hidden="false" id="3" name="Content Placeholder 2">
            <a:extLst>
              <a:ext uri="{D91360AC-FB57-4732-A479-30FB90C1C044}">
                <a16:creationId xmlns:a16="http://schemas.microsoft.com/office/drawing/2010/main" id="{41E8F8B6-10B2-4B77-8A42-A9C0A144E804}"/>
              </a:ext>
            </a:extLst>
          </p:cNvPr>
          <p:cNvGraphicFramePr>
            <a:graphicFrameLocks noGrp="true"/>
          </p:cNvGraphicFramePr>
          <p:nvPr>
            <p:ph/>
          </p:nvPr>
        </p:nvGraphicFramePr>
        <p:xfrm rot="0">
          <a:off x="933269" y="2153964"/>
          <a:ext cx="7280910" cy="3337260"/>
        </p:xfrm>
        <a:graphic>
          <a:graphicData uri="http://schemas.openxmlformats.org/drawingml/2006/table">
            <a:tbl>
              <a:tblPr firstRow="1">
                <a:tableStyleId>{9A429CFD-2876-4A75-B442-F2C6F45DF029}</a:tableStyleId>
              </a:tblPr>
              <a:tblGrid>
                <a:gridCol w="1030891"/>
                <a:gridCol w="3123657"/>
                <a:gridCol w="3126362"/>
              </a:tblGrid>
              <a:tr h="371475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it"/>
                        <a:t>#Corpi</a:t>
                      </a:r>
                      <a:endParaRPr dirty="0" lang="it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Sequenziale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Parallelo</a:t>
                      </a:r>
                      <a:endParaRPr dirty="0" lang="en-US"/>
                    </a:p>
                  </a:txBody>
                  <a:tcPr/>
                </a:tc>
              </a:tr>
              <a:tr h="371475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en-US"/>
                        <a:t>10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5.2 </a:t>
                      </a:r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µs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678.6 </a:t>
                      </a:r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µs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371475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en-US"/>
                        <a:t>100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208.1 </a:t>
                      </a:r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µs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812.7 </a:t>
                      </a:r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µs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406013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en-US"/>
                        <a:t>1000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14.82 ms</a:t>
                      </a:r>
                      <a:endParaRPr dirty="0" lang="en-US"/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5.73 ms</a:t>
                      </a:r>
                      <a:endParaRPr dirty="0" lang="en-US"/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371475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en-US"/>
                        <a:t>10000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1.53 s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320.08 ms</a:t>
                      </a:r>
                      <a:endParaRPr dirty="0"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6E5D37C6-61A7-4044-B260-ACA6366E4523}">
        <p14:creationId xmlns:p14="http://schemas.microsoft.com/office/powerpoint/2010/main" val="17175790149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9BF9DB1-D2FB-410C-B766-0D0052764D96}">
                <a16:creationId xmlns:a16="http://schemas.microsoft.com/office/drawing/2010/main" id="{9FB08F77-895A-45C9-B473-AD7E0E0E53F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Scope di Rayon </a:t>
            </a:r>
            <a:endParaRPr dirty="0" lang="en-US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43121554-59F0-46B3-A62B-E54E49CF4FA2}">
                <a16:creationId xmlns:a16="http://schemas.microsoft.com/office/drawing/2010/main" id="{692568F2-54CE-49F1-B022-C4C1D8C9853B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520" l="0" r="0" t="21040"/>
          <a:stretch>
            <a:fillRect/>
          </a:stretch>
        </p:blipFill>
        <p:spPr>
          <a:xfrm rot="0">
            <a:off x="940174" y="1224553"/>
            <a:ext cx="7280910" cy="3272498"/>
          </a:xfrm>
          <a:noFill/>
        </p:spPr>
      </p:pic>
    </p:spTree>
    <p:extLst>
      <p:ext uri="{5A134F91-4B33-454B-A106-5E9574EBE4D7}">
        <p14:creationId xmlns:p14="http://schemas.microsoft.com/office/powerpoint/2010/main" val="17175790149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D545304-C3A4-4835-A3D5-D412A34696D1}">
                <a16:creationId xmlns:a16="http://schemas.microsoft.com/office/drawing/2010/main" id="{FC7E0766-9F6A-4A01-9ADF-AC7DE46C22A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it"/>
              <a:t> </a:t>
            </a:r>
            <a:endParaRPr dirty="0" lang="it"/>
          </a:p>
        </p:txBody>
      </p:sp>
      <p:grpSp>
        <p:nvGrpSpPr>
          <p:cNvPr id="3" name="">
            <a:extLst>
              <a:ext uri="{F6C47276-3C5C-402D-81B6-E7A4B1083267}">
                <a16:creationId xmlns:a16="http://schemas.microsoft.com/office/drawing/2010/main" id="{14F5C333-3C76-4B13-9CBB-552FCB44A39F}"/>
              </a:ext>
            </a:extLst>
          </p:cNvPr>
          <p:cNvGrpSpPr>
            <a:grpSpLocks noChangeAspect="true" noGrp="true" noUngrp="true"/>
          </p:cNvGrpSpPr>
          <p:nvPr>
            <p:custDataLst>
              <p:tags r:id="rId2"/>
            </p:custDataLst>
          </p:nvPr>
        </p:nvGrpSpPr>
        <p:grpSpPr>
          <a:xfrm flipH="false" flipV="false" rot="0">
            <a:off x="3179845" y="638279"/>
            <a:ext cx="2174071" cy="3742258"/>
            <a:chOff x="0" y="0"/>
            <a:chExt cx="3149600" cy="5435600"/>
          </a:xfrm>
          <a:solidFill>
            <a:srgbClr val="002060">
              <a:alpha val="75000"/>
            </a:srgbClr>
          </a:solidFill>
          <a:effectLst>
            <a:outerShdw blurRad="50800" dir="2700000" dist="95250">
              <a:srgbClr val="3f3f3f">
                <a:alpha val="39999"/>
              </a:srgbClr>
            </a:outerShdw>
          </a:effectLst>
        </p:grpSpPr>
        <p:sp>
          <p:nvSpPr>
            <p:cNvPr id="4" name="">
              <a:extLst>
                <a:ext uri="{9521D0BA-6325-4D9A-B91A-F0AD1CA956F9}">
                  <a16:creationId xmlns:a16="http://schemas.microsoft.com/office/drawing/2010/main" id="{8B695580-D897-40F1-8912-5DB89F563AA4}"/>
                </a:ext>
              </a:extLst>
            </p:cNvPr>
            <p:cNvSpPr/>
            <p:nvPr/>
          </p:nvSpPr>
          <p:spPr>
            <a:xfrm flipH="false" flipV="false">
              <a:off x="0" y="2508250"/>
              <a:ext cx="1771650" cy="2327275"/>
            </a:xfrm>
            <a:custGeom>
              <a:avLst/>
              <a:gdLst/>
              <a:ahLst/>
              <a:cxnLst/>
              <a:rect b="b" l="0" r="r" t="0"/>
              <a:pathLst>
                <a:path h="2327275" w="1771650">
                  <a:moveTo>
                    <a:pt x="1758950" y="168275"/>
                  </a:moveTo>
                  <a:lnTo>
                    <a:pt x="1758950" y="168275"/>
                  </a:lnTo>
                  <a:lnTo>
                    <a:pt x="1758950" y="165100"/>
                  </a:lnTo>
                  <a:lnTo>
                    <a:pt x="1758950" y="165100"/>
                  </a:lnTo>
                  <a:lnTo>
                    <a:pt x="1758950" y="155575"/>
                  </a:lnTo>
                  <a:lnTo>
                    <a:pt x="1752600" y="142875"/>
                  </a:lnTo>
                  <a:lnTo>
                    <a:pt x="1736725" y="117475"/>
                  </a:lnTo>
                  <a:lnTo>
                    <a:pt x="1711325" y="92075"/>
                  </a:lnTo>
                  <a:lnTo>
                    <a:pt x="1676400" y="63500"/>
                  </a:lnTo>
                  <a:lnTo>
                    <a:pt x="1631950" y="41275"/>
                  </a:lnTo>
                  <a:lnTo>
                    <a:pt x="1606550" y="31750"/>
                  </a:lnTo>
                  <a:lnTo>
                    <a:pt x="1577975" y="22225"/>
                  </a:lnTo>
                  <a:lnTo>
                    <a:pt x="1546225" y="12700"/>
                  </a:lnTo>
                  <a:lnTo>
                    <a:pt x="1514475" y="6350"/>
                  </a:lnTo>
                  <a:lnTo>
                    <a:pt x="1476375" y="3175"/>
                  </a:lnTo>
                  <a:lnTo>
                    <a:pt x="1438275" y="0"/>
                  </a:lnTo>
                  <a:lnTo>
                    <a:pt x="1438275" y="0"/>
                  </a:lnTo>
                  <a:lnTo>
                    <a:pt x="1403350" y="0"/>
                  </a:lnTo>
                  <a:lnTo>
                    <a:pt x="1371600" y="3175"/>
                  </a:lnTo>
                  <a:lnTo>
                    <a:pt x="1346200" y="12700"/>
                  </a:lnTo>
                  <a:lnTo>
                    <a:pt x="1323975" y="22225"/>
                  </a:lnTo>
                  <a:lnTo>
                    <a:pt x="1304925" y="31750"/>
                  </a:lnTo>
                  <a:lnTo>
                    <a:pt x="1292225" y="41275"/>
                  </a:lnTo>
                  <a:lnTo>
                    <a:pt x="1276350" y="57150"/>
                  </a:lnTo>
                  <a:lnTo>
                    <a:pt x="1276350" y="57150"/>
                  </a:lnTo>
                  <a:lnTo>
                    <a:pt x="1270000" y="63500"/>
                  </a:lnTo>
                  <a:lnTo>
                    <a:pt x="1270000" y="63500"/>
                  </a:lnTo>
                  <a:lnTo>
                    <a:pt x="1270000" y="73025"/>
                  </a:lnTo>
                  <a:lnTo>
                    <a:pt x="1266825" y="88900"/>
                  </a:lnTo>
                  <a:lnTo>
                    <a:pt x="1266825" y="101600"/>
                  </a:lnTo>
                  <a:lnTo>
                    <a:pt x="1263650" y="117475"/>
                  </a:lnTo>
                  <a:lnTo>
                    <a:pt x="1263650" y="117475"/>
                  </a:lnTo>
                  <a:lnTo>
                    <a:pt x="1216025" y="174625"/>
                  </a:lnTo>
                  <a:lnTo>
                    <a:pt x="1184275" y="219075"/>
                  </a:lnTo>
                  <a:lnTo>
                    <a:pt x="1174750" y="238125"/>
                  </a:lnTo>
                  <a:lnTo>
                    <a:pt x="1165225" y="257175"/>
                  </a:lnTo>
                  <a:lnTo>
                    <a:pt x="1165225" y="257175"/>
                  </a:lnTo>
                  <a:lnTo>
                    <a:pt x="1162050" y="279400"/>
                  </a:lnTo>
                  <a:lnTo>
                    <a:pt x="1162050" y="320675"/>
                  </a:lnTo>
                  <a:lnTo>
                    <a:pt x="1168400" y="422275"/>
                  </a:lnTo>
                  <a:lnTo>
                    <a:pt x="1174750" y="523875"/>
                  </a:lnTo>
                  <a:lnTo>
                    <a:pt x="1177925" y="558800"/>
                  </a:lnTo>
                  <a:lnTo>
                    <a:pt x="1177925" y="581025"/>
                  </a:lnTo>
                  <a:lnTo>
                    <a:pt x="1177925" y="581025"/>
                  </a:lnTo>
                  <a:lnTo>
                    <a:pt x="1171575" y="590550"/>
                  </a:lnTo>
                  <a:lnTo>
                    <a:pt x="1168400" y="600075"/>
                  </a:lnTo>
                  <a:lnTo>
                    <a:pt x="1155700" y="612775"/>
                  </a:lnTo>
                  <a:lnTo>
                    <a:pt x="1143000" y="628650"/>
                  </a:lnTo>
                  <a:lnTo>
                    <a:pt x="1136650" y="635000"/>
                  </a:lnTo>
                  <a:lnTo>
                    <a:pt x="1133475" y="644525"/>
                  </a:lnTo>
                  <a:lnTo>
                    <a:pt x="1133475" y="644525"/>
                  </a:lnTo>
                  <a:lnTo>
                    <a:pt x="1130300" y="666750"/>
                  </a:lnTo>
                  <a:lnTo>
                    <a:pt x="1130300" y="692150"/>
                  </a:lnTo>
                  <a:lnTo>
                    <a:pt x="1133475" y="714375"/>
                  </a:lnTo>
                  <a:lnTo>
                    <a:pt x="1130300" y="730250"/>
                  </a:lnTo>
                  <a:lnTo>
                    <a:pt x="1130300" y="730250"/>
                  </a:lnTo>
                  <a:lnTo>
                    <a:pt x="1117600" y="749300"/>
                  </a:lnTo>
                  <a:lnTo>
                    <a:pt x="1104900" y="777875"/>
                  </a:lnTo>
                  <a:lnTo>
                    <a:pt x="1095375" y="812800"/>
                  </a:lnTo>
                  <a:lnTo>
                    <a:pt x="1085850" y="844550"/>
                  </a:lnTo>
                  <a:lnTo>
                    <a:pt x="1069975" y="901700"/>
                  </a:lnTo>
                  <a:lnTo>
                    <a:pt x="1066800" y="920750"/>
                  </a:lnTo>
                  <a:lnTo>
                    <a:pt x="1063625" y="930275"/>
                  </a:lnTo>
                  <a:lnTo>
                    <a:pt x="1063625" y="930275"/>
                  </a:lnTo>
                  <a:lnTo>
                    <a:pt x="1050925" y="933450"/>
                  </a:lnTo>
                  <a:lnTo>
                    <a:pt x="1035050" y="930275"/>
                  </a:lnTo>
                  <a:lnTo>
                    <a:pt x="1016000" y="933450"/>
                  </a:lnTo>
                  <a:lnTo>
                    <a:pt x="1006475" y="936625"/>
                  </a:lnTo>
                  <a:lnTo>
                    <a:pt x="996950" y="942975"/>
                  </a:lnTo>
                  <a:lnTo>
                    <a:pt x="996950" y="942975"/>
                  </a:lnTo>
                  <a:lnTo>
                    <a:pt x="952500" y="971550"/>
                  </a:lnTo>
                  <a:lnTo>
                    <a:pt x="920750" y="1000125"/>
                  </a:lnTo>
                  <a:lnTo>
                    <a:pt x="889000" y="1031875"/>
                  </a:lnTo>
                  <a:lnTo>
                    <a:pt x="889000" y="1031875"/>
                  </a:lnTo>
                  <a:lnTo>
                    <a:pt x="860425" y="1063625"/>
                  </a:lnTo>
                  <a:lnTo>
                    <a:pt x="838200" y="1095375"/>
                  </a:lnTo>
                  <a:lnTo>
                    <a:pt x="822325" y="1117600"/>
                  </a:lnTo>
                  <a:lnTo>
                    <a:pt x="809625" y="1133475"/>
                  </a:lnTo>
                  <a:lnTo>
                    <a:pt x="809625" y="1133475"/>
                  </a:lnTo>
                  <a:lnTo>
                    <a:pt x="755650" y="1168400"/>
                  </a:lnTo>
                  <a:lnTo>
                    <a:pt x="723900" y="1193800"/>
                  </a:lnTo>
                  <a:lnTo>
                    <a:pt x="698500" y="1216025"/>
                  </a:lnTo>
                  <a:lnTo>
                    <a:pt x="698500" y="1216025"/>
                  </a:lnTo>
                  <a:lnTo>
                    <a:pt x="631825" y="1285875"/>
                  </a:lnTo>
                  <a:lnTo>
                    <a:pt x="596900" y="1323975"/>
                  </a:lnTo>
                  <a:lnTo>
                    <a:pt x="584200" y="1336675"/>
                  </a:lnTo>
                  <a:lnTo>
                    <a:pt x="577850" y="1343025"/>
                  </a:lnTo>
                  <a:lnTo>
                    <a:pt x="577850" y="1343025"/>
                  </a:lnTo>
                  <a:lnTo>
                    <a:pt x="555625" y="1343025"/>
                  </a:lnTo>
                  <a:lnTo>
                    <a:pt x="520700" y="1343025"/>
                  </a:lnTo>
                  <a:lnTo>
                    <a:pt x="479425" y="1343025"/>
                  </a:lnTo>
                  <a:lnTo>
                    <a:pt x="463550" y="1346200"/>
                  </a:lnTo>
                  <a:lnTo>
                    <a:pt x="447675" y="1349375"/>
                  </a:lnTo>
                  <a:lnTo>
                    <a:pt x="447675" y="1349375"/>
                  </a:lnTo>
                  <a:lnTo>
                    <a:pt x="393700" y="1371600"/>
                  </a:lnTo>
                  <a:lnTo>
                    <a:pt x="311150" y="1412875"/>
                  </a:lnTo>
                  <a:lnTo>
                    <a:pt x="269875" y="1435100"/>
                  </a:lnTo>
                  <a:lnTo>
                    <a:pt x="231775" y="1457325"/>
                  </a:lnTo>
                  <a:lnTo>
                    <a:pt x="203200" y="1476375"/>
                  </a:lnTo>
                  <a:lnTo>
                    <a:pt x="187325" y="1495425"/>
                  </a:lnTo>
                  <a:lnTo>
                    <a:pt x="187325" y="1495425"/>
                  </a:lnTo>
                  <a:lnTo>
                    <a:pt x="187325" y="1504950"/>
                  </a:lnTo>
                  <a:lnTo>
                    <a:pt x="193675" y="1520825"/>
                  </a:lnTo>
                  <a:lnTo>
                    <a:pt x="209550" y="1549400"/>
                  </a:lnTo>
                  <a:lnTo>
                    <a:pt x="231775" y="1581150"/>
                  </a:lnTo>
                  <a:lnTo>
                    <a:pt x="231775" y="1581150"/>
                  </a:lnTo>
                  <a:lnTo>
                    <a:pt x="190500" y="1577975"/>
                  </a:lnTo>
                  <a:lnTo>
                    <a:pt x="155575" y="1581150"/>
                  </a:lnTo>
                  <a:lnTo>
                    <a:pt x="127000" y="1581150"/>
                  </a:lnTo>
                  <a:lnTo>
                    <a:pt x="127000" y="1581150"/>
                  </a:lnTo>
                  <a:lnTo>
                    <a:pt x="95250" y="1587500"/>
                  </a:lnTo>
                  <a:lnTo>
                    <a:pt x="57150" y="1600200"/>
                  </a:lnTo>
                  <a:lnTo>
                    <a:pt x="22225" y="1612900"/>
                  </a:lnTo>
                  <a:lnTo>
                    <a:pt x="9525" y="1619250"/>
                  </a:lnTo>
                  <a:lnTo>
                    <a:pt x="3175" y="1628775"/>
                  </a:lnTo>
                  <a:lnTo>
                    <a:pt x="3175" y="1628775"/>
                  </a:lnTo>
                  <a:lnTo>
                    <a:pt x="0" y="1641475"/>
                  </a:lnTo>
                  <a:lnTo>
                    <a:pt x="0" y="1666875"/>
                  </a:lnTo>
                  <a:lnTo>
                    <a:pt x="3175" y="1739900"/>
                  </a:lnTo>
                  <a:lnTo>
                    <a:pt x="12700" y="1809750"/>
                  </a:lnTo>
                  <a:lnTo>
                    <a:pt x="19050" y="1831975"/>
                  </a:lnTo>
                  <a:lnTo>
                    <a:pt x="22225" y="1844675"/>
                  </a:lnTo>
                  <a:lnTo>
                    <a:pt x="22225" y="1844675"/>
                  </a:lnTo>
                  <a:lnTo>
                    <a:pt x="28575" y="1847850"/>
                  </a:lnTo>
                  <a:lnTo>
                    <a:pt x="34925" y="1847850"/>
                  </a:lnTo>
                  <a:lnTo>
                    <a:pt x="53975" y="1851025"/>
                  </a:lnTo>
                  <a:lnTo>
                    <a:pt x="79375" y="1847850"/>
                  </a:lnTo>
                  <a:lnTo>
                    <a:pt x="79375" y="1847850"/>
                  </a:lnTo>
                  <a:lnTo>
                    <a:pt x="82550" y="1952625"/>
                  </a:lnTo>
                  <a:lnTo>
                    <a:pt x="92075" y="2044700"/>
                  </a:lnTo>
                  <a:lnTo>
                    <a:pt x="98425" y="2089150"/>
                  </a:lnTo>
                  <a:lnTo>
                    <a:pt x="104775" y="2127250"/>
                  </a:lnTo>
                  <a:lnTo>
                    <a:pt x="104775" y="2127250"/>
                  </a:lnTo>
                  <a:lnTo>
                    <a:pt x="114300" y="2159000"/>
                  </a:lnTo>
                  <a:lnTo>
                    <a:pt x="127000" y="2187575"/>
                  </a:lnTo>
                  <a:lnTo>
                    <a:pt x="142875" y="2216150"/>
                  </a:lnTo>
                  <a:lnTo>
                    <a:pt x="158750" y="2241550"/>
                  </a:lnTo>
                  <a:lnTo>
                    <a:pt x="193675" y="2286000"/>
                  </a:lnTo>
                  <a:lnTo>
                    <a:pt x="222250" y="2320925"/>
                  </a:lnTo>
                  <a:lnTo>
                    <a:pt x="222250" y="2320925"/>
                  </a:lnTo>
                  <a:lnTo>
                    <a:pt x="225425" y="2324100"/>
                  </a:lnTo>
                  <a:lnTo>
                    <a:pt x="231775" y="2327275"/>
                  </a:lnTo>
                  <a:lnTo>
                    <a:pt x="241300" y="2324100"/>
                  </a:lnTo>
                  <a:lnTo>
                    <a:pt x="254000" y="2317750"/>
                  </a:lnTo>
                  <a:lnTo>
                    <a:pt x="263525" y="2305050"/>
                  </a:lnTo>
                  <a:lnTo>
                    <a:pt x="273050" y="2289175"/>
                  </a:lnTo>
                  <a:lnTo>
                    <a:pt x="276225" y="2273300"/>
                  </a:lnTo>
                  <a:lnTo>
                    <a:pt x="276225" y="2254250"/>
                  </a:lnTo>
                  <a:lnTo>
                    <a:pt x="273050" y="2238375"/>
                  </a:lnTo>
                  <a:lnTo>
                    <a:pt x="273050" y="2238375"/>
                  </a:lnTo>
                  <a:lnTo>
                    <a:pt x="257175" y="2216150"/>
                  </a:lnTo>
                  <a:lnTo>
                    <a:pt x="247650" y="2203450"/>
                  </a:lnTo>
                  <a:lnTo>
                    <a:pt x="241300" y="2181225"/>
                  </a:lnTo>
                  <a:lnTo>
                    <a:pt x="241300" y="2181225"/>
                  </a:lnTo>
                  <a:lnTo>
                    <a:pt x="238125" y="2162175"/>
                  </a:lnTo>
                  <a:lnTo>
                    <a:pt x="241300" y="2133600"/>
                  </a:lnTo>
                  <a:lnTo>
                    <a:pt x="250825" y="2060575"/>
                  </a:lnTo>
                  <a:lnTo>
                    <a:pt x="260350" y="2022475"/>
                  </a:lnTo>
                  <a:lnTo>
                    <a:pt x="269875" y="1987550"/>
                  </a:lnTo>
                  <a:lnTo>
                    <a:pt x="279400" y="1958975"/>
                  </a:lnTo>
                  <a:lnTo>
                    <a:pt x="292100" y="1939925"/>
                  </a:lnTo>
                  <a:lnTo>
                    <a:pt x="292100" y="1939925"/>
                  </a:lnTo>
                  <a:lnTo>
                    <a:pt x="342900" y="1860550"/>
                  </a:lnTo>
                  <a:lnTo>
                    <a:pt x="374650" y="1825625"/>
                  </a:lnTo>
                  <a:lnTo>
                    <a:pt x="387350" y="1816100"/>
                  </a:lnTo>
                  <a:lnTo>
                    <a:pt x="396875" y="1809750"/>
                  </a:lnTo>
                  <a:lnTo>
                    <a:pt x="396875" y="1809750"/>
                  </a:lnTo>
                  <a:lnTo>
                    <a:pt x="406400" y="1819275"/>
                  </a:lnTo>
                  <a:lnTo>
                    <a:pt x="415925" y="1825625"/>
                  </a:lnTo>
                  <a:lnTo>
                    <a:pt x="422275" y="1831975"/>
                  </a:lnTo>
                  <a:lnTo>
                    <a:pt x="431800" y="1835150"/>
                  </a:lnTo>
                  <a:lnTo>
                    <a:pt x="431800" y="1835150"/>
                  </a:lnTo>
                  <a:lnTo>
                    <a:pt x="450850" y="1822450"/>
                  </a:lnTo>
                  <a:lnTo>
                    <a:pt x="492125" y="1790700"/>
                  </a:lnTo>
                  <a:lnTo>
                    <a:pt x="625475" y="1698625"/>
                  </a:lnTo>
                  <a:lnTo>
                    <a:pt x="768350" y="1593850"/>
                  </a:lnTo>
                  <a:lnTo>
                    <a:pt x="869950" y="1524000"/>
                  </a:lnTo>
                  <a:lnTo>
                    <a:pt x="869950" y="1524000"/>
                  </a:lnTo>
                  <a:lnTo>
                    <a:pt x="936625" y="1482725"/>
                  </a:lnTo>
                  <a:lnTo>
                    <a:pt x="1019175" y="1435100"/>
                  </a:lnTo>
                  <a:lnTo>
                    <a:pt x="1066800" y="1406525"/>
                  </a:lnTo>
                  <a:lnTo>
                    <a:pt x="1114425" y="1374775"/>
                  </a:lnTo>
                  <a:lnTo>
                    <a:pt x="1162050" y="1339850"/>
                  </a:lnTo>
                  <a:lnTo>
                    <a:pt x="1216025" y="1298575"/>
                  </a:lnTo>
                  <a:lnTo>
                    <a:pt x="1216025" y="1298575"/>
                  </a:lnTo>
                  <a:lnTo>
                    <a:pt x="1212850" y="1323975"/>
                  </a:lnTo>
                  <a:lnTo>
                    <a:pt x="1209675" y="1365250"/>
                  </a:lnTo>
                  <a:lnTo>
                    <a:pt x="1200150" y="1479550"/>
                  </a:lnTo>
                  <a:lnTo>
                    <a:pt x="1187450" y="1597025"/>
                  </a:lnTo>
                  <a:lnTo>
                    <a:pt x="1181100" y="1689100"/>
                  </a:lnTo>
                  <a:lnTo>
                    <a:pt x="1181100" y="1689100"/>
                  </a:lnTo>
                  <a:lnTo>
                    <a:pt x="1181100" y="1768475"/>
                  </a:lnTo>
                  <a:lnTo>
                    <a:pt x="1187450" y="1860550"/>
                  </a:lnTo>
                  <a:lnTo>
                    <a:pt x="1190625" y="1936750"/>
                  </a:lnTo>
                  <a:lnTo>
                    <a:pt x="1190625" y="1974850"/>
                  </a:lnTo>
                  <a:lnTo>
                    <a:pt x="1190625" y="1974850"/>
                  </a:lnTo>
                  <a:lnTo>
                    <a:pt x="1184275" y="1984375"/>
                  </a:lnTo>
                  <a:lnTo>
                    <a:pt x="1171575" y="1993900"/>
                  </a:lnTo>
                  <a:lnTo>
                    <a:pt x="1158875" y="2009775"/>
                  </a:lnTo>
                  <a:lnTo>
                    <a:pt x="1143000" y="2028825"/>
                  </a:lnTo>
                  <a:lnTo>
                    <a:pt x="1143000" y="2028825"/>
                  </a:lnTo>
                  <a:lnTo>
                    <a:pt x="1130300" y="2051050"/>
                  </a:lnTo>
                  <a:lnTo>
                    <a:pt x="1120775" y="2076450"/>
                  </a:lnTo>
                  <a:lnTo>
                    <a:pt x="1117600" y="2092325"/>
                  </a:lnTo>
                  <a:lnTo>
                    <a:pt x="1117600" y="2105025"/>
                  </a:lnTo>
                  <a:lnTo>
                    <a:pt x="1117600" y="2105025"/>
                  </a:lnTo>
                  <a:lnTo>
                    <a:pt x="1127125" y="2111375"/>
                  </a:lnTo>
                  <a:lnTo>
                    <a:pt x="1146175" y="2120900"/>
                  </a:lnTo>
                  <a:lnTo>
                    <a:pt x="1196975" y="2143125"/>
                  </a:lnTo>
                  <a:lnTo>
                    <a:pt x="1247775" y="2162175"/>
                  </a:lnTo>
                  <a:lnTo>
                    <a:pt x="1276350" y="2168525"/>
                  </a:lnTo>
                  <a:lnTo>
                    <a:pt x="1276350" y="2168525"/>
                  </a:lnTo>
                  <a:lnTo>
                    <a:pt x="1282700" y="2162175"/>
                  </a:lnTo>
                  <a:lnTo>
                    <a:pt x="1289050" y="2149475"/>
                  </a:lnTo>
                  <a:lnTo>
                    <a:pt x="1298575" y="2133600"/>
                  </a:lnTo>
                  <a:lnTo>
                    <a:pt x="1298575" y="2133600"/>
                  </a:lnTo>
                  <a:lnTo>
                    <a:pt x="1336675" y="2171700"/>
                  </a:lnTo>
                  <a:lnTo>
                    <a:pt x="1374775" y="2203450"/>
                  </a:lnTo>
                  <a:lnTo>
                    <a:pt x="1406525" y="2228850"/>
                  </a:lnTo>
                  <a:lnTo>
                    <a:pt x="1406525" y="2228850"/>
                  </a:lnTo>
                  <a:lnTo>
                    <a:pt x="1444625" y="2247900"/>
                  </a:lnTo>
                  <a:lnTo>
                    <a:pt x="1495425" y="2266950"/>
                  </a:lnTo>
                  <a:lnTo>
                    <a:pt x="1546225" y="2279650"/>
                  </a:lnTo>
                  <a:lnTo>
                    <a:pt x="1577975" y="2289175"/>
                  </a:lnTo>
                  <a:lnTo>
                    <a:pt x="1577975" y="2289175"/>
                  </a:lnTo>
                  <a:lnTo>
                    <a:pt x="1616075" y="2292350"/>
                  </a:lnTo>
                  <a:lnTo>
                    <a:pt x="1631950" y="2289175"/>
                  </a:lnTo>
                  <a:lnTo>
                    <a:pt x="1644650" y="2289175"/>
                  </a:lnTo>
                  <a:lnTo>
                    <a:pt x="1654175" y="2282825"/>
                  </a:lnTo>
                  <a:lnTo>
                    <a:pt x="1660525" y="2279650"/>
                  </a:lnTo>
                  <a:lnTo>
                    <a:pt x="1666875" y="2273300"/>
                  </a:lnTo>
                  <a:lnTo>
                    <a:pt x="1670050" y="2263775"/>
                  </a:lnTo>
                  <a:lnTo>
                    <a:pt x="1670050" y="2257425"/>
                  </a:lnTo>
                  <a:lnTo>
                    <a:pt x="1670050" y="2247900"/>
                  </a:lnTo>
                  <a:lnTo>
                    <a:pt x="1660525" y="2232025"/>
                  </a:lnTo>
                  <a:lnTo>
                    <a:pt x="1644650" y="2216150"/>
                  </a:lnTo>
                  <a:lnTo>
                    <a:pt x="1625600" y="2203450"/>
                  </a:lnTo>
                  <a:lnTo>
                    <a:pt x="1625600" y="2203450"/>
                  </a:lnTo>
                  <a:lnTo>
                    <a:pt x="1543050" y="2155825"/>
                  </a:lnTo>
                  <a:lnTo>
                    <a:pt x="1543050" y="2155825"/>
                  </a:lnTo>
                  <a:lnTo>
                    <a:pt x="1533525" y="2149475"/>
                  </a:lnTo>
                  <a:lnTo>
                    <a:pt x="1524000" y="2133600"/>
                  </a:lnTo>
                  <a:lnTo>
                    <a:pt x="1498600" y="2098675"/>
                  </a:lnTo>
                  <a:lnTo>
                    <a:pt x="1473200" y="2057400"/>
                  </a:lnTo>
                  <a:lnTo>
                    <a:pt x="1460500" y="2032000"/>
                  </a:lnTo>
                  <a:lnTo>
                    <a:pt x="1460500" y="2032000"/>
                  </a:lnTo>
                  <a:lnTo>
                    <a:pt x="1460500" y="2019300"/>
                  </a:lnTo>
                  <a:lnTo>
                    <a:pt x="1460500" y="1990725"/>
                  </a:lnTo>
                  <a:lnTo>
                    <a:pt x="1466850" y="1914525"/>
                  </a:lnTo>
                  <a:lnTo>
                    <a:pt x="1473200" y="1835150"/>
                  </a:lnTo>
                  <a:lnTo>
                    <a:pt x="1476375" y="1790700"/>
                  </a:lnTo>
                  <a:lnTo>
                    <a:pt x="1476375" y="1790700"/>
                  </a:lnTo>
                  <a:lnTo>
                    <a:pt x="1466850" y="1765300"/>
                  </a:lnTo>
                  <a:lnTo>
                    <a:pt x="1447800" y="1730375"/>
                  </a:lnTo>
                  <a:lnTo>
                    <a:pt x="1428750" y="1695450"/>
                  </a:lnTo>
                  <a:lnTo>
                    <a:pt x="1425575" y="1682750"/>
                  </a:lnTo>
                  <a:lnTo>
                    <a:pt x="1422400" y="1676400"/>
                  </a:lnTo>
                  <a:lnTo>
                    <a:pt x="1422400" y="1676400"/>
                  </a:lnTo>
                  <a:lnTo>
                    <a:pt x="1428750" y="1654175"/>
                  </a:lnTo>
                  <a:lnTo>
                    <a:pt x="1441450" y="1616075"/>
                  </a:lnTo>
                  <a:lnTo>
                    <a:pt x="1454150" y="1574800"/>
                  </a:lnTo>
                  <a:lnTo>
                    <a:pt x="1463675" y="1543050"/>
                  </a:lnTo>
                  <a:lnTo>
                    <a:pt x="1463675" y="1543050"/>
                  </a:lnTo>
                  <a:lnTo>
                    <a:pt x="1476375" y="1476375"/>
                  </a:lnTo>
                  <a:lnTo>
                    <a:pt x="1482725" y="1438275"/>
                  </a:lnTo>
                  <a:lnTo>
                    <a:pt x="1492250" y="1406525"/>
                  </a:lnTo>
                  <a:lnTo>
                    <a:pt x="1492250" y="1406525"/>
                  </a:lnTo>
                  <a:lnTo>
                    <a:pt x="1511300" y="1339850"/>
                  </a:lnTo>
                  <a:lnTo>
                    <a:pt x="1546225" y="1219200"/>
                  </a:lnTo>
                  <a:lnTo>
                    <a:pt x="1574800" y="1098550"/>
                  </a:lnTo>
                  <a:lnTo>
                    <a:pt x="1593850" y="1022350"/>
                  </a:lnTo>
                  <a:lnTo>
                    <a:pt x="1593850" y="1022350"/>
                  </a:lnTo>
                  <a:lnTo>
                    <a:pt x="1597025" y="987425"/>
                  </a:lnTo>
                  <a:lnTo>
                    <a:pt x="1600200" y="936625"/>
                  </a:lnTo>
                  <a:lnTo>
                    <a:pt x="1603375" y="796925"/>
                  </a:lnTo>
                  <a:lnTo>
                    <a:pt x="1606550" y="660400"/>
                  </a:lnTo>
                  <a:lnTo>
                    <a:pt x="1606550" y="615950"/>
                  </a:lnTo>
                  <a:lnTo>
                    <a:pt x="1609725" y="590550"/>
                  </a:lnTo>
                  <a:lnTo>
                    <a:pt x="1609725" y="590550"/>
                  </a:lnTo>
                  <a:lnTo>
                    <a:pt x="1616075" y="581025"/>
                  </a:lnTo>
                  <a:lnTo>
                    <a:pt x="1625600" y="571500"/>
                  </a:lnTo>
                  <a:lnTo>
                    <a:pt x="1647825" y="549275"/>
                  </a:lnTo>
                  <a:lnTo>
                    <a:pt x="1670050" y="523875"/>
                  </a:lnTo>
                  <a:lnTo>
                    <a:pt x="1676400" y="511175"/>
                  </a:lnTo>
                  <a:lnTo>
                    <a:pt x="1682750" y="498475"/>
                  </a:lnTo>
                  <a:lnTo>
                    <a:pt x="1682750" y="498475"/>
                  </a:lnTo>
                  <a:lnTo>
                    <a:pt x="1698625" y="412750"/>
                  </a:lnTo>
                  <a:lnTo>
                    <a:pt x="1714500" y="314325"/>
                  </a:lnTo>
                  <a:lnTo>
                    <a:pt x="1714500" y="314325"/>
                  </a:lnTo>
                  <a:lnTo>
                    <a:pt x="1724025" y="279400"/>
                  </a:lnTo>
                  <a:lnTo>
                    <a:pt x="1733550" y="254000"/>
                  </a:lnTo>
                  <a:lnTo>
                    <a:pt x="1749425" y="234950"/>
                  </a:lnTo>
                  <a:lnTo>
                    <a:pt x="1749425" y="234950"/>
                  </a:lnTo>
                  <a:lnTo>
                    <a:pt x="1755775" y="231775"/>
                  </a:lnTo>
                  <a:lnTo>
                    <a:pt x="1762125" y="225425"/>
                  </a:lnTo>
                  <a:lnTo>
                    <a:pt x="1768475" y="215900"/>
                  </a:lnTo>
                  <a:lnTo>
                    <a:pt x="1768475" y="215900"/>
                  </a:lnTo>
                  <a:lnTo>
                    <a:pt x="1771650" y="203200"/>
                  </a:lnTo>
                  <a:lnTo>
                    <a:pt x="1768475" y="196850"/>
                  </a:lnTo>
                  <a:lnTo>
                    <a:pt x="1762125" y="187325"/>
                  </a:lnTo>
                  <a:lnTo>
                    <a:pt x="1758950" y="168275"/>
                  </a:lnTo>
                  <a:lnTo>
                    <a:pt x="1758950" y="16827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>
              <a:extLst>
                <a:ext uri="{EE910D87-6D7A-416D-B569-5388A7D8C109}">
                  <a16:creationId xmlns:a16="http://schemas.microsoft.com/office/drawing/2010/main" id="{DAA50681-A9BA-4EE8-888E-C17E1033A234}"/>
                </a:ext>
              </a:extLst>
            </p:cNvPr>
            <p:cNvSpPr/>
            <p:nvPr/>
          </p:nvSpPr>
          <p:spPr>
            <a:xfrm flipH="false" flipV="false">
              <a:off x="2117725" y="2619375"/>
              <a:ext cx="876300" cy="2816225"/>
            </a:xfrm>
            <a:custGeom>
              <a:avLst/>
              <a:gdLst/>
              <a:ahLst/>
              <a:cxnLst/>
              <a:rect b="b" l="0" r="r" t="0"/>
              <a:pathLst>
                <a:path h="2816225" w="876300">
                  <a:moveTo>
                    <a:pt x="854075" y="2270125"/>
                  </a:moveTo>
                  <a:lnTo>
                    <a:pt x="854075" y="2270125"/>
                  </a:lnTo>
                  <a:lnTo>
                    <a:pt x="854075" y="2257425"/>
                  </a:lnTo>
                  <a:lnTo>
                    <a:pt x="850900" y="2244725"/>
                  </a:lnTo>
                  <a:lnTo>
                    <a:pt x="844550" y="2232025"/>
                  </a:lnTo>
                  <a:lnTo>
                    <a:pt x="844550" y="2232025"/>
                  </a:lnTo>
                  <a:lnTo>
                    <a:pt x="831850" y="2219325"/>
                  </a:lnTo>
                  <a:lnTo>
                    <a:pt x="815975" y="2203450"/>
                  </a:lnTo>
                  <a:lnTo>
                    <a:pt x="800100" y="2187575"/>
                  </a:lnTo>
                  <a:lnTo>
                    <a:pt x="790575" y="2178050"/>
                  </a:lnTo>
                  <a:lnTo>
                    <a:pt x="790575" y="2178050"/>
                  </a:lnTo>
                  <a:lnTo>
                    <a:pt x="790575" y="2168525"/>
                  </a:lnTo>
                  <a:lnTo>
                    <a:pt x="793750" y="2162175"/>
                  </a:lnTo>
                  <a:lnTo>
                    <a:pt x="803275" y="2159000"/>
                  </a:lnTo>
                  <a:lnTo>
                    <a:pt x="803275" y="2159000"/>
                  </a:lnTo>
                  <a:lnTo>
                    <a:pt x="809625" y="2159000"/>
                  </a:lnTo>
                  <a:lnTo>
                    <a:pt x="828675" y="2159000"/>
                  </a:lnTo>
                  <a:lnTo>
                    <a:pt x="828675" y="2159000"/>
                  </a:lnTo>
                  <a:lnTo>
                    <a:pt x="831850" y="2139950"/>
                  </a:lnTo>
                  <a:lnTo>
                    <a:pt x="831850" y="2117725"/>
                  </a:lnTo>
                  <a:lnTo>
                    <a:pt x="828675" y="2095500"/>
                  </a:lnTo>
                  <a:lnTo>
                    <a:pt x="822325" y="2070100"/>
                  </a:lnTo>
                  <a:lnTo>
                    <a:pt x="809625" y="2022475"/>
                  </a:lnTo>
                  <a:lnTo>
                    <a:pt x="800100" y="1990725"/>
                  </a:lnTo>
                  <a:lnTo>
                    <a:pt x="800100" y="1990725"/>
                  </a:lnTo>
                  <a:lnTo>
                    <a:pt x="790575" y="1965325"/>
                  </a:lnTo>
                  <a:lnTo>
                    <a:pt x="777875" y="1939925"/>
                  </a:lnTo>
                  <a:lnTo>
                    <a:pt x="755650" y="1895475"/>
                  </a:lnTo>
                  <a:lnTo>
                    <a:pt x="755650" y="1895475"/>
                  </a:lnTo>
                  <a:lnTo>
                    <a:pt x="717550" y="1781175"/>
                  </a:lnTo>
                  <a:lnTo>
                    <a:pt x="717550" y="1781175"/>
                  </a:lnTo>
                  <a:lnTo>
                    <a:pt x="704850" y="1717675"/>
                  </a:lnTo>
                  <a:lnTo>
                    <a:pt x="688975" y="1603375"/>
                  </a:lnTo>
                  <a:lnTo>
                    <a:pt x="673100" y="1492250"/>
                  </a:lnTo>
                  <a:lnTo>
                    <a:pt x="663575" y="1431925"/>
                  </a:lnTo>
                  <a:lnTo>
                    <a:pt x="663575" y="1431925"/>
                  </a:lnTo>
                  <a:lnTo>
                    <a:pt x="638175" y="1371600"/>
                  </a:lnTo>
                  <a:lnTo>
                    <a:pt x="622300" y="1336675"/>
                  </a:lnTo>
                  <a:lnTo>
                    <a:pt x="615950" y="1314450"/>
                  </a:lnTo>
                  <a:lnTo>
                    <a:pt x="615950" y="1314450"/>
                  </a:lnTo>
                  <a:lnTo>
                    <a:pt x="615950" y="1298575"/>
                  </a:lnTo>
                  <a:lnTo>
                    <a:pt x="622300" y="1276350"/>
                  </a:lnTo>
                  <a:lnTo>
                    <a:pt x="625475" y="1250950"/>
                  </a:lnTo>
                  <a:lnTo>
                    <a:pt x="628650" y="1238250"/>
                  </a:lnTo>
                  <a:lnTo>
                    <a:pt x="625475" y="1228725"/>
                  </a:lnTo>
                  <a:lnTo>
                    <a:pt x="625475" y="1228725"/>
                  </a:lnTo>
                  <a:lnTo>
                    <a:pt x="622300" y="1216025"/>
                  </a:lnTo>
                  <a:lnTo>
                    <a:pt x="612775" y="1203325"/>
                  </a:lnTo>
                  <a:lnTo>
                    <a:pt x="593725" y="1177925"/>
                  </a:lnTo>
                  <a:lnTo>
                    <a:pt x="574675" y="1155700"/>
                  </a:lnTo>
                  <a:lnTo>
                    <a:pt x="565150" y="1146175"/>
                  </a:lnTo>
                  <a:lnTo>
                    <a:pt x="561975" y="1136650"/>
                  </a:lnTo>
                  <a:lnTo>
                    <a:pt x="561975" y="1136650"/>
                  </a:lnTo>
                  <a:lnTo>
                    <a:pt x="561975" y="1111250"/>
                  </a:lnTo>
                  <a:lnTo>
                    <a:pt x="568325" y="1066800"/>
                  </a:lnTo>
                  <a:lnTo>
                    <a:pt x="590550" y="933450"/>
                  </a:lnTo>
                  <a:lnTo>
                    <a:pt x="615950" y="800100"/>
                  </a:lnTo>
                  <a:lnTo>
                    <a:pt x="628650" y="723900"/>
                  </a:lnTo>
                  <a:lnTo>
                    <a:pt x="628650" y="723900"/>
                  </a:lnTo>
                  <a:lnTo>
                    <a:pt x="628650" y="695325"/>
                  </a:lnTo>
                  <a:lnTo>
                    <a:pt x="622300" y="669925"/>
                  </a:lnTo>
                  <a:lnTo>
                    <a:pt x="612775" y="619125"/>
                  </a:lnTo>
                  <a:lnTo>
                    <a:pt x="612775" y="619125"/>
                  </a:lnTo>
                  <a:lnTo>
                    <a:pt x="635000" y="596900"/>
                  </a:lnTo>
                  <a:lnTo>
                    <a:pt x="660400" y="568325"/>
                  </a:lnTo>
                  <a:lnTo>
                    <a:pt x="679450" y="533400"/>
                  </a:lnTo>
                  <a:lnTo>
                    <a:pt x="701675" y="492125"/>
                  </a:lnTo>
                  <a:lnTo>
                    <a:pt x="717550" y="447675"/>
                  </a:lnTo>
                  <a:lnTo>
                    <a:pt x="730250" y="393700"/>
                  </a:lnTo>
                  <a:lnTo>
                    <a:pt x="739775" y="336550"/>
                  </a:lnTo>
                  <a:lnTo>
                    <a:pt x="742950" y="276225"/>
                  </a:lnTo>
                  <a:lnTo>
                    <a:pt x="742950" y="276225"/>
                  </a:lnTo>
                  <a:lnTo>
                    <a:pt x="739775" y="231775"/>
                  </a:lnTo>
                  <a:lnTo>
                    <a:pt x="730250" y="187325"/>
                  </a:lnTo>
                  <a:lnTo>
                    <a:pt x="717550" y="146050"/>
                  </a:lnTo>
                  <a:lnTo>
                    <a:pt x="704850" y="111125"/>
                  </a:lnTo>
                  <a:lnTo>
                    <a:pt x="688975" y="82550"/>
                  </a:lnTo>
                  <a:lnTo>
                    <a:pt x="676275" y="60325"/>
                  </a:lnTo>
                  <a:lnTo>
                    <a:pt x="663575" y="44450"/>
                  </a:lnTo>
                  <a:lnTo>
                    <a:pt x="663575" y="44450"/>
                  </a:lnTo>
                  <a:lnTo>
                    <a:pt x="663575" y="41275"/>
                  </a:lnTo>
                  <a:lnTo>
                    <a:pt x="663575" y="41275"/>
                  </a:lnTo>
                  <a:lnTo>
                    <a:pt x="609600" y="85725"/>
                  </a:lnTo>
                  <a:lnTo>
                    <a:pt x="609600" y="85725"/>
                  </a:lnTo>
                  <a:lnTo>
                    <a:pt x="581025" y="107950"/>
                  </a:lnTo>
                  <a:lnTo>
                    <a:pt x="539750" y="136525"/>
                  </a:lnTo>
                  <a:lnTo>
                    <a:pt x="504825" y="161925"/>
                  </a:lnTo>
                  <a:lnTo>
                    <a:pt x="488950" y="177800"/>
                  </a:lnTo>
                  <a:lnTo>
                    <a:pt x="488950" y="177800"/>
                  </a:lnTo>
                  <a:lnTo>
                    <a:pt x="485775" y="193675"/>
                  </a:lnTo>
                  <a:lnTo>
                    <a:pt x="482600" y="225425"/>
                  </a:lnTo>
                  <a:lnTo>
                    <a:pt x="476250" y="260350"/>
                  </a:lnTo>
                  <a:lnTo>
                    <a:pt x="469900" y="288925"/>
                  </a:lnTo>
                  <a:lnTo>
                    <a:pt x="469900" y="288925"/>
                  </a:lnTo>
                  <a:lnTo>
                    <a:pt x="457200" y="314325"/>
                  </a:lnTo>
                  <a:lnTo>
                    <a:pt x="444500" y="336550"/>
                  </a:lnTo>
                  <a:lnTo>
                    <a:pt x="431800" y="361950"/>
                  </a:lnTo>
                  <a:lnTo>
                    <a:pt x="431800" y="361950"/>
                  </a:lnTo>
                  <a:lnTo>
                    <a:pt x="428625" y="393700"/>
                  </a:lnTo>
                  <a:lnTo>
                    <a:pt x="428625" y="412750"/>
                  </a:lnTo>
                  <a:lnTo>
                    <a:pt x="431800" y="425450"/>
                  </a:lnTo>
                  <a:lnTo>
                    <a:pt x="431800" y="425450"/>
                  </a:lnTo>
                  <a:lnTo>
                    <a:pt x="469900" y="473075"/>
                  </a:lnTo>
                  <a:lnTo>
                    <a:pt x="469900" y="473075"/>
                  </a:lnTo>
                  <a:lnTo>
                    <a:pt x="473075" y="482600"/>
                  </a:lnTo>
                  <a:lnTo>
                    <a:pt x="473075" y="488950"/>
                  </a:lnTo>
                  <a:lnTo>
                    <a:pt x="469900" y="495300"/>
                  </a:lnTo>
                  <a:lnTo>
                    <a:pt x="469900" y="495300"/>
                  </a:lnTo>
                  <a:lnTo>
                    <a:pt x="463550" y="498475"/>
                  </a:lnTo>
                  <a:lnTo>
                    <a:pt x="454025" y="498475"/>
                  </a:lnTo>
                  <a:lnTo>
                    <a:pt x="447675" y="495300"/>
                  </a:lnTo>
                  <a:lnTo>
                    <a:pt x="447675" y="495300"/>
                  </a:lnTo>
                  <a:lnTo>
                    <a:pt x="447675" y="501650"/>
                  </a:lnTo>
                  <a:lnTo>
                    <a:pt x="447675" y="508000"/>
                  </a:lnTo>
                  <a:lnTo>
                    <a:pt x="447675" y="514350"/>
                  </a:lnTo>
                  <a:lnTo>
                    <a:pt x="447675" y="514350"/>
                  </a:lnTo>
                  <a:lnTo>
                    <a:pt x="441325" y="520700"/>
                  </a:lnTo>
                  <a:lnTo>
                    <a:pt x="434975" y="520700"/>
                  </a:lnTo>
                  <a:lnTo>
                    <a:pt x="428625" y="520700"/>
                  </a:lnTo>
                  <a:lnTo>
                    <a:pt x="425450" y="517525"/>
                  </a:lnTo>
                  <a:lnTo>
                    <a:pt x="425450" y="517525"/>
                  </a:lnTo>
                  <a:lnTo>
                    <a:pt x="406400" y="504825"/>
                  </a:lnTo>
                  <a:lnTo>
                    <a:pt x="406400" y="504825"/>
                  </a:lnTo>
                  <a:lnTo>
                    <a:pt x="403225" y="523875"/>
                  </a:lnTo>
                  <a:lnTo>
                    <a:pt x="400050" y="527050"/>
                  </a:lnTo>
                  <a:lnTo>
                    <a:pt x="396875" y="533400"/>
                  </a:lnTo>
                  <a:lnTo>
                    <a:pt x="393700" y="533400"/>
                  </a:lnTo>
                  <a:lnTo>
                    <a:pt x="387350" y="530225"/>
                  </a:lnTo>
                  <a:lnTo>
                    <a:pt x="387350" y="530225"/>
                  </a:lnTo>
                  <a:lnTo>
                    <a:pt x="339725" y="498475"/>
                  </a:lnTo>
                  <a:lnTo>
                    <a:pt x="301625" y="466725"/>
                  </a:lnTo>
                  <a:lnTo>
                    <a:pt x="301625" y="466725"/>
                  </a:lnTo>
                  <a:lnTo>
                    <a:pt x="298450" y="460375"/>
                  </a:lnTo>
                  <a:lnTo>
                    <a:pt x="295275" y="450850"/>
                  </a:lnTo>
                  <a:lnTo>
                    <a:pt x="292100" y="428625"/>
                  </a:lnTo>
                  <a:lnTo>
                    <a:pt x="292100" y="396875"/>
                  </a:lnTo>
                  <a:lnTo>
                    <a:pt x="292100" y="396875"/>
                  </a:lnTo>
                  <a:lnTo>
                    <a:pt x="285750" y="406400"/>
                  </a:lnTo>
                  <a:lnTo>
                    <a:pt x="279400" y="415925"/>
                  </a:lnTo>
                  <a:lnTo>
                    <a:pt x="279400" y="425450"/>
                  </a:lnTo>
                  <a:lnTo>
                    <a:pt x="279400" y="425450"/>
                  </a:lnTo>
                  <a:lnTo>
                    <a:pt x="279400" y="514350"/>
                  </a:lnTo>
                  <a:lnTo>
                    <a:pt x="279400" y="514350"/>
                  </a:lnTo>
                  <a:lnTo>
                    <a:pt x="276225" y="520700"/>
                  </a:lnTo>
                  <a:lnTo>
                    <a:pt x="273050" y="523875"/>
                  </a:lnTo>
                  <a:lnTo>
                    <a:pt x="266700" y="530225"/>
                  </a:lnTo>
                  <a:lnTo>
                    <a:pt x="260350" y="530225"/>
                  </a:lnTo>
                  <a:lnTo>
                    <a:pt x="254000" y="530225"/>
                  </a:lnTo>
                  <a:lnTo>
                    <a:pt x="250825" y="527050"/>
                  </a:lnTo>
                  <a:lnTo>
                    <a:pt x="247650" y="517525"/>
                  </a:lnTo>
                  <a:lnTo>
                    <a:pt x="247650" y="517525"/>
                  </a:lnTo>
                  <a:lnTo>
                    <a:pt x="238125" y="482600"/>
                  </a:lnTo>
                  <a:lnTo>
                    <a:pt x="234950" y="454025"/>
                  </a:lnTo>
                  <a:lnTo>
                    <a:pt x="234950" y="454025"/>
                  </a:lnTo>
                  <a:lnTo>
                    <a:pt x="238125" y="393700"/>
                  </a:lnTo>
                  <a:lnTo>
                    <a:pt x="244475" y="339725"/>
                  </a:lnTo>
                  <a:lnTo>
                    <a:pt x="244475" y="339725"/>
                  </a:lnTo>
                  <a:lnTo>
                    <a:pt x="244475" y="330200"/>
                  </a:lnTo>
                  <a:lnTo>
                    <a:pt x="247650" y="320675"/>
                  </a:lnTo>
                  <a:lnTo>
                    <a:pt x="257175" y="301625"/>
                  </a:lnTo>
                  <a:lnTo>
                    <a:pt x="257175" y="301625"/>
                  </a:lnTo>
                  <a:lnTo>
                    <a:pt x="288925" y="254000"/>
                  </a:lnTo>
                  <a:lnTo>
                    <a:pt x="311150" y="219075"/>
                  </a:lnTo>
                  <a:lnTo>
                    <a:pt x="330200" y="187325"/>
                  </a:lnTo>
                  <a:lnTo>
                    <a:pt x="330200" y="187325"/>
                  </a:lnTo>
                  <a:lnTo>
                    <a:pt x="352425" y="130175"/>
                  </a:lnTo>
                  <a:lnTo>
                    <a:pt x="361950" y="104775"/>
                  </a:lnTo>
                  <a:lnTo>
                    <a:pt x="371475" y="88900"/>
                  </a:lnTo>
                  <a:lnTo>
                    <a:pt x="371475" y="88900"/>
                  </a:lnTo>
                  <a:lnTo>
                    <a:pt x="396875" y="50800"/>
                  </a:lnTo>
                  <a:lnTo>
                    <a:pt x="415925" y="31750"/>
                  </a:lnTo>
                  <a:lnTo>
                    <a:pt x="428625" y="15875"/>
                  </a:lnTo>
                  <a:lnTo>
                    <a:pt x="428625" y="15875"/>
                  </a:lnTo>
                  <a:lnTo>
                    <a:pt x="444500" y="3175"/>
                  </a:lnTo>
                  <a:lnTo>
                    <a:pt x="444500" y="3175"/>
                  </a:lnTo>
                  <a:lnTo>
                    <a:pt x="447675" y="0"/>
                  </a:lnTo>
                  <a:lnTo>
                    <a:pt x="447675" y="0"/>
                  </a:lnTo>
                  <a:lnTo>
                    <a:pt x="374650" y="9525"/>
                  </a:lnTo>
                  <a:lnTo>
                    <a:pt x="260350" y="22225"/>
                  </a:lnTo>
                  <a:lnTo>
                    <a:pt x="92075" y="38100"/>
                  </a:lnTo>
                  <a:lnTo>
                    <a:pt x="92075" y="38100"/>
                  </a:lnTo>
                  <a:lnTo>
                    <a:pt x="92075" y="41275"/>
                  </a:lnTo>
                  <a:lnTo>
                    <a:pt x="92075" y="41275"/>
                  </a:lnTo>
                  <a:lnTo>
                    <a:pt x="82550" y="44450"/>
                  </a:lnTo>
                  <a:lnTo>
                    <a:pt x="79375" y="50800"/>
                  </a:lnTo>
                  <a:lnTo>
                    <a:pt x="76200" y="66675"/>
                  </a:lnTo>
                  <a:lnTo>
                    <a:pt x="79375" y="85725"/>
                  </a:lnTo>
                  <a:lnTo>
                    <a:pt x="82550" y="98425"/>
                  </a:lnTo>
                  <a:lnTo>
                    <a:pt x="82550" y="98425"/>
                  </a:lnTo>
                  <a:lnTo>
                    <a:pt x="92075" y="114300"/>
                  </a:lnTo>
                  <a:lnTo>
                    <a:pt x="104775" y="133350"/>
                  </a:lnTo>
                  <a:lnTo>
                    <a:pt x="104775" y="133350"/>
                  </a:lnTo>
                  <a:lnTo>
                    <a:pt x="107950" y="149225"/>
                  </a:lnTo>
                  <a:lnTo>
                    <a:pt x="107950" y="174625"/>
                  </a:lnTo>
                  <a:lnTo>
                    <a:pt x="111125" y="241300"/>
                  </a:lnTo>
                  <a:lnTo>
                    <a:pt x="111125" y="241300"/>
                  </a:lnTo>
                  <a:lnTo>
                    <a:pt x="111125" y="384175"/>
                  </a:lnTo>
                  <a:lnTo>
                    <a:pt x="111125" y="466725"/>
                  </a:lnTo>
                  <a:lnTo>
                    <a:pt x="117475" y="511175"/>
                  </a:lnTo>
                  <a:lnTo>
                    <a:pt x="117475" y="511175"/>
                  </a:lnTo>
                  <a:lnTo>
                    <a:pt x="123825" y="527050"/>
                  </a:lnTo>
                  <a:lnTo>
                    <a:pt x="130175" y="539750"/>
                  </a:lnTo>
                  <a:lnTo>
                    <a:pt x="139700" y="549275"/>
                  </a:lnTo>
                  <a:lnTo>
                    <a:pt x="149225" y="565150"/>
                  </a:lnTo>
                  <a:lnTo>
                    <a:pt x="149225" y="565150"/>
                  </a:lnTo>
                  <a:lnTo>
                    <a:pt x="155575" y="596900"/>
                  </a:lnTo>
                  <a:lnTo>
                    <a:pt x="165100" y="654050"/>
                  </a:lnTo>
                  <a:lnTo>
                    <a:pt x="180975" y="774700"/>
                  </a:lnTo>
                  <a:lnTo>
                    <a:pt x="180975" y="774700"/>
                  </a:lnTo>
                  <a:lnTo>
                    <a:pt x="184150" y="857250"/>
                  </a:lnTo>
                  <a:lnTo>
                    <a:pt x="190500" y="990600"/>
                  </a:lnTo>
                  <a:lnTo>
                    <a:pt x="200025" y="1206500"/>
                  </a:lnTo>
                  <a:lnTo>
                    <a:pt x="200025" y="1206500"/>
                  </a:lnTo>
                  <a:lnTo>
                    <a:pt x="200025" y="1228725"/>
                  </a:lnTo>
                  <a:lnTo>
                    <a:pt x="203200" y="1254125"/>
                  </a:lnTo>
                  <a:lnTo>
                    <a:pt x="215900" y="1311275"/>
                  </a:lnTo>
                  <a:lnTo>
                    <a:pt x="231775" y="1362075"/>
                  </a:lnTo>
                  <a:lnTo>
                    <a:pt x="241300" y="1400175"/>
                  </a:lnTo>
                  <a:lnTo>
                    <a:pt x="241300" y="1400175"/>
                  </a:lnTo>
                  <a:lnTo>
                    <a:pt x="241300" y="1422400"/>
                  </a:lnTo>
                  <a:lnTo>
                    <a:pt x="238125" y="1444625"/>
                  </a:lnTo>
                  <a:lnTo>
                    <a:pt x="231775" y="1466850"/>
                  </a:lnTo>
                  <a:lnTo>
                    <a:pt x="234950" y="1492250"/>
                  </a:lnTo>
                  <a:lnTo>
                    <a:pt x="234950" y="1492250"/>
                  </a:lnTo>
                  <a:lnTo>
                    <a:pt x="244475" y="1524000"/>
                  </a:lnTo>
                  <a:lnTo>
                    <a:pt x="260350" y="1565275"/>
                  </a:lnTo>
                  <a:lnTo>
                    <a:pt x="276225" y="1606550"/>
                  </a:lnTo>
                  <a:lnTo>
                    <a:pt x="288925" y="1635125"/>
                  </a:lnTo>
                  <a:lnTo>
                    <a:pt x="288925" y="1635125"/>
                  </a:lnTo>
                  <a:lnTo>
                    <a:pt x="288925" y="1682750"/>
                  </a:lnTo>
                  <a:lnTo>
                    <a:pt x="285750" y="1778000"/>
                  </a:lnTo>
                  <a:lnTo>
                    <a:pt x="285750" y="1905000"/>
                  </a:lnTo>
                  <a:lnTo>
                    <a:pt x="288925" y="2047875"/>
                  </a:lnTo>
                  <a:lnTo>
                    <a:pt x="288925" y="2047875"/>
                  </a:lnTo>
                  <a:lnTo>
                    <a:pt x="295275" y="2165350"/>
                  </a:lnTo>
                  <a:lnTo>
                    <a:pt x="304800" y="2263775"/>
                  </a:lnTo>
                  <a:lnTo>
                    <a:pt x="311150" y="2333625"/>
                  </a:lnTo>
                  <a:lnTo>
                    <a:pt x="311150" y="2365375"/>
                  </a:lnTo>
                  <a:lnTo>
                    <a:pt x="311150" y="2365375"/>
                  </a:lnTo>
                  <a:lnTo>
                    <a:pt x="279400" y="2432050"/>
                  </a:lnTo>
                  <a:lnTo>
                    <a:pt x="254000" y="2473325"/>
                  </a:lnTo>
                  <a:lnTo>
                    <a:pt x="234950" y="2505075"/>
                  </a:lnTo>
                  <a:lnTo>
                    <a:pt x="234950" y="2505075"/>
                  </a:lnTo>
                  <a:lnTo>
                    <a:pt x="117475" y="2632075"/>
                  </a:lnTo>
                  <a:lnTo>
                    <a:pt x="6350" y="2755900"/>
                  </a:lnTo>
                  <a:lnTo>
                    <a:pt x="6350" y="2755900"/>
                  </a:lnTo>
                  <a:lnTo>
                    <a:pt x="0" y="2762250"/>
                  </a:lnTo>
                  <a:lnTo>
                    <a:pt x="0" y="2771775"/>
                  </a:lnTo>
                  <a:lnTo>
                    <a:pt x="0" y="2784475"/>
                  </a:lnTo>
                  <a:lnTo>
                    <a:pt x="6350" y="2794000"/>
                  </a:lnTo>
                  <a:lnTo>
                    <a:pt x="15875" y="2800350"/>
                  </a:lnTo>
                  <a:lnTo>
                    <a:pt x="25400" y="2806700"/>
                  </a:lnTo>
                  <a:lnTo>
                    <a:pt x="34925" y="2813050"/>
                  </a:lnTo>
                  <a:lnTo>
                    <a:pt x="47625" y="2816225"/>
                  </a:lnTo>
                  <a:lnTo>
                    <a:pt x="47625" y="2816225"/>
                  </a:lnTo>
                  <a:lnTo>
                    <a:pt x="88900" y="2816225"/>
                  </a:lnTo>
                  <a:lnTo>
                    <a:pt x="120650" y="2816225"/>
                  </a:lnTo>
                  <a:lnTo>
                    <a:pt x="161925" y="2813050"/>
                  </a:lnTo>
                  <a:lnTo>
                    <a:pt x="209550" y="2803525"/>
                  </a:lnTo>
                  <a:lnTo>
                    <a:pt x="257175" y="2787650"/>
                  </a:lnTo>
                  <a:lnTo>
                    <a:pt x="285750" y="2774950"/>
                  </a:lnTo>
                  <a:lnTo>
                    <a:pt x="311150" y="2762250"/>
                  </a:lnTo>
                  <a:lnTo>
                    <a:pt x="336550" y="2746375"/>
                  </a:lnTo>
                  <a:lnTo>
                    <a:pt x="365125" y="2727325"/>
                  </a:lnTo>
                  <a:lnTo>
                    <a:pt x="365125" y="2727325"/>
                  </a:lnTo>
                  <a:lnTo>
                    <a:pt x="387350" y="2708275"/>
                  </a:lnTo>
                  <a:lnTo>
                    <a:pt x="409575" y="2682875"/>
                  </a:lnTo>
                  <a:lnTo>
                    <a:pt x="457200" y="2628900"/>
                  </a:lnTo>
                  <a:lnTo>
                    <a:pt x="492125" y="2581275"/>
                  </a:lnTo>
                  <a:lnTo>
                    <a:pt x="511175" y="2559050"/>
                  </a:lnTo>
                  <a:lnTo>
                    <a:pt x="511175" y="2559050"/>
                  </a:lnTo>
                  <a:lnTo>
                    <a:pt x="520700" y="2559050"/>
                  </a:lnTo>
                  <a:lnTo>
                    <a:pt x="530225" y="2565400"/>
                  </a:lnTo>
                  <a:lnTo>
                    <a:pt x="542925" y="2568575"/>
                  </a:lnTo>
                  <a:lnTo>
                    <a:pt x="555625" y="2571750"/>
                  </a:lnTo>
                  <a:lnTo>
                    <a:pt x="555625" y="2571750"/>
                  </a:lnTo>
                  <a:lnTo>
                    <a:pt x="561975" y="2565400"/>
                  </a:lnTo>
                  <a:lnTo>
                    <a:pt x="574675" y="2552700"/>
                  </a:lnTo>
                  <a:lnTo>
                    <a:pt x="609600" y="2517775"/>
                  </a:lnTo>
                  <a:lnTo>
                    <a:pt x="644525" y="2479675"/>
                  </a:lnTo>
                  <a:lnTo>
                    <a:pt x="663575" y="2460625"/>
                  </a:lnTo>
                  <a:lnTo>
                    <a:pt x="663575" y="2460625"/>
                  </a:lnTo>
                  <a:lnTo>
                    <a:pt x="663575" y="2451100"/>
                  </a:lnTo>
                  <a:lnTo>
                    <a:pt x="660400" y="2444750"/>
                  </a:lnTo>
                  <a:lnTo>
                    <a:pt x="657225" y="2438400"/>
                  </a:lnTo>
                  <a:lnTo>
                    <a:pt x="657225" y="2432050"/>
                  </a:lnTo>
                  <a:lnTo>
                    <a:pt x="657225" y="2432050"/>
                  </a:lnTo>
                  <a:lnTo>
                    <a:pt x="663575" y="2419350"/>
                  </a:lnTo>
                  <a:lnTo>
                    <a:pt x="676275" y="2403475"/>
                  </a:lnTo>
                  <a:lnTo>
                    <a:pt x="698500" y="2381250"/>
                  </a:lnTo>
                  <a:lnTo>
                    <a:pt x="698500" y="2381250"/>
                  </a:lnTo>
                  <a:lnTo>
                    <a:pt x="708025" y="2393950"/>
                  </a:lnTo>
                  <a:lnTo>
                    <a:pt x="717550" y="2406650"/>
                  </a:lnTo>
                  <a:lnTo>
                    <a:pt x="727075" y="2413000"/>
                  </a:lnTo>
                  <a:lnTo>
                    <a:pt x="727075" y="2413000"/>
                  </a:lnTo>
                  <a:lnTo>
                    <a:pt x="733425" y="2406650"/>
                  </a:lnTo>
                  <a:lnTo>
                    <a:pt x="752475" y="2393950"/>
                  </a:lnTo>
                  <a:lnTo>
                    <a:pt x="803275" y="2355850"/>
                  </a:lnTo>
                  <a:lnTo>
                    <a:pt x="850900" y="2311400"/>
                  </a:lnTo>
                  <a:lnTo>
                    <a:pt x="876300" y="2289175"/>
                  </a:lnTo>
                  <a:lnTo>
                    <a:pt x="876300" y="2289175"/>
                  </a:lnTo>
                  <a:lnTo>
                    <a:pt x="873125" y="2282825"/>
                  </a:lnTo>
                  <a:lnTo>
                    <a:pt x="866775" y="2276475"/>
                  </a:lnTo>
                  <a:lnTo>
                    <a:pt x="854075" y="2270125"/>
                  </a:lnTo>
                  <a:lnTo>
                    <a:pt x="854075" y="227012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>
              <a:extLst>
                <a:ext uri="{A5D132F7-D5B6-4932-BDB8-3EB5A46EDABF}">
                  <a16:creationId xmlns:a16="http://schemas.microsoft.com/office/drawing/2010/main" id="{A088C278-E13A-42ED-9F7D-F55CA1836B1A}"/>
                </a:ext>
              </a:extLst>
            </p:cNvPr>
            <p:cNvSpPr/>
            <p:nvPr/>
          </p:nvSpPr>
          <p:spPr>
            <a:xfrm flipH="false" flipV="false">
              <a:off x="276225" y="2352675"/>
              <a:ext cx="581025" cy="533400"/>
            </a:xfrm>
            <a:custGeom>
              <a:avLst/>
              <a:gdLst/>
              <a:ahLst/>
              <a:cxnLst/>
              <a:rect b="b" l="0" r="r" t="0"/>
              <a:pathLst>
                <a:path h="533400" w="581025">
                  <a:moveTo>
                    <a:pt x="469900" y="3175"/>
                  </a:moveTo>
                  <a:lnTo>
                    <a:pt x="469900" y="3175"/>
                  </a:lnTo>
                  <a:lnTo>
                    <a:pt x="447675" y="22225"/>
                  </a:lnTo>
                  <a:lnTo>
                    <a:pt x="447675" y="22225"/>
                  </a:lnTo>
                  <a:lnTo>
                    <a:pt x="400050" y="66675"/>
                  </a:lnTo>
                  <a:lnTo>
                    <a:pt x="352425" y="114300"/>
                  </a:lnTo>
                  <a:lnTo>
                    <a:pt x="298450" y="168275"/>
                  </a:lnTo>
                  <a:lnTo>
                    <a:pt x="298450" y="168275"/>
                  </a:lnTo>
                  <a:lnTo>
                    <a:pt x="276225" y="180975"/>
                  </a:lnTo>
                  <a:lnTo>
                    <a:pt x="257175" y="193675"/>
                  </a:lnTo>
                  <a:lnTo>
                    <a:pt x="241300" y="206375"/>
                  </a:lnTo>
                  <a:lnTo>
                    <a:pt x="241300" y="206375"/>
                  </a:lnTo>
                  <a:lnTo>
                    <a:pt x="231775" y="215900"/>
                  </a:lnTo>
                  <a:lnTo>
                    <a:pt x="225425" y="228600"/>
                  </a:lnTo>
                  <a:lnTo>
                    <a:pt x="219075" y="238125"/>
                  </a:lnTo>
                  <a:lnTo>
                    <a:pt x="206375" y="250825"/>
                  </a:lnTo>
                  <a:lnTo>
                    <a:pt x="206375" y="250825"/>
                  </a:lnTo>
                  <a:lnTo>
                    <a:pt x="184150" y="266700"/>
                  </a:lnTo>
                  <a:lnTo>
                    <a:pt x="158750" y="276225"/>
                  </a:lnTo>
                  <a:lnTo>
                    <a:pt x="136525" y="285750"/>
                  </a:lnTo>
                  <a:lnTo>
                    <a:pt x="114300" y="295275"/>
                  </a:lnTo>
                  <a:lnTo>
                    <a:pt x="114300" y="295275"/>
                  </a:lnTo>
                  <a:lnTo>
                    <a:pt x="101600" y="307975"/>
                  </a:lnTo>
                  <a:lnTo>
                    <a:pt x="85725" y="323850"/>
                  </a:lnTo>
                  <a:lnTo>
                    <a:pt x="53975" y="358775"/>
                  </a:lnTo>
                  <a:lnTo>
                    <a:pt x="53975" y="358775"/>
                  </a:lnTo>
                  <a:lnTo>
                    <a:pt x="28575" y="384175"/>
                  </a:lnTo>
                  <a:lnTo>
                    <a:pt x="9525" y="403225"/>
                  </a:lnTo>
                  <a:lnTo>
                    <a:pt x="9525" y="403225"/>
                  </a:lnTo>
                  <a:lnTo>
                    <a:pt x="3175" y="409575"/>
                  </a:lnTo>
                  <a:lnTo>
                    <a:pt x="0" y="415925"/>
                  </a:lnTo>
                  <a:lnTo>
                    <a:pt x="0" y="422275"/>
                  </a:lnTo>
                  <a:lnTo>
                    <a:pt x="3175" y="428625"/>
                  </a:lnTo>
                  <a:lnTo>
                    <a:pt x="6350" y="431800"/>
                  </a:lnTo>
                  <a:lnTo>
                    <a:pt x="9525" y="434975"/>
                  </a:lnTo>
                  <a:lnTo>
                    <a:pt x="12700" y="431800"/>
                  </a:lnTo>
                  <a:lnTo>
                    <a:pt x="19050" y="431800"/>
                  </a:lnTo>
                  <a:lnTo>
                    <a:pt x="19050" y="431800"/>
                  </a:lnTo>
                  <a:lnTo>
                    <a:pt x="28575" y="425450"/>
                  </a:lnTo>
                  <a:lnTo>
                    <a:pt x="28575" y="425450"/>
                  </a:lnTo>
                  <a:lnTo>
                    <a:pt x="25400" y="431800"/>
                  </a:lnTo>
                  <a:lnTo>
                    <a:pt x="19050" y="454025"/>
                  </a:lnTo>
                  <a:lnTo>
                    <a:pt x="19050" y="454025"/>
                  </a:lnTo>
                  <a:lnTo>
                    <a:pt x="9525" y="476250"/>
                  </a:lnTo>
                  <a:lnTo>
                    <a:pt x="9525" y="476250"/>
                  </a:lnTo>
                  <a:lnTo>
                    <a:pt x="3175" y="485775"/>
                  </a:lnTo>
                  <a:lnTo>
                    <a:pt x="0" y="492125"/>
                  </a:lnTo>
                  <a:lnTo>
                    <a:pt x="3175" y="495300"/>
                  </a:lnTo>
                  <a:lnTo>
                    <a:pt x="9525" y="498475"/>
                  </a:lnTo>
                  <a:lnTo>
                    <a:pt x="19050" y="498475"/>
                  </a:lnTo>
                  <a:lnTo>
                    <a:pt x="28575" y="492125"/>
                  </a:lnTo>
                  <a:lnTo>
                    <a:pt x="28575" y="492125"/>
                  </a:lnTo>
                  <a:lnTo>
                    <a:pt x="41275" y="469900"/>
                  </a:lnTo>
                  <a:lnTo>
                    <a:pt x="50800" y="444500"/>
                  </a:lnTo>
                  <a:lnTo>
                    <a:pt x="50800" y="444500"/>
                  </a:lnTo>
                  <a:lnTo>
                    <a:pt x="53975" y="457200"/>
                  </a:lnTo>
                  <a:lnTo>
                    <a:pt x="53975" y="473075"/>
                  </a:lnTo>
                  <a:lnTo>
                    <a:pt x="53975" y="498475"/>
                  </a:lnTo>
                  <a:lnTo>
                    <a:pt x="53975" y="517525"/>
                  </a:lnTo>
                  <a:lnTo>
                    <a:pt x="53975" y="527050"/>
                  </a:lnTo>
                  <a:lnTo>
                    <a:pt x="57150" y="530225"/>
                  </a:lnTo>
                  <a:lnTo>
                    <a:pt x="57150" y="530225"/>
                  </a:lnTo>
                  <a:lnTo>
                    <a:pt x="60325" y="533400"/>
                  </a:lnTo>
                  <a:lnTo>
                    <a:pt x="63500" y="533400"/>
                  </a:lnTo>
                  <a:lnTo>
                    <a:pt x="73025" y="530225"/>
                  </a:lnTo>
                  <a:lnTo>
                    <a:pt x="82550" y="520700"/>
                  </a:lnTo>
                  <a:lnTo>
                    <a:pt x="82550" y="520700"/>
                  </a:lnTo>
                  <a:lnTo>
                    <a:pt x="85725" y="527050"/>
                  </a:lnTo>
                  <a:lnTo>
                    <a:pt x="88900" y="530225"/>
                  </a:lnTo>
                  <a:lnTo>
                    <a:pt x="92075" y="530225"/>
                  </a:lnTo>
                  <a:lnTo>
                    <a:pt x="92075" y="530225"/>
                  </a:lnTo>
                  <a:lnTo>
                    <a:pt x="101600" y="527050"/>
                  </a:lnTo>
                  <a:lnTo>
                    <a:pt x="107950" y="517525"/>
                  </a:lnTo>
                  <a:lnTo>
                    <a:pt x="120650" y="495300"/>
                  </a:lnTo>
                  <a:lnTo>
                    <a:pt x="120650" y="495300"/>
                  </a:lnTo>
                  <a:lnTo>
                    <a:pt x="139700" y="460375"/>
                  </a:lnTo>
                  <a:lnTo>
                    <a:pt x="165100" y="422275"/>
                  </a:lnTo>
                  <a:lnTo>
                    <a:pt x="165100" y="422275"/>
                  </a:lnTo>
                  <a:lnTo>
                    <a:pt x="174625" y="412750"/>
                  </a:lnTo>
                  <a:lnTo>
                    <a:pt x="190500" y="406400"/>
                  </a:lnTo>
                  <a:lnTo>
                    <a:pt x="203200" y="403225"/>
                  </a:lnTo>
                  <a:lnTo>
                    <a:pt x="203200" y="403225"/>
                  </a:lnTo>
                  <a:lnTo>
                    <a:pt x="196850" y="415925"/>
                  </a:lnTo>
                  <a:lnTo>
                    <a:pt x="177800" y="441325"/>
                  </a:lnTo>
                  <a:lnTo>
                    <a:pt x="177800" y="441325"/>
                  </a:lnTo>
                  <a:lnTo>
                    <a:pt x="171450" y="460375"/>
                  </a:lnTo>
                  <a:lnTo>
                    <a:pt x="171450" y="469900"/>
                  </a:lnTo>
                  <a:lnTo>
                    <a:pt x="171450" y="479425"/>
                  </a:lnTo>
                  <a:lnTo>
                    <a:pt x="177800" y="485775"/>
                  </a:lnTo>
                  <a:lnTo>
                    <a:pt x="184150" y="485775"/>
                  </a:lnTo>
                  <a:lnTo>
                    <a:pt x="190500" y="485775"/>
                  </a:lnTo>
                  <a:lnTo>
                    <a:pt x="200025" y="482600"/>
                  </a:lnTo>
                  <a:lnTo>
                    <a:pt x="206375" y="476250"/>
                  </a:lnTo>
                  <a:lnTo>
                    <a:pt x="206375" y="476250"/>
                  </a:lnTo>
                  <a:lnTo>
                    <a:pt x="244475" y="431800"/>
                  </a:lnTo>
                  <a:lnTo>
                    <a:pt x="266700" y="403225"/>
                  </a:lnTo>
                  <a:lnTo>
                    <a:pt x="279400" y="384175"/>
                  </a:lnTo>
                  <a:lnTo>
                    <a:pt x="279400" y="384175"/>
                  </a:lnTo>
                  <a:lnTo>
                    <a:pt x="282575" y="368300"/>
                  </a:lnTo>
                  <a:lnTo>
                    <a:pt x="285750" y="349250"/>
                  </a:lnTo>
                  <a:lnTo>
                    <a:pt x="288925" y="333375"/>
                  </a:lnTo>
                  <a:lnTo>
                    <a:pt x="295275" y="317500"/>
                  </a:lnTo>
                  <a:lnTo>
                    <a:pt x="295275" y="317500"/>
                  </a:lnTo>
                  <a:lnTo>
                    <a:pt x="311150" y="301625"/>
                  </a:lnTo>
                  <a:lnTo>
                    <a:pt x="333375" y="282575"/>
                  </a:lnTo>
                  <a:lnTo>
                    <a:pt x="396875" y="234950"/>
                  </a:lnTo>
                  <a:lnTo>
                    <a:pt x="469900" y="187325"/>
                  </a:lnTo>
                  <a:lnTo>
                    <a:pt x="533400" y="146050"/>
                  </a:lnTo>
                  <a:lnTo>
                    <a:pt x="533400" y="146050"/>
                  </a:lnTo>
                  <a:lnTo>
                    <a:pt x="571500" y="127000"/>
                  </a:lnTo>
                  <a:lnTo>
                    <a:pt x="571500" y="127000"/>
                  </a:lnTo>
                  <a:lnTo>
                    <a:pt x="577850" y="123825"/>
                  </a:lnTo>
                  <a:lnTo>
                    <a:pt x="581025" y="117475"/>
                  </a:lnTo>
                  <a:lnTo>
                    <a:pt x="581025" y="107950"/>
                  </a:lnTo>
                  <a:lnTo>
                    <a:pt x="577850" y="98425"/>
                  </a:lnTo>
                  <a:lnTo>
                    <a:pt x="565150" y="76200"/>
                  </a:lnTo>
                  <a:lnTo>
                    <a:pt x="549275" y="50800"/>
                  </a:lnTo>
                  <a:lnTo>
                    <a:pt x="530225" y="28575"/>
                  </a:lnTo>
                  <a:lnTo>
                    <a:pt x="508000" y="9525"/>
                  </a:lnTo>
                  <a:lnTo>
                    <a:pt x="498475" y="6350"/>
                  </a:lnTo>
                  <a:lnTo>
                    <a:pt x="488950" y="3175"/>
                  </a:lnTo>
                  <a:lnTo>
                    <a:pt x="479425" y="0"/>
                  </a:lnTo>
                  <a:lnTo>
                    <a:pt x="469900" y="3175"/>
                  </a:lnTo>
                  <a:lnTo>
                    <a:pt x="469900" y="317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>
              <a:extLst>
                <a:ext uri="{89D53F8E-106C-473B-8A73-DECD08B6A8B9}">
                  <a16:creationId xmlns:a16="http://schemas.microsoft.com/office/drawing/2010/main" id="{B0825BEE-7134-4745-95E5-261CBA9441B5}"/>
                </a:ext>
              </a:extLst>
            </p:cNvPr>
            <p:cNvSpPr/>
            <p:nvPr/>
          </p:nvSpPr>
          <p:spPr>
            <a:xfrm flipH="false" flipV="false">
              <a:off x="1638300" y="180975"/>
              <a:ext cx="320675" cy="869950"/>
            </a:xfrm>
            <a:custGeom>
              <a:avLst/>
              <a:gdLst/>
              <a:ahLst/>
              <a:cxnLst/>
              <a:rect b="b" l="0" r="r" t="0"/>
              <a:pathLst>
                <a:path h="869950" w="320675">
                  <a:moveTo>
                    <a:pt x="190500" y="765175"/>
                  </a:moveTo>
                  <a:lnTo>
                    <a:pt x="190500" y="765175"/>
                  </a:lnTo>
                  <a:lnTo>
                    <a:pt x="212725" y="590550"/>
                  </a:lnTo>
                  <a:lnTo>
                    <a:pt x="231775" y="466725"/>
                  </a:lnTo>
                  <a:lnTo>
                    <a:pt x="244475" y="403225"/>
                  </a:lnTo>
                  <a:lnTo>
                    <a:pt x="244475" y="403225"/>
                  </a:lnTo>
                  <a:lnTo>
                    <a:pt x="254000" y="387350"/>
                  </a:lnTo>
                  <a:lnTo>
                    <a:pt x="269875" y="371475"/>
                  </a:lnTo>
                  <a:lnTo>
                    <a:pt x="295275" y="346075"/>
                  </a:lnTo>
                  <a:lnTo>
                    <a:pt x="295275" y="346075"/>
                  </a:lnTo>
                  <a:lnTo>
                    <a:pt x="320675" y="311150"/>
                  </a:lnTo>
                  <a:lnTo>
                    <a:pt x="320675" y="311150"/>
                  </a:lnTo>
                  <a:lnTo>
                    <a:pt x="320675" y="295275"/>
                  </a:lnTo>
                  <a:lnTo>
                    <a:pt x="320675" y="295275"/>
                  </a:lnTo>
                  <a:lnTo>
                    <a:pt x="317500" y="288925"/>
                  </a:lnTo>
                  <a:lnTo>
                    <a:pt x="307975" y="276225"/>
                  </a:lnTo>
                  <a:lnTo>
                    <a:pt x="301625" y="263525"/>
                  </a:lnTo>
                  <a:lnTo>
                    <a:pt x="295275" y="247650"/>
                  </a:lnTo>
                  <a:lnTo>
                    <a:pt x="295275" y="247650"/>
                  </a:lnTo>
                  <a:lnTo>
                    <a:pt x="295275" y="238125"/>
                  </a:lnTo>
                  <a:lnTo>
                    <a:pt x="295275" y="225425"/>
                  </a:lnTo>
                  <a:lnTo>
                    <a:pt x="301625" y="196850"/>
                  </a:lnTo>
                  <a:lnTo>
                    <a:pt x="311150" y="165100"/>
                  </a:lnTo>
                  <a:lnTo>
                    <a:pt x="314325" y="139700"/>
                  </a:lnTo>
                  <a:lnTo>
                    <a:pt x="314325" y="139700"/>
                  </a:lnTo>
                  <a:lnTo>
                    <a:pt x="311150" y="114300"/>
                  </a:lnTo>
                  <a:lnTo>
                    <a:pt x="311150" y="114300"/>
                  </a:lnTo>
                  <a:lnTo>
                    <a:pt x="311150" y="107950"/>
                  </a:lnTo>
                  <a:lnTo>
                    <a:pt x="311150" y="107950"/>
                  </a:lnTo>
                  <a:lnTo>
                    <a:pt x="307975" y="101600"/>
                  </a:lnTo>
                  <a:lnTo>
                    <a:pt x="304800" y="95250"/>
                  </a:lnTo>
                  <a:lnTo>
                    <a:pt x="304800" y="85725"/>
                  </a:lnTo>
                  <a:lnTo>
                    <a:pt x="304800" y="79375"/>
                  </a:lnTo>
                  <a:lnTo>
                    <a:pt x="304800" y="79375"/>
                  </a:lnTo>
                  <a:lnTo>
                    <a:pt x="307975" y="69850"/>
                  </a:lnTo>
                  <a:lnTo>
                    <a:pt x="307975" y="69850"/>
                  </a:lnTo>
                  <a:lnTo>
                    <a:pt x="295275" y="0"/>
                  </a:lnTo>
                  <a:lnTo>
                    <a:pt x="295275" y="0"/>
                  </a:lnTo>
                  <a:lnTo>
                    <a:pt x="279400" y="50800"/>
                  </a:lnTo>
                  <a:lnTo>
                    <a:pt x="263525" y="95250"/>
                  </a:lnTo>
                  <a:lnTo>
                    <a:pt x="263525" y="95250"/>
                  </a:lnTo>
                  <a:lnTo>
                    <a:pt x="238125" y="155575"/>
                  </a:lnTo>
                  <a:lnTo>
                    <a:pt x="215900" y="203200"/>
                  </a:lnTo>
                  <a:lnTo>
                    <a:pt x="190500" y="250825"/>
                  </a:lnTo>
                  <a:lnTo>
                    <a:pt x="190500" y="250825"/>
                  </a:lnTo>
                  <a:lnTo>
                    <a:pt x="152400" y="320675"/>
                  </a:lnTo>
                  <a:lnTo>
                    <a:pt x="133350" y="358775"/>
                  </a:lnTo>
                  <a:lnTo>
                    <a:pt x="133350" y="358775"/>
                  </a:lnTo>
                  <a:lnTo>
                    <a:pt x="127000" y="368300"/>
                  </a:lnTo>
                  <a:lnTo>
                    <a:pt x="123825" y="377825"/>
                  </a:lnTo>
                  <a:lnTo>
                    <a:pt x="120650" y="406400"/>
                  </a:lnTo>
                  <a:lnTo>
                    <a:pt x="117475" y="434975"/>
                  </a:lnTo>
                  <a:lnTo>
                    <a:pt x="114300" y="460375"/>
                  </a:lnTo>
                  <a:lnTo>
                    <a:pt x="114300" y="460375"/>
                  </a:lnTo>
                  <a:lnTo>
                    <a:pt x="79375" y="539750"/>
                  </a:lnTo>
                  <a:lnTo>
                    <a:pt x="38100" y="650875"/>
                  </a:lnTo>
                  <a:lnTo>
                    <a:pt x="38100" y="650875"/>
                  </a:lnTo>
                  <a:lnTo>
                    <a:pt x="19050" y="714375"/>
                  </a:lnTo>
                  <a:lnTo>
                    <a:pt x="0" y="793750"/>
                  </a:lnTo>
                  <a:lnTo>
                    <a:pt x="0" y="793750"/>
                  </a:lnTo>
                  <a:lnTo>
                    <a:pt x="25400" y="803275"/>
                  </a:lnTo>
                  <a:lnTo>
                    <a:pt x="73025" y="819150"/>
                  </a:lnTo>
                  <a:lnTo>
                    <a:pt x="127000" y="844550"/>
                  </a:lnTo>
                  <a:lnTo>
                    <a:pt x="149225" y="857250"/>
                  </a:lnTo>
                  <a:lnTo>
                    <a:pt x="168275" y="869950"/>
                  </a:lnTo>
                  <a:lnTo>
                    <a:pt x="190500" y="76517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">
              <a:extLst>
                <a:ext uri="{572A5082-149B-4E60-9A1C-75A9B51FA94A}">
                  <a16:creationId xmlns:a16="http://schemas.microsoft.com/office/drawing/2010/main" id="{A5737343-82DF-4B26-BC33-7D6287A47952}"/>
                </a:ext>
              </a:extLst>
            </p:cNvPr>
            <p:cNvSpPr/>
            <p:nvPr/>
          </p:nvSpPr>
          <p:spPr>
            <a:xfrm flipH="false" flipV="false">
              <a:off x="1917700" y="0"/>
              <a:ext cx="307974" cy="1244600"/>
            </a:xfrm>
            <a:custGeom>
              <a:avLst/>
              <a:gdLst/>
              <a:ahLst/>
              <a:cxnLst/>
              <a:rect b="b" l="0" r="r" t="0"/>
              <a:pathLst>
                <a:path h="1244600" w="307975">
                  <a:moveTo>
                    <a:pt x="25400" y="260350"/>
                  </a:moveTo>
                  <a:lnTo>
                    <a:pt x="25400" y="260350"/>
                  </a:lnTo>
                  <a:lnTo>
                    <a:pt x="25400" y="266700"/>
                  </a:lnTo>
                  <a:lnTo>
                    <a:pt x="25400" y="276225"/>
                  </a:lnTo>
                  <a:lnTo>
                    <a:pt x="28575" y="282575"/>
                  </a:lnTo>
                  <a:lnTo>
                    <a:pt x="31750" y="288925"/>
                  </a:lnTo>
                  <a:lnTo>
                    <a:pt x="31750" y="288925"/>
                  </a:lnTo>
                  <a:lnTo>
                    <a:pt x="31750" y="295275"/>
                  </a:lnTo>
                  <a:lnTo>
                    <a:pt x="31750" y="295275"/>
                  </a:lnTo>
                  <a:lnTo>
                    <a:pt x="34925" y="320675"/>
                  </a:lnTo>
                  <a:lnTo>
                    <a:pt x="34925" y="320675"/>
                  </a:lnTo>
                  <a:lnTo>
                    <a:pt x="31750" y="346075"/>
                  </a:lnTo>
                  <a:lnTo>
                    <a:pt x="22225" y="377825"/>
                  </a:lnTo>
                  <a:lnTo>
                    <a:pt x="15875" y="406400"/>
                  </a:lnTo>
                  <a:lnTo>
                    <a:pt x="15875" y="419100"/>
                  </a:lnTo>
                  <a:lnTo>
                    <a:pt x="15875" y="428625"/>
                  </a:lnTo>
                  <a:lnTo>
                    <a:pt x="15875" y="428625"/>
                  </a:lnTo>
                  <a:lnTo>
                    <a:pt x="22225" y="444500"/>
                  </a:lnTo>
                  <a:lnTo>
                    <a:pt x="28575" y="457200"/>
                  </a:lnTo>
                  <a:lnTo>
                    <a:pt x="38100" y="469900"/>
                  </a:lnTo>
                  <a:lnTo>
                    <a:pt x="41275" y="476250"/>
                  </a:lnTo>
                  <a:lnTo>
                    <a:pt x="41275" y="476250"/>
                  </a:lnTo>
                  <a:lnTo>
                    <a:pt x="41275" y="492125"/>
                  </a:lnTo>
                  <a:lnTo>
                    <a:pt x="41275" y="492125"/>
                  </a:lnTo>
                  <a:lnTo>
                    <a:pt x="38100" y="876300"/>
                  </a:lnTo>
                  <a:lnTo>
                    <a:pt x="38100" y="876300"/>
                  </a:lnTo>
                  <a:lnTo>
                    <a:pt x="41275" y="908050"/>
                  </a:lnTo>
                  <a:lnTo>
                    <a:pt x="47625" y="946150"/>
                  </a:lnTo>
                  <a:lnTo>
                    <a:pt x="53975" y="981075"/>
                  </a:lnTo>
                  <a:lnTo>
                    <a:pt x="60325" y="1012825"/>
                  </a:lnTo>
                  <a:lnTo>
                    <a:pt x="60325" y="1012825"/>
                  </a:lnTo>
                  <a:lnTo>
                    <a:pt x="69850" y="1060450"/>
                  </a:lnTo>
                  <a:lnTo>
                    <a:pt x="82550" y="1104900"/>
                  </a:lnTo>
                  <a:lnTo>
                    <a:pt x="82550" y="1104900"/>
                  </a:lnTo>
                  <a:lnTo>
                    <a:pt x="104775" y="1149350"/>
                  </a:lnTo>
                  <a:lnTo>
                    <a:pt x="117475" y="1168400"/>
                  </a:lnTo>
                  <a:lnTo>
                    <a:pt x="123825" y="1187450"/>
                  </a:lnTo>
                  <a:lnTo>
                    <a:pt x="123825" y="1187450"/>
                  </a:lnTo>
                  <a:lnTo>
                    <a:pt x="139700" y="1244600"/>
                  </a:lnTo>
                  <a:lnTo>
                    <a:pt x="139700" y="1244600"/>
                  </a:lnTo>
                  <a:lnTo>
                    <a:pt x="155575" y="1222375"/>
                  </a:lnTo>
                  <a:lnTo>
                    <a:pt x="174625" y="1200150"/>
                  </a:lnTo>
                  <a:lnTo>
                    <a:pt x="196850" y="1181100"/>
                  </a:lnTo>
                  <a:lnTo>
                    <a:pt x="222250" y="1162050"/>
                  </a:lnTo>
                  <a:lnTo>
                    <a:pt x="244475" y="1146175"/>
                  </a:lnTo>
                  <a:lnTo>
                    <a:pt x="269875" y="1133475"/>
                  </a:lnTo>
                  <a:lnTo>
                    <a:pt x="288925" y="1123950"/>
                  </a:lnTo>
                  <a:lnTo>
                    <a:pt x="307975" y="1120775"/>
                  </a:lnTo>
                  <a:lnTo>
                    <a:pt x="307975" y="1120775"/>
                  </a:lnTo>
                  <a:lnTo>
                    <a:pt x="279400" y="1050925"/>
                  </a:lnTo>
                  <a:lnTo>
                    <a:pt x="279400" y="1050925"/>
                  </a:lnTo>
                  <a:lnTo>
                    <a:pt x="276225" y="1031875"/>
                  </a:lnTo>
                  <a:lnTo>
                    <a:pt x="273050" y="1006475"/>
                  </a:lnTo>
                  <a:lnTo>
                    <a:pt x="263525" y="949325"/>
                  </a:lnTo>
                  <a:lnTo>
                    <a:pt x="263525" y="949325"/>
                  </a:lnTo>
                  <a:lnTo>
                    <a:pt x="247650" y="901700"/>
                  </a:lnTo>
                  <a:lnTo>
                    <a:pt x="222250" y="828675"/>
                  </a:lnTo>
                  <a:lnTo>
                    <a:pt x="193675" y="752475"/>
                  </a:lnTo>
                  <a:lnTo>
                    <a:pt x="180975" y="717550"/>
                  </a:lnTo>
                  <a:lnTo>
                    <a:pt x="174625" y="692150"/>
                  </a:lnTo>
                  <a:lnTo>
                    <a:pt x="174625" y="692150"/>
                  </a:lnTo>
                  <a:lnTo>
                    <a:pt x="165100" y="641350"/>
                  </a:lnTo>
                  <a:lnTo>
                    <a:pt x="158750" y="581025"/>
                  </a:lnTo>
                  <a:lnTo>
                    <a:pt x="149225" y="495300"/>
                  </a:lnTo>
                  <a:lnTo>
                    <a:pt x="149225" y="495300"/>
                  </a:lnTo>
                  <a:lnTo>
                    <a:pt x="142875" y="469900"/>
                  </a:lnTo>
                  <a:lnTo>
                    <a:pt x="133350" y="441325"/>
                  </a:lnTo>
                  <a:lnTo>
                    <a:pt x="120650" y="412750"/>
                  </a:lnTo>
                  <a:lnTo>
                    <a:pt x="114300" y="390525"/>
                  </a:lnTo>
                  <a:lnTo>
                    <a:pt x="114300" y="390525"/>
                  </a:lnTo>
                  <a:lnTo>
                    <a:pt x="111125" y="358775"/>
                  </a:lnTo>
                  <a:lnTo>
                    <a:pt x="111125" y="317500"/>
                  </a:lnTo>
                  <a:lnTo>
                    <a:pt x="107950" y="250825"/>
                  </a:lnTo>
                  <a:lnTo>
                    <a:pt x="107950" y="250825"/>
                  </a:lnTo>
                  <a:lnTo>
                    <a:pt x="104775" y="241300"/>
                  </a:lnTo>
                  <a:lnTo>
                    <a:pt x="98425" y="228600"/>
                  </a:lnTo>
                  <a:lnTo>
                    <a:pt x="92075" y="209550"/>
                  </a:lnTo>
                  <a:lnTo>
                    <a:pt x="92075" y="209550"/>
                  </a:lnTo>
                  <a:lnTo>
                    <a:pt x="85725" y="130175"/>
                  </a:lnTo>
                  <a:lnTo>
                    <a:pt x="79375" y="69850"/>
                  </a:lnTo>
                  <a:lnTo>
                    <a:pt x="79375" y="28575"/>
                  </a:lnTo>
                  <a:lnTo>
                    <a:pt x="79375" y="28575"/>
                  </a:lnTo>
                  <a:lnTo>
                    <a:pt x="79375" y="15875"/>
                  </a:lnTo>
                  <a:lnTo>
                    <a:pt x="76200" y="6350"/>
                  </a:lnTo>
                  <a:lnTo>
                    <a:pt x="73025" y="0"/>
                  </a:lnTo>
                  <a:lnTo>
                    <a:pt x="66675" y="0"/>
                  </a:lnTo>
                  <a:lnTo>
                    <a:pt x="60325" y="3175"/>
                  </a:lnTo>
                  <a:lnTo>
                    <a:pt x="53975" y="9525"/>
                  </a:lnTo>
                  <a:lnTo>
                    <a:pt x="47625" y="19050"/>
                  </a:lnTo>
                  <a:lnTo>
                    <a:pt x="47625" y="28575"/>
                  </a:lnTo>
                  <a:lnTo>
                    <a:pt x="47625" y="28575"/>
                  </a:lnTo>
                  <a:lnTo>
                    <a:pt x="47625" y="120650"/>
                  </a:lnTo>
                  <a:lnTo>
                    <a:pt x="47625" y="120650"/>
                  </a:lnTo>
                  <a:lnTo>
                    <a:pt x="41275" y="88900"/>
                  </a:lnTo>
                  <a:lnTo>
                    <a:pt x="31750" y="41275"/>
                  </a:lnTo>
                  <a:lnTo>
                    <a:pt x="31750" y="41275"/>
                  </a:lnTo>
                  <a:lnTo>
                    <a:pt x="28575" y="31750"/>
                  </a:lnTo>
                  <a:lnTo>
                    <a:pt x="25400" y="25400"/>
                  </a:lnTo>
                  <a:lnTo>
                    <a:pt x="19050" y="22225"/>
                  </a:lnTo>
                  <a:lnTo>
                    <a:pt x="15875" y="25400"/>
                  </a:lnTo>
                  <a:lnTo>
                    <a:pt x="9525" y="28575"/>
                  </a:lnTo>
                  <a:lnTo>
                    <a:pt x="3175" y="34925"/>
                  </a:lnTo>
                  <a:lnTo>
                    <a:pt x="0" y="41275"/>
                  </a:lnTo>
                  <a:lnTo>
                    <a:pt x="0" y="50800"/>
                  </a:lnTo>
                  <a:lnTo>
                    <a:pt x="0" y="50800"/>
                  </a:lnTo>
                  <a:lnTo>
                    <a:pt x="6350" y="111125"/>
                  </a:lnTo>
                  <a:lnTo>
                    <a:pt x="15875" y="180975"/>
                  </a:lnTo>
                  <a:lnTo>
                    <a:pt x="15875" y="180975"/>
                  </a:lnTo>
                  <a:lnTo>
                    <a:pt x="28575" y="250825"/>
                  </a:lnTo>
                  <a:lnTo>
                    <a:pt x="28575" y="250825"/>
                  </a:lnTo>
                  <a:lnTo>
                    <a:pt x="25400" y="260350"/>
                  </a:lnTo>
                  <a:lnTo>
                    <a:pt x="25400" y="260350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>
              <a:extLst>
                <a:ext uri="{766BD13A-BEFA-45DA-A7F1-73BAA4EAA237}">
                  <a16:creationId xmlns:a16="http://schemas.microsoft.com/office/drawing/2010/main" id="{7E9BF3D0-E864-436E-BB0B-18A02E49C2CC}"/>
                </a:ext>
              </a:extLst>
            </p:cNvPr>
            <p:cNvSpPr/>
            <p:nvPr/>
          </p:nvSpPr>
          <p:spPr>
            <a:xfrm flipH="false" flipV="false">
              <a:off x="2035174" y="1120775"/>
              <a:ext cx="1114425" cy="1536700"/>
            </a:xfrm>
            <a:custGeom>
              <a:avLst/>
              <a:gdLst/>
              <a:ahLst/>
              <a:cxnLst/>
              <a:rect b="b" l="0" r="r" t="0"/>
              <a:pathLst>
                <a:path h="1536700" w="1114425">
                  <a:moveTo>
                    <a:pt x="1114425" y="1095375"/>
                  </a:moveTo>
                  <a:lnTo>
                    <a:pt x="1114425" y="1095375"/>
                  </a:lnTo>
                  <a:lnTo>
                    <a:pt x="1111250" y="1085850"/>
                  </a:lnTo>
                  <a:lnTo>
                    <a:pt x="1104900" y="1076325"/>
                  </a:lnTo>
                  <a:lnTo>
                    <a:pt x="1089025" y="1054100"/>
                  </a:lnTo>
                  <a:lnTo>
                    <a:pt x="1073150" y="1035050"/>
                  </a:lnTo>
                  <a:lnTo>
                    <a:pt x="1069975" y="1025525"/>
                  </a:lnTo>
                  <a:lnTo>
                    <a:pt x="1066800" y="1019175"/>
                  </a:lnTo>
                  <a:lnTo>
                    <a:pt x="1066800" y="1019175"/>
                  </a:lnTo>
                  <a:lnTo>
                    <a:pt x="1073150" y="981075"/>
                  </a:lnTo>
                  <a:lnTo>
                    <a:pt x="1073150" y="962025"/>
                  </a:lnTo>
                  <a:lnTo>
                    <a:pt x="1069975" y="942975"/>
                  </a:lnTo>
                  <a:lnTo>
                    <a:pt x="1069975" y="942975"/>
                  </a:lnTo>
                  <a:lnTo>
                    <a:pt x="1063625" y="933450"/>
                  </a:lnTo>
                  <a:lnTo>
                    <a:pt x="1054100" y="927100"/>
                  </a:lnTo>
                  <a:lnTo>
                    <a:pt x="1047750" y="920750"/>
                  </a:lnTo>
                  <a:lnTo>
                    <a:pt x="1047750" y="914400"/>
                  </a:lnTo>
                  <a:lnTo>
                    <a:pt x="1047750" y="914400"/>
                  </a:lnTo>
                  <a:lnTo>
                    <a:pt x="1050925" y="904875"/>
                  </a:lnTo>
                  <a:lnTo>
                    <a:pt x="1060450" y="895350"/>
                  </a:lnTo>
                  <a:lnTo>
                    <a:pt x="1069975" y="885825"/>
                  </a:lnTo>
                  <a:lnTo>
                    <a:pt x="1073150" y="882650"/>
                  </a:lnTo>
                  <a:lnTo>
                    <a:pt x="1073150" y="876300"/>
                  </a:lnTo>
                  <a:lnTo>
                    <a:pt x="1073150" y="876300"/>
                  </a:lnTo>
                  <a:lnTo>
                    <a:pt x="1069975" y="873125"/>
                  </a:lnTo>
                  <a:lnTo>
                    <a:pt x="1066800" y="869950"/>
                  </a:lnTo>
                  <a:lnTo>
                    <a:pt x="1054100" y="866775"/>
                  </a:lnTo>
                  <a:lnTo>
                    <a:pt x="1044575" y="863600"/>
                  </a:lnTo>
                  <a:lnTo>
                    <a:pt x="1038225" y="863600"/>
                  </a:lnTo>
                  <a:lnTo>
                    <a:pt x="1035050" y="860425"/>
                  </a:lnTo>
                  <a:lnTo>
                    <a:pt x="1035050" y="860425"/>
                  </a:lnTo>
                  <a:lnTo>
                    <a:pt x="1035050" y="847725"/>
                  </a:lnTo>
                  <a:lnTo>
                    <a:pt x="1035050" y="835025"/>
                  </a:lnTo>
                  <a:lnTo>
                    <a:pt x="1035050" y="822325"/>
                  </a:lnTo>
                  <a:lnTo>
                    <a:pt x="1035050" y="809625"/>
                  </a:lnTo>
                  <a:lnTo>
                    <a:pt x="1035050" y="809625"/>
                  </a:lnTo>
                  <a:lnTo>
                    <a:pt x="1025525" y="803275"/>
                  </a:lnTo>
                  <a:lnTo>
                    <a:pt x="1016000" y="800100"/>
                  </a:lnTo>
                  <a:lnTo>
                    <a:pt x="1009650" y="793750"/>
                  </a:lnTo>
                  <a:lnTo>
                    <a:pt x="1006475" y="790575"/>
                  </a:lnTo>
                  <a:lnTo>
                    <a:pt x="1006475" y="787400"/>
                  </a:lnTo>
                  <a:lnTo>
                    <a:pt x="1006475" y="787400"/>
                  </a:lnTo>
                  <a:lnTo>
                    <a:pt x="1012825" y="730250"/>
                  </a:lnTo>
                  <a:lnTo>
                    <a:pt x="1016000" y="685800"/>
                  </a:lnTo>
                  <a:lnTo>
                    <a:pt x="1012825" y="666750"/>
                  </a:lnTo>
                  <a:lnTo>
                    <a:pt x="1009650" y="650875"/>
                  </a:lnTo>
                  <a:lnTo>
                    <a:pt x="1009650" y="650875"/>
                  </a:lnTo>
                  <a:lnTo>
                    <a:pt x="996950" y="625475"/>
                  </a:lnTo>
                  <a:lnTo>
                    <a:pt x="981075" y="609600"/>
                  </a:lnTo>
                  <a:lnTo>
                    <a:pt x="968375" y="596900"/>
                  </a:lnTo>
                  <a:lnTo>
                    <a:pt x="958850" y="587375"/>
                  </a:lnTo>
                  <a:lnTo>
                    <a:pt x="958850" y="587375"/>
                  </a:lnTo>
                  <a:lnTo>
                    <a:pt x="946150" y="561975"/>
                  </a:lnTo>
                  <a:lnTo>
                    <a:pt x="939800" y="549275"/>
                  </a:lnTo>
                  <a:lnTo>
                    <a:pt x="930275" y="536575"/>
                  </a:lnTo>
                  <a:lnTo>
                    <a:pt x="930275" y="536575"/>
                  </a:lnTo>
                  <a:lnTo>
                    <a:pt x="908050" y="520700"/>
                  </a:lnTo>
                  <a:lnTo>
                    <a:pt x="869950" y="498475"/>
                  </a:lnTo>
                  <a:lnTo>
                    <a:pt x="831850" y="476250"/>
                  </a:lnTo>
                  <a:lnTo>
                    <a:pt x="819150" y="466725"/>
                  </a:lnTo>
                  <a:lnTo>
                    <a:pt x="809625" y="460375"/>
                  </a:lnTo>
                  <a:lnTo>
                    <a:pt x="809625" y="460375"/>
                  </a:lnTo>
                  <a:lnTo>
                    <a:pt x="803275" y="447675"/>
                  </a:lnTo>
                  <a:lnTo>
                    <a:pt x="803275" y="434975"/>
                  </a:lnTo>
                  <a:lnTo>
                    <a:pt x="803275" y="425450"/>
                  </a:lnTo>
                  <a:lnTo>
                    <a:pt x="800100" y="419100"/>
                  </a:lnTo>
                  <a:lnTo>
                    <a:pt x="796925" y="415925"/>
                  </a:lnTo>
                  <a:lnTo>
                    <a:pt x="796925" y="415925"/>
                  </a:lnTo>
                  <a:lnTo>
                    <a:pt x="787400" y="409575"/>
                  </a:lnTo>
                  <a:lnTo>
                    <a:pt x="774700" y="406400"/>
                  </a:lnTo>
                  <a:lnTo>
                    <a:pt x="765175" y="403225"/>
                  </a:lnTo>
                  <a:lnTo>
                    <a:pt x="758825" y="400050"/>
                  </a:lnTo>
                  <a:lnTo>
                    <a:pt x="758825" y="400050"/>
                  </a:lnTo>
                  <a:lnTo>
                    <a:pt x="758825" y="390525"/>
                  </a:lnTo>
                  <a:lnTo>
                    <a:pt x="758825" y="377825"/>
                  </a:lnTo>
                  <a:lnTo>
                    <a:pt x="758825" y="342900"/>
                  </a:lnTo>
                  <a:lnTo>
                    <a:pt x="758825" y="342900"/>
                  </a:lnTo>
                  <a:lnTo>
                    <a:pt x="755650" y="342900"/>
                  </a:lnTo>
                  <a:lnTo>
                    <a:pt x="755650" y="342900"/>
                  </a:lnTo>
                  <a:lnTo>
                    <a:pt x="714375" y="339725"/>
                  </a:lnTo>
                  <a:lnTo>
                    <a:pt x="669925" y="342900"/>
                  </a:lnTo>
                  <a:lnTo>
                    <a:pt x="622300" y="349250"/>
                  </a:lnTo>
                  <a:lnTo>
                    <a:pt x="574675" y="358775"/>
                  </a:lnTo>
                  <a:lnTo>
                    <a:pt x="527050" y="368300"/>
                  </a:lnTo>
                  <a:lnTo>
                    <a:pt x="488950" y="381000"/>
                  </a:lnTo>
                  <a:lnTo>
                    <a:pt x="454025" y="393700"/>
                  </a:lnTo>
                  <a:lnTo>
                    <a:pt x="431800" y="406400"/>
                  </a:lnTo>
                  <a:lnTo>
                    <a:pt x="431800" y="406400"/>
                  </a:lnTo>
                  <a:lnTo>
                    <a:pt x="428625" y="400050"/>
                  </a:lnTo>
                  <a:lnTo>
                    <a:pt x="425450" y="390525"/>
                  </a:lnTo>
                  <a:lnTo>
                    <a:pt x="425450" y="377825"/>
                  </a:lnTo>
                  <a:lnTo>
                    <a:pt x="425450" y="377825"/>
                  </a:lnTo>
                  <a:lnTo>
                    <a:pt x="384175" y="358775"/>
                  </a:lnTo>
                  <a:lnTo>
                    <a:pt x="352425" y="339725"/>
                  </a:lnTo>
                  <a:lnTo>
                    <a:pt x="342900" y="327025"/>
                  </a:lnTo>
                  <a:lnTo>
                    <a:pt x="336550" y="317500"/>
                  </a:lnTo>
                  <a:lnTo>
                    <a:pt x="336550" y="317500"/>
                  </a:lnTo>
                  <a:lnTo>
                    <a:pt x="333375" y="304800"/>
                  </a:lnTo>
                  <a:lnTo>
                    <a:pt x="333375" y="295275"/>
                  </a:lnTo>
                  <a:lnTo>
                    <a:pt x="333375" y="288925"/>
                  </a:lnTo>
                  <a:lnTo>
                    <a:pt x="339725" y="282575"/>
                  </a:lnTo>
                  <a:lnTo>
                    <a:pt x="349250" y="276225"/>
                  </a:lnTo>
                  <a:lnTo>
                    <a:pt x="355600" y="266700"/>
                  </a:lnTo>
                  <a:lnTo>
                    <a:pt x="355600" y="266700"/>
                  </a:lnTo>
                  <a:lnTo>
                    <a:pt x="358775" y="263525"/>
                  </a:lnTo>
                  <a:lnTo>
                    <a:pt x="355600" y="257175"/>
                  </a:lnTo>
                  <a:lnTo>
                    <a:pt x="349250" y="247650"/>
                  </a:lnTo>
                  <a:lnTo>
                    <a:pt x="339725" y="238125"/>
                  </a:lnTo>
                  <a:lnTo>
                    <a:pt x="336550" y="225425"/>
                  </a:lnTo>
                  <a:lnTo>
                    <a:pt x="336550" y="225425"/>
                  </a:lnTo>
                  <a:lnTo>
                    <a:pt x="339725" y="222250"/>
                  </a:lnTo>
                  <a:lnTo>
                    <a:pt x="342900" y="219075"/>
                  </a:lnTo>
                  <a:lnTo>
                    <a:pt x="342900" y="219075"/>
                  </a:lnTo>
                  <a:lnTo>
                    <a:pt x="333375" y="219075"/>
                  </a:lnTo>
                  <a:lnTo>
                    <a:pt x="333375" y="219075"/>
                  </a:lnTo>
                  <a:lnTo>
                    <a:pt x="327025" y="206375"/>
                  </a:lnTo>
                  <a:lnTo>
                    <a:pt x="311150" y="184150"/>
                  </a:lnTo>
                  <a:lnTo>
                    <a:pt x="269875" y="111125"/>
                  </a:lnTo>
                  <a:lnTo>
                    <a:pt x="231775" y="38100"/>
                  </a:lnTo>
                  <a:lnTo>
                    <a:pt x="209550" y="3175"/>
                  </a:lnTo>
                  <a:lnTo>
                    <a:pt x="209550" y="3175"/>
                  </a:lnTo>
                  <a:lnTo>
                    <a:pt x="203200" y="0"/>
                  </a:lnTo>
                  <a:lnTo>
                    <a:pt x="190500" y="0"/>
                  </a:lnTo>
                  <a:lnTo>
                    <a:pt x="190500" y="0"/>
                  </a:lnTo>
                  <a:lnTo>
                    <a:pt x="171450" y="3175"/>
                  </a:lnTo>
                  <a:lnTo>
                    <a:pt x="152400" y="12700"/>
                  </a:lnTo>
                  <a:lnTo>
                    <a:pt x="127000" y="25400"/>
                  </a:lnTo>
                  <a:lnTo>
                    <a:pt x="104775" y="41275"/>
                  </a:lnTo>
                  <a:lnTo>
                    <a:pt x="79375" y="60325"/>
                  </a:lnTo>
                  <a:lnTo>
                    <a:pt x="57150" y="79375"/>
                  </a:lnTo>
                  <a:lnTo>
                    <a:pt x="38100" y="101600"/>
                  </a:lnTo>
                  <a:lnTo>
                    <a:pt x="22225" y="123825"/>
                  </a:lnTo>
                  <a:lnTo>
                    <a:pt x="22225" y="123825"/>
                  </a:lnTo>
                  <a:lnTo>
                    <a:pt x="9525" y="142875"/>
                  </a:lnTo>
                  <a:lnTo>
                    <a:pt x="3175" y="158750"/>
                  </a:lnTo>
                  <a:lnTo>
                    <a:pt x="0" y="177800"/>
                  </a:lnTo>
                  <a:lnTo>
                    <a:pt x="3175" y="193675"/>
                  </a:lnTo>
                  <a:lnTo>
                    <a:pt x="3175" y="193675"/>
                  </a:lnTo>
                  <a:lnTo>
                    <a:pt x="9525" y="200025"/>
                  </a:lnTo>
                  <a:lnTo>
                    <a:pt x="19050" y="209550"/>
                  </a:lnTo>
                  <a:lnTo>
                    <a:pt x="44450" y="228600"/>
                  </a:lnTo>
                  <a:lnTo>
                    <a:pt x="73025" y="250825"/>
                  </a:lnTo>
                  <a:lnTo>
                    <a:pt x="85725" y="263525"/>
                  </a:lnTo>
                  <a:lnTo>
                    <a:pt x="95250" y="276225"/>
                  </a:lnTo>
                  <a:lnTo>
                    <a:pt x="95250" y="276225"/>
                  </a:lnTo>
                  <a:lnTo>
                    <a:pt x="104775" y="301625"/>
                  </a:lnTo>
                  <a:lnTo>
                    <a:pt x="107950" y="320675"/>
                  </a:lnTo>
                  <a:lnTo>
                    <a:pt x="107950" y="336550"/>
                  </a:lnTo>
                  <a:lnTo>
                    <a:pt x="114300" y="352425"/>
                  </a:lnTo>
                  <a:lnTo>
                    <a:pt x="114300" y="352425"/>
                  </a:lnTo>
                  <a:lnTo>
                    <a:pt x="130175" y="374650"/>
                  </a:lnTo>
                  <a:lnTo>
                    <a:pt x="155575" y="403225"/>
                  </a:lnTo>
                  <a:lnTo>
                    <a:pt x="177800" y="428625"/>
                  </a:lnTo>
                  <a:lnTo>
                    <a:pt x="184150" y="438150"/>
                  </a:lnTo>
                  <a:lnTo>
                    <a:pt x="190500" y="447675"/>
                  </a:lnTo>
                  <a:lnTo>
                    <a:pt x="190500" y="447675"/>
                  </a:lnTo>
                  <a:lnTo>
                    <a:pt x="193675" y="466725"/>
                  </a:lnTo>
                  <a:lnTo>
                    <a:pt x="193675" y="488950"/>
                  </a:lnTo>
                  <a:lnTo>
                    <a:pt x="193675" y="508000"/>
                  </a:lnTo>
                  <a:lnTo>
                    <a:pt x="196850" y="517525"/>
                  </a:lnTo>
                  <a:lnTo>
                    <a:pt x="200025" y="523875"/>
                  </a:lnTo>
                  <a:lnTo>
                    <a:pt x="200025" y="523875"/>
                  </a:lnTo>
                  <a:lnTo>
                    <a:pt x="209550" y="539750"/>
                  </a:lnTo>
                  <a:lnTo>
                    <a:pt x="222250" y="565150"/>
                  </a:lnTo>
                  <a:lnTo>
                    <a:pt x="222250" y="565150"/>
                  </a:lnTo>
                  <a:lnTo>
                    <a:pt x="304800" y="485775"/>
                  </a:lnTo>
                  <a:lnTo>
                    <a:pt x="333375" y="463550"/>
                  </a:lnTo>
                  <a:lnTo>
                    <a:pt x="346075" y="454025"/>
                  </a:lnTo>
                  <a:lnTo>
                    <a:pt x="346075" y="454025"/>
                  </a:lnTo>
                  <a:lnTo>
                    <a:pt x="361950" y="450850"/>
                  </a:lnTo>
                  <a:lnTo>
                    <a:pt x="365125" y="454025"/>
                  </a:lnTo>
                  <a:lnTo>
                    <a:pt x="365125" y="454025"/>
                  </a:lnTo>
                  <a:lnTo>
                    <a:pt x="368300" y="444500"/>
                  </a:lnTo>
                  <a:lnTo>
                    <a:pt x="371475" y="428625"/>
                  </a:lnTo>
                  <a:lnTo>
                    <a:pt x="371475" y="428625"/>
                  </a:lnTo>
                  <a:lnTo>
                    <a:pt x="381000" y="425450"/>
                  </a:lnTo>
                  <a:lnTo>
                    <a:pt x="396875" y="419100"/>
                  </a:lnTo>
                  <a:lnTo>
                    <a:pt x="419100" y="415925"/>
                  </a:lnTo>
                  <a:lnTo>
                    <a:pt x="412750" y="504825"/>
                  </a:lnTo>
                  <a:lnTo>
                    <a:pt x="381000" y="501650"/>
                  </a:lnTo>
                  <a:lnTo>
                    <a:pt x="381000" y="501650"/>
                  </a:lnTo>
                  <a:lnTo>
                    <a:pt x="209550" y="660400"/>
                  </a:lnTo>
                  <a:lnTo>
                    <a:pt x="209550" y="660400"/>
                  </a:lnTo>
                  <a:lnTo>
                    <a:pt x="196850" y="704850"/>
                  </a:lnTo>
                  <a:lnTo>
                    <a:pt x="187325" y="755650"/>
                  </a:lnTo>
                  <a:lnTo>
                    <a:pt x="168275" y="873125"/>
                  </a:lnTo>
                  <a:lnTo>
                    <a:pt x="152400" y="993775"/>
                  </a:lnTo>
                  <a:lnTo>
                    <a:pt x="139700" y="1117600"/>
                  </a:lnTo>
                  <a:lnTo>
                    <a:pt x="130175" y="1235075"/>
                  </a:lnTo>
                  <a:lnTo>
                    <a:pt x="123825" y="1330325"/>
                  </a:lnTo>
                  <a:lnTo>
                    <a:pt x="120650" y="1400175"/>
                  </a:lnTo>
                  <a:lnTo>
                    <a:pt x="120650" y="1431925"/>
                  </a:lnTo>
                  <a:lnTo>
                    <a:pt x="120650" y="1431925"/>
                  </a:lnTo>
                  <a:lnTo>
                    <a:pt x="127000" y="1460500"/>
                  </a:lnTo>
                  <a:lnTo>
                    <a:pt x="136525" y="1492250"/>
                  </a:lnTo>
                  <a:lnTo>
                    <a:pt x="142875" y="1504950"/>
                  </a:lnTo>
                  <a:lnTo>
                    <a:pt x="152400" y="1520825"/>
                  </a:lnTo>
                  <a:lnTo>
                    <a:pt x="161925" y="1530350"/>
                  </a:lnTo>
                  <a:lnTo>
                    <a:pt x="174625" y="1536700"/>
                  </a:lnTo>
                  <a:lnTo>
                    <a:pt x="174625" y="1536700"/>
                  </a:lnTo>
                  <a:lnTo>
                    <a:pt x="342900" y="1520825"/>
                  </a:lnTo>
                  <a:lnTo>
                    <a:pt x="457200" y="1508125"/>
                  </a:lnTo>
                  <a:lnTo>
                    <a:pt x="530225" y="1498600"/>
                  </a:lnTo>
                  <a:lnTo>
                    <a:pt x="530225" y="1498600"/>
                  </a:lnTo>
                  <a:lnTo>
                    <a:pt x="612775" y="1419225"/>
                  </a:lnTo>
                  <a:lnTo>
                    <a:pt x="654050" y="1377950"/>
                  </a:lnTo>
                  <a:lnTo>
                    <a:pt x="685800" y="1339850"/>
                  </a:lnTo>
                  <a:lnTo>
                    <a:pt x="685800" y="1339850"/>
                  </a:lnTo>
                  <a:lnTo>
                    <a:pt x="720725" y="1295400"/>
                  </a:lnTo>
                  <a:lnTo>
                    <a:pt x="752475" y="1247775"/>
                  </a:lnTo>
                  <a:lnTo>
                    <a:pt x="803275" y="1168400"/>
                  </a:lnTo>
                  <a:lnTo>
                    <a:pt x="803275" y="1168400"/>
                  </a:lnTo>
                  <a:lnTo>
                    <a:pt x="822325" y="1136650"/>
                  </a:lnTo>
                  <a:lnTo>
                    <a:pt x="850900" y="1101725"/>
                  </a:lnTo>
                  <a:lnTo>
                    <a:pt x="850900" y="1101725"/>
                  </a:lnTo>
                  <a:lnTo>
                    <a:pt x="857250" y="1095375"/>
                  </a:lnTo>
                  <a:lnTo>
                    <a:pt x="866775" y="1095375"/>
                  </a:lnTo>
                  <a:lnTo>
                    <a:pt x="895350" y="1092200"/>
                  </a:lnTo>
                  <a:lnTo>
                    <a:pt x="933450" y="1095375"/>
                  </a:lnTo>
                  <a:lnTo>
                    <a:pt x="974725" y="1104900"/>
                  </a:lnTo>
                  <a:lnTo>
                    <a:pt x="1012825" y="1117600"/>
                  </a:lnTo>
                  <a:lnTo>
                    <a:pt x="1047750" y="1136650"/>
                  </a:lnTo>
                  <a:lnTo>
                    <a:pt x="1060450" y="1146175"/>
                  </a:lnTo>
                  <a:lnTo>
                    <a:pt x="1069975" y="1158875"/>
                  </a:lnTo>
                  <a:lnTo>
                    <a:pt x="1076325" y="1171575"/>
                  </a:lnTo>
                  <a:lnTo>
                    <a:pt x="1079500" y="1184275"/>
                  </a:lnTo>
                  <a:lnTo>
                    <a:pt x="1079500" y="1184275"/>
                  </a:lnTo>
                  <a:lnTo>
                    <a:pt x="1079500" y="1190625"/>
                  </a:lnTo>
                  <a:lnTo>
                    <a:pt x="1079500" y="1190625"/>
                  </a:lnTo>
                  <a:lnTo>
                    <a:pt x="1098550" y="1177925"/>
                  </a:lnTo>
                  <a:lnTo>
                    <a:pt x="1098550" y="1177925"/>
                  </a:lnTo>
                  <a:lnTo>
                    <a:pt x="1104900" y="1162050"/>
                  </a:lnTo>
                  <a:lnTo>
                    <a:pt x="1111250" y="1139825"/>
                  </a:lnTo>
                  <a:lnTo>
                    <a:pt x="1114425" y="1114425"/>
                  </a:lnTo>
                  <a:lnTo>
                    <a:pt x="1114425" y="1095375"/>
                  </a:lnTo>
                  <a:lnTo>
                    <a:pt x="1114425" y="1095375"/>
                  </a:lnTo>
                  <a:close/>
                </a:path>
              </a:pathLst>
            </a:custGeom>
            <a:solidFill>
              <a:srgbClr val="002060">
                <a:tint val="50000"/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B875A6A7-2B96-46A3-8CFA-68623DCB16B2}">
                  <a16:creationId xmlns:a16="http://schemas.microsoft.com/office/drawing/2010/main" id="{AD62206B-2347-4451-BE16-98F471F9D509}"/>
                </a:ext>
              </a:extLst>
            </p:cNvPr>
            <p:cNvSpPr/>
            <p:nvPr/>
          </p:nvSpPr>
          <p:spPr>
            <a:xfrm flipH="false" flipV="false">
              <a:off x="1768475" y="2241550"/>
              <a:ext cx="31750" cy="50800"/>
            </a:xfrm>
            <a:custGeom>
              <a:avLst/>
              <a:gdLst/>
              <a:ahLst/>
              <a:cxnLst/>
              <a:rect b="b" l="0" r="r" t="0"/>
              <a:pathLst>
                <a:path h="50800" w="31750">
                  <a:moveTo>
                    <a:pt x="31750" y="0"/>
                  </a:moveTo>
                  <a:lnTo>
                    <a:pt x="31750" y="0"/>
                  </a:lnTo>
                  <a:lnTo>
                    <a:pt x="9525" y="34925"/>
                  </a:lnTo>
                  <a:lnTo>
                    <a:pt x="0" y="50800"/>
                  </a:lnTo>
                  <a:lnTo>
                    <a:pt x="0" y="50800"/>
                  </a:lnTo>
                  <a:lnTo>
                    <a:pt x="12700" y="47625"/>
                  </a:lnTo>
                  <a:lnTo>
                    <a:pt x="31750" y="34925"/>
                  </a:lnTo>
                  <a:lnTo>
                    <a:pt x="31750" y="34925"/>
                  </a:lnTo>
                  <a:lnTo>
                    <a:pt x="31750" y="19050"/>
                  </a:lnTo>
                  <a:lnTo>
                    <a:pt x="31750" y="19050"/>
                  </a:lnTo>
                  <a:lnTo>
                    <a:pt x="31750" y="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2060">
                <a:tint val="50000"/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>
              <a:extLst>
                <a:ext uri="{3300AB4B-4494-47A0-839D-F58ABCB71752}">
                  <a16:creationId xmlns:a16="http://schemas.microsoft.com/office/drawing/2010/main" id="{B28CF58E-F5D5-47FD-8276-E537FF19D8D5}"/>
                </a:ext>
              </a:extLst>
            </p:cNvPr>
            <p:cNvSpPr/>
            <p:nvPr/>
          </p:nvSpPr>
          <p:spPr>
            <a:xfrm flipH="false" flipV="false">
              <a:off x="1800225" y="1536700"/>
              <a:ext cx="654050" cy="739775"/>
            </a:xfrm>
            <a:custGeom>
              <a:avLst/>
              <a:gdLst/>
              <a:ahLst/>
              <a:cxnLst/>
              <a:rect b="b" l="0" r="r" t="0"/>
              <a:pathLst>
                <a:path h="739775" w="654050">
                  <a:moveTo>
                    <a:pt x="606425" y="12700"/>
                  </a:moveTo>
                  <a:lnTo>
                    <a:pt x="606425" y="12700"/>
                  </a:lnTo>
                  <a:lnTo>
                    <a:pt x="603250" y="28575"/>
                  </a:lnTo>
                  <a:lnTo>
                    <a:pt x="600075" y="38100"/>
                  </a:lnTo>
                  <a:lnTo>
                    <a:pt x="600075" y="38100"/>
                  </a:lnTo>
                  <a:lnTo>
                    <a:pt x="596900" y="34925"/>
                  </a:lnTo>
                  <a:lnTo>
                    <a:pt x="581025" y="38100"/>
                  </a:lnTo>
                  <a:lnTo>
                    <a:pt x="581025" y="38100"/>
                  </a:lnTo>
                  <a:lnTo>
                    <a:pt x="568325" y="47625"/>
                  </a:lnTo>
                  <a:lnTo>
                    <a:pt x="539750" y="69850"/>
                  </a:lnTo>
                  <a:lnTo>
                    <a:pt x="457200" y="149225"/>
                  </a:lnTo>
                  <a:lnTo>
                    <a:pt x="457200" y="149225"/>
                  </a:lnTo>
                  <a:lnTo>
                    <a:pt x="365125" y="238125"/>
                  </a:lnTo>
                  <a:lnTo>
                    <a:pt x="295275" y="311150"/>
                  </a:lnTo>
                  <a:lnTo>
                    <a:pt x="295275" y="311150"/>
                  </a:lnTo>
                  <a:lnTo>
                    <a:pt x="234950" y="384175"/>
                  </a:lnTo>
                  <a:lnTo>
                    <a:pt x="149225" y="495300"/>
                  </a:lnTo>
                  <a:lnTo>
                    <a:pt x="149225" y="495300"/>
                  </a:lnTo>
                  <a:lnTo>
                    <a:pt x="85725" y="584200"/>
                  </a:lnTo>
                  <a:lnTo>
                    <a:pt x="85725" y="584200"/>
                  </a:lnTo>
                  <a:lnTo>
                    <a:pt x="0" y="704850"/>
                  </a:lnTo>
                  <a:lnTo>
                    <a:pt x="0" y="704850"/>
                  </a:lnTo>
                  <a:lnTo>
                    <a:pt x="0" y="723900"/>
                  </a:lnTo>
                  <a:lnTo>
                    <a:pt x="0" y="723900"/>
                  </a:lnTo>
                  <a:lnTo>
                    <a:pt x="0" y="739775"/>
                  </a:lnTo>
                  <a:lnTo>
                    <a:pt x="0" y="739775"/>
                  </a:lnTo>
                  <a:lnTo>
                    <a:pt x="34925" y="717550"/>
                  </a:lnTo>
                  <a:lnTo>
                    <a:pt x="60325" y="698500"/>
                  </a:lnTo>
                  <a:lnTo>
                    <a:pt x="60325" y="698500"/>
                  </a:lnTo>
                  <a:lnTo>
                    <a:pt x="88900" y="663575"/>
                  </a:lnTo>
                  <a:lnTo>
                    <a:pt x="88900" y="663575"/>
                  </a:lnTo>
                  <a:lnTo>
                    <a:pt x="152400" y="581025"/>
                  </a:lnTo>
                  <a:lnTo>
                    <a:pt x="152400" y="581025"/>
                  </a:lnTo>
                  <a:lnTo>
                    <a:pt x="269875" y="428625"/>
                  </a:lnTo>
                  <a:lnTo>
                    <a:pt x="317500" y="368300"/>
                  </a:lnTo>
                  <a:lnTo>
                    <a:pt x="346075" y="336550"/>
                  </a:lnTo>
                  <a:lnTo>
                    <a:pt x="346075" y="336550"/>
                  </a:lnTo>
                  <a:lnTo>
                    <a:pt x="444500" y="244475"/>
                  </a:lnTo>
                  <a:lnTo>
                    <a:pt x="444500" y="244475"/>
                  </a:lnTo>
                  <a:lnTo>
                    <a:pt x="615950" y="85725"/>
                  </a:lnTo>
                  <a:lnTo>
                    <a:pt x="647700" y="88900"/>
                  </a:lnTo>
                  <a:lnTo>
                    <a:pt x="654050" y="0"/>
                  </a:lnTo>
                  <a:lnTo>
                    <a:pt x="654050" y="0"/>
                  </a:lnTo>
                  <a:lnTo>
                    <a:pt x="631825" y="3175"/>
                  </a:lnTo>
                  <a:lnTo>
                    <a:pt x="615950" y="9525"/>
                  </a:lnTo>
                  <a:lnTo>
                    <a:pt x="606425" y="12700"/>
                  </a:lnTo>
                  <a:lnTo>
                    <a:pt x="606425" y="12700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">
              <a:extLst>
                <a:ext uri="{D1E4CAB1-7EAC-4141-9634-D812317D66BE}">
                  <a16:creationId xmlns:a16="http://schemas.microsoft.com/office/drawing/2010/main" id="{F31DD051-40F0-4530-865D-299CE241DD57}"/>
                </a:ext>
              </a:extLst>
            </p:cNvPr>
            <p:cNvSpPr/>
            <p:nvPr/>
          </p:nvSpPr>
          <p:spPr>
            <a:xfrm flipH="false" flipV="false">
              <a:off x="2368549" y="920750"/>
              <a:ext cx="590550" cy="606424"/>
            </a:xfrm>
            <a:custGeom>
              <a:avLst/>
              <a:gdLst/>
              <a:ahLst/>
              <a:cxnLst/>
              <a:rect b="b" l="0" r="r" t="0"/>
              <a:pathLst>
                <a:path h="606425" w="590550">
                  <a:moveTo>
                    <a:pt x="577850" y="174625"/>
                  </a:moveTo>
                  <a:lnTo>
                    <a:pt x="577850" y="174625"/>
                  </a:lnTo>
                  <a:lnTo>
                    <a:pt x="561975" y="133350"/>
                  </a:lnTo>
                  <a:lnTo>
                    <a:pt x="542925" y="101600"/>
                  </a:lnTo>
                  <a:lnTo>
                    <a:pt x="517525" y="76200"/>
                  </a:lnTo>
                  <a:lnTo>
                    <a:pt x="492125" y="57150"/>
                  </a:lnTo>
                  <a:lnTo>
                    <a:pt x="460375" y="41275"/>
                  </a:lnTo>
                  <a:lnTo>
                    <a:pt x="428625" y="28575"/>
                  </a:lnTo>
                  <a:lnTo>
                    <a:pt x="396875" y="19050"/>
                  </a:lnTo>
                  <a:lnTo>
                    <a:pt x="361950" y="15875"/>
                  </a:lnTo>
                  <a:lnTo>
                    <a:pt x="295275" y="9525"/>
                  </a:lnTo>
                  <a:lnTo>
                    <a:pt x="234950" y="9525"/>
                  </a:lnTo>
                  <a:lnTo>
                    <a:pt x="187325" y="9525"/>
                  </a:lnTo>
                  <a:lnTo>
                    <a:pt x="168275" y="6350"/>
                  </a:lnTo>
                  <a:lnTo>
                    <a:pt x="155575" y="0"/>
                  </a:lnTo>
                  <a:lnTo>
                    <a:pt x="155575" y="0"/>
                  </a:lnTo>
                  <a:lnTo>
                    <a:pt x="155575" y="12700"/>
                  </a:lnTo>
                  <a:lnTo>
                    <a:pt x="158750" y="22225"/>
                  </a:lnTo>
                  <a:lnTo>
                    <a:pt x="165100" y="31750"/>
                  </a:lnTo>
                  <a:lnTo>
                    <a:pt x="165100" y="31750"/>
                  </a:lnTo>
                  <a:lnTo>
                    <a:pt x="155575" y="34925"/>
                  </a:lnTo>
                  <a:lnTo>
                    <a:pt x="146050" y="34925"/>
                  </a:lnTo>
                  <a:lnTo>
                    <a:pt x="136525" y="31750"/>
                  </a:lnTo>
                  <a:lnTo>
                    <a:pt x="136525" y="31750"/>
                  </a:lnTo>
                  <a:lnTo>
                    <a:pt x="139700" y="44450"/>
                  </a:lnTo>
                  <a:lnTo>
                    <a:pt x="146050" y="53975"/>
                  </a:lnTo>
                  <a:lnTo>
                    <a:pt x="152400" y="60325"/>
                  </a:lnTo>
                  <a:lnTo>
                    <a:pt x="165100" y="69850"/>
                  </a:lnTo>
                  <a:lnTo>
                    <a:pt x="180975" y="79375"/>
                  </a:lnTo>
                  <a:lnTo>
                    <a:pt x="190500" y="82550"/>
                  </a:lnTo>
                  <a:lnTo>
                    <a:pt x="190500" y="82550"/>
                  </a:lnTo>
                  <a:lnTo>
                    <a:pt x="158750" y="104775"/>
                  </a:lnTo>
                  <a:lnTo>
                    <a:pt x="133350" y="123825"/>
                  </a:lnTo>
                  <a:lnTo>
                    <a:pt x="120650" y="136525"/>
                  </a:lnTo>
                  <a:lnTo>
                    <a:pt x="120650" y="136525"/>
                  </a:lnTo>
                  <a:lnTo>
                    <a:pt x="120650" y="146050"/>
                  </a:lnTo>
                  <a:lnTo>
                    <a:pt x="120650" y="152400"/>
                  </a:lnTo>
                  <a:lnTo>
                    <a:pt x="120650" y="158750"/>
                  </a:lnTo>
                  <a:lnTo>
                    <a:pt x="117475" y="171450"/>
                  </a:lnTo>
                  <a:lnTo>
                    <a:pt x="117475" y="171450"/>
                  </a:lnTo>
                  <a:lnTo>
                    <a:pt x="111125" y="177800"/>
                  </a:lnTo>
                  <a:lnTo>
                    <a:pt x="98425" y="187325"/>
                  </a:lnTo>
                  <a:lnTo>
                    <a:pt x="60325" y="212725"/>
                  </a:lnTo>
                  <a:lnTo>
                    <a:pt x="41275" y="225425"/>
                  </a:lnTo>
                  <a:lnTo>
                    <a:pt x="28575" y="238125"/>
                  </a:lnTo>
                  <a:lnTo>
                    <a:pt x="19050" y="250825"/>
                  </a:lnTo>
                  <a:lnTo>
                    <a:pt x="19050" y="254000"/>
                  </a:lnTo>
                  <a:lnTo>
                    <a:pt x="19050" y="260350"/>
                  </a:lnTo>
                  <a:lnTo>
                    <a:pt x="19050" y="260350"/>
                  </a:lnTo>
                  <a:lnTo>
                    <a:pt x="25400" y="266700"/>
                  </a:lnTo>
                  <a:lnTo>
                    <a:pt x="31750" y="273050"/>
                  </a:lnTo>
                  <a:lnTo>
                    <a:pt x="44450" y="282575"/>
                  </a:lnTo>
                  <a:lnTo>
                    <a:pt x="53975" y="288925"/>
                  </a:lnTo>
                  <a:lnTo>
                    <a:pt x="57150" y="292100"/>
                  </a:lnTo>
                  <a:lnTo>
                    <a:pt x="57150" y="292100"/>
                  </a:lnTo>
                  <a:lnTo>
                    <a:pt x="57150" y="292100"/>
                  </a:lnTo>
                  <a:lnTo>
                    <a:pt x="50800" y="301625"/>
                  </a:lnTo>
                  <a:lnTo>
                    <a:pt x="41275" y="307975"/>
                  </a:lnTo>
                  <a:lnTo>
                    <a:pt x="41275" y="307975"/>
                  </a:lnTo>
                  <a:lnTo>
                    <a:pt x="28575" y="317500"/>
                  </a:lnTo>
                  <a:lnTo>
                    <a:pt x="25400" y="320675"/>
                  </a:lnTo>
                  <a:lnTo>
                    <a:pt x="28575" y="330200"/>
                  </a:lnTo>
                  <a:lnTo>
                    <a:pt x="28575" y="330200"/>
                  </a:lnTo>
                  <a:lnTo>
                    <a:pt x="41275" y="339725"/>
                  </a:lnTo>
                  <a:lnTo>
                    <a:pt x="53975" y="355600"/>
                  </a:lnTo>
                  <a:lnTo>
                    <a:pt x="66675" y="371475"/>
                  </a:lnTo>
                  <a:lnTo>
                    <a:pt x="66675" y="381000"/>
                  </a:lnTo>
                  <a:lnTo>
                    <a:pt x="66675" y="390525"/>
                  </a:lnTo>
                  <a:lnTo>
                    <a:pt x="66675" y="390525"/>
                  </a:lnTo>
                  <a:lnTo>
                    <a:pt x="63500" y="396875"/>
                  </a:lnTo>
                  <a:lnTo>
                    <a:pt x="60325" y="403225"/>
                  </a:lnTo>
                  <a:lnTo>
                    <a:pt x="44450" y="409575"/>
                  </a:lnTo>
                  <a:lnTo>
                    <a:pt x="9525" y="419100"/>
                  </a:lnTo>
                  <a:lnTo>
                    <a:pt x="9525" y="419100"/>
                  </a:lnTo>
                  <a:lnTo>
                    <a:pt x="6350" y="422275"/>
                  </a:lnTo>
                  <a:lnTo>
                    <a:pt x="3175" y="425450"/>
                  </a:lnTo>
                  <a:lnTo>
                    <a:pt x="3175" y="425450"/>
                  </a:lnTo>
                  <a:lnTo>
                    <a:pt x="6350" y="438150"/>
                  </a:lnTo>
                  <a:lnTo>
                    <a:pt x="15875" y="447675"/>
                  </a:lnTo>
                  <a:lnTo>
                    <a:pt x="22225" y="457200"/>
                  </a:lnTo>
                  <a:lnTo>
                    <a:pt x="25400" y="463550"/>
                  </a:lnTo>
                  <a:lnTo>
                    <a:pt x="22225" y="466725"/>
                  </a:lnTo>
                  <a:lnTo>
                    <a:pt x="22225" y="466725"/>
                  </a:lnTo>
                  <a:lnTo>
                    <a:pt x="15875" y="476250"/>
                  </a:lnTo>
                  <a:lnTo>
                    <a:pt x="6350" y="482600"/>
                  </a:lnTo>
                  <a:lnTo>
                    <a:pt x="0" y="488950"/>
                  </a:lnTo>
                  <a:lnTo>
                    <a:pt x="0" y="495300"/>
                  </a:lnTo>
                  <a:lnTo>
                    <a:pt x="0" y="504825"/>
                  </a:lnTo>
                  <a:lnTo>
                    <a:pt x="3175" y="517525"/>
                  </a:lnTo>
                  <a:lnTo>
                    <a:pt x="3175" y="517525"/>
                  </a:lnTo>
                  <a:lnTo>
                    <a:pt x="9525" y="527050"/>
                  </a:lnTo>
                  <a:lnTo>
                    <a:pt x="19050" y="539750"/>
                  </a:lnTo>
                  <a:lnTo>
                    <a:pt x="50800" y="558800"/>
                  </a:lnTo>
                  <a:lnTo>
                    <a:pt x="92075" y="577850"/>
                  </a:lnTo>
                  <a:lnTo>
                    <a:pt x="92075" y="577850"/>
                  </a:lnTo>
                  <a:lnTo>
                    <a:pt x="92075" y="590550"/>
                  </a:lnTo>
                  <a:lnTo>
                    <a:pt x="95250" y="600075"/>
                  </a:lnTo>
                  <a:lnTo>
                    <a:pt x="98425" y="606425"/>
                  </a:lnTo>
                  <a:lnTo>
                    <a:pt x="98425" y="606425"/>
                  </a:lnTo>
                  <a:lnTo>
                    <a:pt x="120650" y="593725"/>
                  </a:lnTo>
                  <a:lnTo>
                    <a:pt x="155575" y="581025"/>
                  </a:lnTo>
                  <a:lnTo>
                    <a:pt x="193675" y="568325"/>
                  </a:lnTo>
                  <a:lnTo>
                    <a:pt x="241300" y="558800"/>
                  </a:lnTo>
                  <a:lnTo>
                    <a:pt x="288925" y="549275"/>
                  </a:lnTo>
                  <a:lnTo>
                    <a:pt x="336550" y="542925"/>
                  </a:lnTo>
                  <a:lnTo>
                    <a:pt x="381000" y="539750"/>
                  </a:lnTo>
                  <a:lnTo>
                    <a:pt x="422275" y="542925"/>
                  </a:lnTo>
                  <a:lnTo>
                    <a:pt x="422275" y="542925"/>
                  </a:lnTo>
                  <a:lnTo>
                    <a:pt x="425450" y="542925"/>
                  </a:lnTo>
                  <a:lnTo>
                    <a:pt x="425450" y="542925"/>
                  </a:lnTo>
                  <a:lnTo>
                    <a:pt x="444500" y="533400"/>
                  </a:lnTo>
                  <a:lnTo>
                    <a:pt x="473075" y="514350"/>
                  </a:lnTo>
                  <a:lnTo>
                    <a:pt x="504825" y="482600"/>
                  </a:lnTo>
                  <a:lnTo>
                    <a:pt x="523875" y="463550"/>
                  </a:lnTo>
                  <a:lnTo>
                    <a:pt x="539750" y="441325"/>
                  </a:lnTo>
                  <a:lnTo>
                    <a:pt x="555625" y="415925"/>
                  </a:lnTo>
                  <a:lnTo>
                    <a:pt x="568325" y="390525"/>
                  </a:lnTo>
                  <a:lnTo>
                    <a:pt x="577850" y="358775"/>
                  </a:lnTo>
                  <a:lnTo>
                    <a:pt x="587375" y="327025"/>
                  </a:lnTo>
                  <a:lnTo>
                    <a:pt x="590550" y="292100"/>
                  </a:lnTo>
                  <a:lnTo>
                    <a:pt x="590550" y="254000"/>
                  </a:lnTo>
                  <a:lnTo>
                    <a:pt x="587375" y="215900"/>
                  </a:lnTo>
                  <a:lnTo>
                    <a:pt x="577850" y="174625"/>
                  </a:lnTo>
                  <a:lnTo>
                    <a:pt x="577850" y="17462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9C9D4EB5-76B5-4B58-8C30-212C2939E190}">
                  <a16:creationId xmlns:a16="http://schemas.microsoft.com/office/drawing/2010/main" id="{32A023AB-B2F5-4B20-B800-8B1D157CCB9A}"/>
                </a:ext>
              </a:extLst>
            </p:cNvPr>
            <p:cNvSpPr/>
            <p:nvPr/>
          </p:nvSpPr>
          <p:spPr>
            <a:xfrm flipH="false" flipV="false">
              <a:off x="1282700" y="1203324"/>
              <a:ext cx="279399" cy="419100"/>
            </a:xfrm>
            <a:custGeom>
              <a:avLst/>
              <a:gdLst/>
              <a:ahLst/>
              <a:cxnLst/>
              <a:rect b="b" l="0" r="r" t="0"/>
              <a:pathLst>
                <a:path h="419100" w="279400">
                  <a:moveTo>
                    <a:pt x="219075" y="317500"/>
                  </a:moveTo>
                  <a:lnTo>
                    <a:pt x="219075" y="317500"/>
                  </a:lnTo>
                  <a:lnTo>
                    <a:pt x="222250" y="298450"/>
                  </a:lnTo>
                  <a:lnTo>
                    <a:pt x="225425" y="279400"/>
                  </a:lnTo>
                  <a:lnTo>
                    <a:pt x="225425" y="260350"/>
                  </a:lnTo>
                  <a:lnTo>
                    <a:pt x="228600" y="244475"/>
                  </a:lnTo>
                  <a:lnTo>
                    <a:pt x="228600" y="244475"/>
                  </a:lnTo>
                  <a:lnTo>
                    <a:pt x="234950" y="234950"/>
                  </a:lnTo>
                  <a:lnTo>
                    <a:pt x="241300" y="228600"/>
                  </a:lnTo>
                  <a:lnTo>
                    <a:pt x="250825" y="222250"/>
                  </a:lnTo>
                  <a:lnTo>
                    <a:pt x="254000" y="212725"/>
                  </a:lnTo>
                  <a:lnTo>
                    <a:pt x="254000" y="212725"/>
                  </a:lnTo>
                  <a:lnTo>
                    <a:pt x="263525" y="120650"/>
                  </a:lnTo>
                  <a:lnTo>
                    <a:pt x="273050" y="53975"/>
                  </a:lnTo>
                  <a:lnTo>
                    <a:pt x="279400" y="0"/>
                  </a:lnTo>
                  <a:lnTo>
                    <a:pt x="279400" y="0"/>
                  </a:lnTo>
                  <a:lnTo>
                    <a:pt x="250825" y="3175"/>
                  </a:lnTo>
                  <a:lnTo>
                    <a:pt x="215900" y="6350"/>
                  </a:lnTo>
                  <a:lnTo>
                    <a:pt x="177800" y="12700"/>
                  </a:lnTo>
                  <a:lnTo>
                    <a:pt x="139700" y="25400"/>
                  </a:lnTo>
                  <a:lnTo>
                    <a:pt x="101600" y="41275"/>
                  </a:lnTo>
                  <a:lnTo>
                    <a:pt x="85725" y="53975"/>
                  </a:lnTo>
                  <a:lnTo>
                    <a:pt x="66675" y="66675"/>
                  </a:lnTo>
                  <a:lnTo>
                    <a:pt x="50800" y="82550"/>
                  </a:lnTo>
                  <a:lnTo>
                    <a:pt x="38100" y="98425"/>
                  </a:lnTo>
                  <a:lnTo>
                    <a:pt x="25400" y="117475"/>
                  </a:lnTo>
                  <a:lnTo>
                    <a:pt x="12700" y="139700"/>
                  </a:lnTo>
                  <a:lnTo>
                    <a:pt x="12700" y="139700"/>
                  </a:lnTo>
                  <a:lnTo>
                    <a:pt x="6350" y="161925"/>
                  </a:lnTo>
                  <a:lnTo>
                    <a:pt x="3175" y="184150"/>
                  </a:lnTo>
                  <a:lnTo>
                    <a:pt x="0" y="203200"/>
                  </a:lnTo>
                  <a:lnTo>
                    <a:pt x="0" y="225425"/>
                  </a:lnTo>
                  <a:lnTo>
                    <a:pt x="3175" y="244475"/>
                  </a:lnTo>
                  <a:lnTo>
                    <a:pt x="9525" y="263525"/>
                  </a:lnTo>
                  <a:lnTo>
                    <a:pt x="25400" y="301625"/>
                  </a:lnTo>
                  <a:lnTo>
                    <a:pt x="47625" y="336550"/>
                  </a:lnTo>
                  <a:lnTo>
                    <a:pt x="73025" y="368300"/>
                  </a:lnTo>
                  <a:lnTo>
                    <a:pt x="101600" y="396875"/>
                  </a:lnTo>
                  <a:lnTo>
                    <a:pt x="127000" y="419100"/>
                  </a:lnTo>
                  <a:lnTo>
                    <a:pt x="127000" y="419100"/>
                  </a:lnTo>
                  <a:lnTo>
                    <a:pt x="171450" y="381000"/>
                  </a:lnTo>
                  <a:lnTo>
                    <a:pt x="171450" y="381000"/>
                  </a:lnTo>
                  <a:lnTo>
                    <a:pt x="196850" y="349250"/>
                  </a:lnTo>
                  <a:lnTo>
                    <a:pt x="209550" y="333375"/>
                  </a:lnTo>
                  <a:lnTo>
                    <a:pt x="219075" y="317500"/>
                  </a:lnTo>
                  <a:lnTo>
                    <a:pt x="219075" y="317500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FE0776FA-8239-42C2-B0A4-523CB9596F8D}">
                  <a16:creationId xmlns:a16="http://schemas.microsoft.com/office/drawing/2010/main" id="{312FA248-A03D-4B82-9471-7BB86D288274}"/>
                </a:ext>
              </a:extLst>
            </p:cNvPr>
            <p:cNvSpPr/>
            <p:nvPr/>
          </p:nvSpPr>
          <p:spPr>
            <a:xfrm flipH="false" flipV="false">
              <a:off x="708025" y="974724"/>
              <a:ext cx="1114425" cy="1698625"/>
            </a:xfrm>
            <a:custGeom>
              <a:avLst/>
              <a:gdLst/>
              <a:ahLst/>
              <a:cxnLst/>
              <a:rect b="b" l="0" r="r" t="0"/>
              <a:pathLst>
                <a:path h="1698625" w="1114425">
                  <a:moveTo>
                    <a:pt x="1092200" y="920750"/>
                  </a:moveTo>
                  <a:lnTo>
                    <a:pt x="1092200" y="920750"/>
                  </a:lnTo>
                  <a:lnTo>
                    <a:pt x="1085850" y="873125"/>
                  </a:lnTo>
                  <a:lnTo>
                    <a:pt x="1085850" y="873125"/>
                  </a:lnTo>
                  <a:lnTo>
                    <a:pt x="1085850" y="835025"/>
                  </a:lnTo>
                  <a:lnTo>
                    <a:pt x="1085850" y="835025"/>
                  </a:lnTo>
                  <a:lnTo>
                    <a:pt x="1089025" y="800100"/>
                  </a:lnTo>
                  <a:lnTo>
                    <a:pt x="1085850" y="768350"/>
                  </a:lnTo>
                  <a:lnTo>
                    <a:pt x="1085850" y="768350"/>
                  </a:lnTo>
                  <a:lnTo>
                    <a:pt x="1082675" y="752475"/>
                  </a:lnTo>
                  <a:lnTo>
                    <a:pt x="1073150" y="733425"/>
                  </a:lnTo>
                  <a:lnTo>
                    <a:pt x="1054100" y="692150"/>
                  </a:lnTo>
                  <a:lnTo>
                    <a:pt x="1031875" y="650875"/>
                  </a:lnTo>
                  <a:lnTo>
                    <a:pt x="1022350" y="628650"/>
                  </a:lnTo>
                  <a:lnTo>
                    <a:pt x="1022350" y="628650"/>
                  </a:lnTo>
                  <a:lnTo>
                    <a:pt x="1025525" y="606425"/>
                  </a:lnTo>
                  <a:lnTo>
                    <a:pt x="1031875" y="568325"/>
                  </a:lnTo>
                  <a:lnTo>
                    <a:pt x="1050925" y="488950"/>
                  </a:lnTo>
                  <a:lnTo>
                    <a:pt x="1050925" y="488950"/>
                  </a:lnTo>
                  <a:lnTo>
                    <a:pt x="1063625" y="381000"/>
                  </a:lnTo>
                  <a:lnTo>
                    <a:pt x="1069975" y="288925"/>
                  </a:lnTo>
                  <a:lnTo>
                    <a:pt x="1069975" y="288925"/>
                  </a:lnTo>
                  <a:lnTo>
                    <a:pt x="1069975" y="254000"/>
                  </a:lnTo>
                  <a:lnTo>
                    <a:pt x="1069975" y="241300"/>
                  </a:lnTo>
                  <a:lnTo>
                    <a:pt x="1069975" y="231775"/>
                  </a:lnTo>
                  <a:lnTo>
                    <a:pt x="1069975" y="231775"/>
                  </a:lnTo>
                  <a:lnTo>
                    <a:pt x="1108075" y="146050"/>
                  </a:lnTo>
                  <a:lnTo>
                    <a:pt x="1108075" y="146050"/>
                  </a:lnTo>
                  <a:lnTo>
                    <a:pt x="1114425" y="123825"/>
                  </a:lnTo>
                  <a:lnTo>
                    <a:pt x="1114425" y="107950"/>
                  </a:lnTo>
                  <a:lnTo>
                    <a:pt x="1114425" y="95250"/>
                  </a:lnTo>
                  <a:lnTo>
                    <a:pt x="1114425" y="95250"/>
                  </a:lnTo>
                  <a:lnTo>
                    <a:pt x="1111250" y="85725"/>
                  </a:lnTo>
                  <a:lnTo>
                    <a:pt x="1098550" y="76200"/>
                  </a:lnTo>
                  <a:lnTo>
                    <a:pt x="1098550" y="76200"/>
                  </a:lnTo>
                  <a:lnTo>
                    <a:pt x="1079500" y="63500"/>
                  </a:lnTo>
                  <a:lnTo>
                    <a:pt x="1057275" y="50800"/>
                  </a:lnTo>
                  <a:lnTo>
                    <a:pt x="1003300" y="25400"/>
                  </a:lnTo>
                  <a:lnTo>
                    <a:pt x="955675" y="9525"/>
                  </a:lnTo>
                  <a:lnTo>
                    <a:pt x="930275" y="0"/>
                  </a:lnTo>
                  <a:lnTo>
                    <a:pt x="930275" y="0"/>
                  </a:lnTo>
                  <a:lnTo>
                    <a:pt x="927100" y="0"/>
                  </a:lnTo>
                  <a:lnTo>
                    <a:pt x="927100" y="0"/>
                  </a:lnTo>
                  <a:lnTo>
                    <a:pt x="920750" y="0"/>
                  </a:lnTo>
                  <a:lnTo>
                    <a:pt x="911225" y="3175"/>
                  </a:lnTo>
                  <a:lnTo>
                    <a:pt x="901700" y="9525"/>
                  </a:lnTo>
                  <a:lnTo>
                    <a:pt x="895350" y="15875"/>
                  </a:lnTo>
                  <a:lnTo>
                    <a:pt x="895350" y="15875"/>
                  </a:lnTo>
                  <a:lnTo>
                    <a:pt x="892175" y="41275"/>
                  </a:lnTo>
                  <a:lnTo>
                    <a:pt x="889000" y="76200"/>
                  </a:lnTo>
                  <a:lnTo>
                    <a:pt x="889000" y="76200"/>
                  </a:lnTo>
                  <a:lnTo>
                    <a:pt x="885825" y="92075"/>
                  </a:lnTo>
                  <a:lnTo>
                    <a:pt x="876300" y="104775"/>
                  </a:lnTo>
                  <a:lnTo>
                    <a:pt x="866775" y="117475"/>
                  </a:lnTo>
                  <a:lnTo>
                    <a:pt x="863600" y="127000"/>
                  </a:lnTo>
                  <a:lnTo>
                    <a:pt x="863600" y="127000"/>
                  </a:lnTo>
                  <a:lnTo>
                    <a:pt x="866775" y="136525"/>
                  </a:lnTo>
                  <a:lnTo>
                    <a:pt x="869950" y="146050"/>
                  </a:lnTo>
                  <a:lnTo>
                    <a:pt x="879475" y="158750"/>
                  </a:lnTo>
                  <a:lnTo>
                    <a:pt x="879475" y="158750"/>
                  </a:lnTo>
                  <a:lnTo>
                    <a:pt x="873125" y="177800"/>
                  </a:lnTo>
                  <a:lnTo>
                    <a:pt x="857250" y="219075"/>
                  </a:lnTo>
                  <a:lnTo>
                    <a:pt x="857250" y="219075"/>
                  </a:lnTo>
                  <a:lnTo>
                    <a:pt x="854075" y="228600"/>
                  </a:lnTo>
                  <a:lnTo>
                    <a:pt x="854075" y="228600"/>
                  </a:lnTo>
                  <a:lnTo>
                    <a:pt x="847725" y="282575"/>
                  </a:lnTo>
                  <a:lnTo>
                    <a:pt x="838200" y="349250"/>
                  </a:lnTo>
                  <a:lnTo>
                    <a:pt x="828675" y="441325"/>
                  </a:lnTo>
                  <a:lnTo>
                    <a:pt x="828675" y="441325"/>
                  </a:lnTo>
                  <a:lnTo>
                    <a:pt x="825500" y="450850"/>
                  </a:lnTo>
                  <a:lnTo>
                    <a:pt x="815975" y="457200"/>
                  </a:lnTo>
                  <a:lnTo>
                    <a:pt x="809625" y="463550"/>
                  </a:lnTo>
                  <a:lnTo>
                    <a:pt x="803275" y="473075"/>
                  </a:lnTo>
                  <a:lnTo>
                    <a:pt x="803275" y="473075"/>
                  </a:lnTo>
                  <a:lnTo>
                    <a:pt x="800100" y="488950"/>
                  </a:lnTo>
                  <a:lnTo>
                    <a:pt x="800100" y="508000"/>
                  </a:lnTo>
                  <a:lnTo>
                    <a:pt x="796925" y="527050"/>
                  </a:lnTo>
                  <a:lnTo>
                    <a:pt x="793750" y="546100"/>
                  </a:lnTo>
                  <a:lnTo>
                    <a:pt x="793750" y="546100"/>
                  </a:lnTo>
                  <a:lnTo>
                    <a:pt x="784225" y="561975"/>
                  </a:lnTo>
                  <a:lnTo>
                    <a:pt x="771525" y="577850"/>
                  </a:lnTo>
                  <a:lnTo>
                    <a:pt x="746125" y="609600"/>
                  </a:lnTo>
                  <a:lnTo>
                    <a:pt x="746125" y="609600"/>
                  </a:lnTo>
                  <a:lnTo>
                    <a:pt x="701675" y="647700"/>
                  </a:lnTo>
                  <a:lnTo>
                    <a:pt x="701675" y="647700"/>
                  </a:lnTo>
                  <a:lnTo>
                    <a:pt x="669925" y="676275"/>
                  </a:lnTo>
                  <a:lnTo>
                    <a:pt x="650875" y="695325"/>
                  </a:lnTo>
                  <a:lnTo>
                    <a:pt x="650875" y="695325"/>
                  </a:lnTo>
                  <a:lnTo>
                    <a:pt x="638175" y="714375"/>
                  </a:lnTo>
                  <a:lnTo>
                    <a:pt x="628650" y="736600"/>
                  </a:lnTo>
                  <a:lnTo>
                    <a:pt x="619125" y="758825"/>
                  </a:lnTo>
                  <a:lnTo>
                    <a:pt x="612775" y="771525"/>
                  </a:lnTo>
                  <a:lnTo>
                    <a:pt x="612775" y="771525"/>
                  </a:lnTo>
                  <a:lnTo>
                    <a:pt x="606425" y="777875"/>
                  </a:lnTo>
                  <a:lnTo>
                    <a:pt x="593725" y="777875"/>
                  </a:lnTo>
                  <a:lnTo>
                    <a:pt x="584200" y="781050"/>
                  </a:lnTo>
                  <a:lnTo>
                    <a:pt x="574675" y="784225"/>
                  </a:lnTo>
                  <a:lnTo>
                    <a:pt x="574675" y="784225"/>
                  </a:lnTo>
                  <a:lnTo>
                    <a:pt x="565150" y="796925"/>
                  </a:lnTo>
                  <a:lnTo>
                    <a:pt x="558800" y="812800"/>
                  </a:lnTo>
                  <a:lnTo>
                    <a:pt x="549275" y="835025"/>
                  </a:lnTo>
                  <a:lnTo>
                    <a:pt x="536575" y="850900"/>
                  </a:lnTo>
                  <a:lnTo>
                    <a:pt x="536575" y="850900"/>
                  </a:lnTo>
                  <a:lnTo>
                    <a:pt x="511175" y="876300"/>
                  </a:lnTo>
                  <a:lnTo>
                    <a:pt x="498475" y="885825"/>
                  </a:lnTo>
                  <a:lnTo>
                    <a:pt x="488950" y="898525"/>
                  </a:lnTo>
                  <a:lnTo>
                    <a:pt x="488950" y="898525"/>
                  </a:lnTo>
                  <a:lnTo>
                    <a:pt x="485775" y="908050"/>
                  </a:lnTo>
                  <a:lnTo>
                    <a:pt x="485775" y="920750"/>
                  </a:lnTo>
                  <a:lnTo>
                    <a:pt x="485775" y="949325"/>
                  </a:lnTo>
                  <a:lnTo>
                    <a:pt x="482600" y="977900"/>
                  </a:lnTo>
                  <a:lnTo>
                    <a:pt x="482600" y="993775"/>
                  </a:lnTo>
                  <a:lnTo>
                    <a:pt x="482600" y="993775"/>
                  </a:lnTo>
                  <a:lnTo>
                    <a:pt x="479425" y="993775"/>
                  </a:lnTo>
                  <a:lnTo>
                    <a:pt x="473075" y="993775"/>
                  </a:lnTo>
                  <a:lnTo>
                    <a:pt x="469900" y="993775"/>
                  </a:lnTo>
                  <a:lnTo>
                    <a:pt x="463550" y="993775"/>
                  </a:lnTo>
                  <a:lnTo>
                    <a:pt x="463550" y="993775"/>
                  </a:lnTo>
                  <a:lnTo>
                    <a:pt x="454025" y="1003300"/>
                  </a:lnTo>
                  <a:lnTo>
                    <a:pt x="441325" y="1019175"/>
                  </a:lnTo>
                  <a:lnTo>
                    <a:pt x="428625" y="1038225"/>
                  </a:lnTo>
                  <a:lnTo>
                    <a:pt x="412750" y="1054100"/>
                  </a:lnTo>
                  <a:lnTo>
                    <a:pt x="412750" y="1054100"/>
                  </a:lnTo>
                  <a:lnTo>
                    <a:pt x="387350" y="1073150"/>
                  </a:lnTo>
                  <a:lnTo>
                    <a:pt x="346075" y="1098550"/>
                  </a:lnTo>
                  <a:lnTo>
                    <a:pt x="307975" y="1120775"/>
                  </a:lnTo>
                  <a:lnTo>
                    <a:pt x="288925" y="1136650"/>
                  </a:lnTo>
                  <a:lnTo>
                    <a:pt x="288925" y="1136650"/>
                  </a:lnTo>
                  <a:lnTo>
                    <a:pt x="285750" y="1146175"/>
                  </a:lnTo>
                  <a:lnTo>
                    <a:pt x="282575" y="1158875"/>
                  </a:lnTo>
                  <a:lnTo>
                    <a:pt x="279400" y="1168400"/>
                  </a:lnTo>
                  <a:lnTo>
                    <a:pt x="276225" y="1177925"/>
                  </a:lnTo>
                  <a:lnTo>
                    <a:pt x="276225" y="1177925"/>
                  </a:lnTo>
                  <a:lnTo>
                    <a:pt x="260350" y="1187450"/>
                  </a:lnTo>
                  <a:lnTo>
                    <a:pt x="228600" y="1203325"/>
                  </a:lnTo>
                  <a:lnTo>
                    <a:pt x="196850" y="1219200"/>
                  </a:lnTo>
                  <a:lnTo>
                    <a:pt x="174625" y="1231900"/>
                  </a:lnTo>
                  <a:lnTo>
                    <a:pt x="174625" y="1231900"/>
                  </a:lnTo>
                  <a:lnTo>
                    <a:pt x="107950" y="1285875"/>
                  </a:lnTo>
                  <a:lnTo>
                    <a:pt x="50800" y="1336675"/>
                  </a:lnTo>
                  <a:lnTo>
                    <a:pt x="50800" y="1336675"/>
                  </a:lnTo>
                  <a:lnTo>
                    <a:pt x="41275" y="1339850"/>
                  </a:lnTo>
                  <a:lnTo>
                    <a:pt x="28575" y="1339850"/>
                  </a:lnTo>
                  <a:lnTo>
                    <a:pt x="15875" y="1343025"/>
                  </a:lnTo>
                  <a:lnTo>
                    <a:pt x="3175" y="1346200"/>
                  </a:lnTo>
                  <a:lnTo>
                    <a:pt x="3175" y="1346200"/>
                  </a:lnTo>
                  <a:lnTo>
                    <a:pt x="0" y="1349375"/>
                  </a:lnTo>
                  <a:lnTo>
                    <a:pt x="0" y="1355725"/>
                  </a:lnTo>
                  <a:lnTo>
                    <a:pt x="3175" y="1371600"/>
                  </a:lnTo>
                  <a:lnTo>
                    <a:pt x="12700" y="1397000"/>
                  </a:lnTo>
                  <a:lnTo>
                    <a:pt x="12700" y="1397000"/>
                  </a:lnTo>
                  <a:lnTo>
                    <a:pt x="15875" y="1400175"/>
                  </a:lnTo>
                  <a:lnTo>
                    <a:pt x="15875" y="1400175"/>
                  </a:lnTo>
                  <a:lnTo>
                    <a:pt x="38100" y="1381125"/>
                  </a:lnTo>
                  <a:lnTo>
                    <a:pt x="38100" y="1381125"/>
                  </a:lnTo>
                  <a:lnTo>
                    <a:pt x="47625" y="1377950"/>
                  </a:lnTo>
                  <a:lnTo>
                    <a:pt x="57150" y="1381125"/>
                  </a:lnTo>
                  <a:lnTo>
                    <a:pt x="66675" y="1384300"/>
                  </a:lnTo>
                  <a:lnTo>
                    <a:pt x="76200" y="1387475"/>
                  </a:lnTo>
                  <a:lnTo>
                    <a:pt x="98425" y="1406525"/>
                  </a:lnTo>
                  <a:lnTo>
                    <a:pt x="117475" y="1428750"/>
                  </a:lnTo>
                  <a:lnTo>
                    <a:pt x="133350" y="1454150"/>
                  </a:lnTo>
                  <a:lnTo>
                    <a:pt x="146050" y="1476375"/>
                  </a:lnTo>
                  <a:lnTo>
                    <a:pt x="149225" y="1485900"/>
                  </a:lnTo>
                  <a:lnTo>
                    <a:pt x="149225" y="1495425"/>
                  </a:lnTo>
                  <a:lnTo>
                    <a:pt x="146050" y="1501775"/>
                  </a:lnTo>
                  <a:lnTo>
                    <a:pt x="139700" y="1504950"/>
                  </a:lnTo>
                  <a:lnTo>
                    <a:pt x="139700" y="1504950"/>
                  </a:lnTo>
                  <a:lnTo>
                    <a:pt x="101600" y="1524000"/>
                  </a:lnTo>
                  <a:lnTo>
                    <a:pt x="101600" y="1524000"/>
                  </a:lnTo>
                  <a:lnTo>
                    <a:pt x="111125" y="1530350"/>
                  </a:lnTo>
                  <a:lnTo>
                    <a:pt x="120650" y="1530350"/>
                  </a:lnTo>
                  <a:lnTo>
                    <a:pt x="130175" y="1530350"/>
                  </a:lnTo>
                  <a:lnTo>
                    <a:pt x="139700" y="1530350"/>
                  </a:lnTo>
                  <a:lnTo>
                    <a:pt x="139700" y="1530350"/>
                  </a:lnTo>
                  <a:lnTo>
                    <a:pt x="158750" y="1514475"/>
                  </a:lnTo>
                  <a:lnTo>
                    <a:pt x="190500" y="1482725"/>
                  </a:lnTo>
                  <a:lnTo>
                    <a:pt x="225425" y="1447800"/>
                  </a:lnTo>
                  <a:lnTo>
                    <a:pt x="257175" y="1422400"/>
                  </a:lnTo>
                  <a:lnTo>
                    <a:pt x="257175" y="1422400"/>
                  </a:lnTo>
                  <a:lnTo>
                    <a:pt x="288925" y="1406525"/>
                  </a:lnTo>
                  <a:lnTo>
                    <a:pt x="336550" y="1387475"/>
                  </a:lnTo>
                  <a:lnTo>
                    <a:pt x="381000" y="1368425"/>
                  </a:lnTo>
                  <a:lnTo>
                    <a:pt x="419100" y="1352550"/>
                  </a:lnTo>
                  <a:lnTo>
                    <a:pt x="419100" y="1352550"/>
                  </a:lnTo>
                  <a:lnTo>
                    <a:pt x="488950" y="1311275"/>
                  </a:lnTo>
                  <a:lnTo>
                    <a:pt x="533400" y="1285875"/>
                  </a:lnTo>
                  <a:lnTo>
                    <a:pt x="533400" y="1285875"/>
                  </a:lnTo>
                  <a:lnTo>
                    <a:pt x="539750" y="1311275"/>
                  </a:lnTo>
                  <a:lnTo>
                    <a:pt x="542925" y="1336675"/>
                  </a:lnTo>
                  <a:lnTo>
                    <a:pt x="539750" y="1365250"/>
                  </a:lnTo>
                  <a:lnTo>
                    <a:pt x="539750" y="1365250"/>
                  </a:lnTo>
                  <a:lnTo>
                    <a:pt x="536575" y="1374775"/>
                  </a:lnTo>
                  <a:lnTo>
                    <a:pt x="530225" y="1384300"/>
                  </a:lnTo>
                  <a:lnTo>
                    <a:pt x="523875" y="1393825"/>
                  </a:lnTo>
                  <a:lnTo>
                    <a:pt x="520700" y="1403350"/>
                  </a:lnTo>
                  <a:lnTo>
                    <a:pt x="520700" y="1403350"/>
                  </a:lnTo>
                  <a:lnTo>
                    <a:pt x="520700" y="1422400"/>
                  </a:lnTo>
                  <a:lnTo>
                    <a:pt x="520700" y="1454150"/>
                  </a:lnTo>
                  <a:lnTo>
                    <a:pt x="520700" y="1498600"/>
                  </a:lnTo>
                  <a:lnTo>
                    <a:pt x="520700" y="1498600"/>
                  </a:lnTo>
                  <a:lnTo>
                    <a:pt x="517525" y="1501775"/>
                  </a:lnTo>
                  <a:lnTo>
                    <a:pt x="511175" y="1504950"/>
                  </a:lnTo>
                  <a:lnTo>
                    <a:pt x="504825" y="1511300"/>
                  </a:lnTo>
                  <a:lnTo>
                    <a:pt x="501650" y="1520825"/>
                  </a:lnTo>
                  <a:lnTo>
                    <a:pt x="501650" y="1520825"/>
                  </a:lnTo>
                  <a:lnTo>
                    <a:pt x="504825" y="1530350"/>
                  </a:lnTo>
                  <a:lnTo>
                    <a:pt x="511175" y="1539875"/>
                  </a:lnTo>
                  <a:lnTo>
                    <a:pt x="530225" y="1562100"/>
                  </a:lnTo>
                  <a:lnTo>
                    <a:pt x="561975" y="1590675"/>
                  </a:lnTo>
                  <a:lnTo>
                    <a:pt x="561975" y="1590675"/>
                  </a:lnTo>
                  <a:lnTo>
                    <a:pt x="568325" y="1590675"/>
                  </a:lnTo>
                  <a:lnTo>
                    <a:pt x="568325" y="1590675"/>
                  </a:lnTo>
                  <a:lnTo>
                    <a:pt x="584200" y="1574800"/>
                  </a:lnTo>
                  <a:lnTo>
                    <a:pt x="596900" y="1565275"/>
                  </a:lnTo>
                  <a:lnTo>
                    <a:pt x="615950" y="1555750"/>
                  </a:lnTo>
                  <a:lnTo>
                    <a:pt x="638175" y="1546225"/>
                  </a:lnTo>
                  <a:lnTo>
                    <a:pt x="663575" y="1536700"/>
                  </a:lnTo>
                  <a:lnTo>
                    <a:pt x="695325" y="1533525"/>
                  </a:lnTo>
                  <a:lnTo>
                    <a:pt x="730250" y="1533525"/>
                  </a:lnTo>
                  <a:lnTo>
                    <a:pt x="730250" y="1533525"/>
                  </a:lnTo>
                  <a:lnTo>
                    <a:pt x="768350" y="1536700"/>
                  </a:lnTo>
                  <a:lnTo>
                    <a:pt x="806450" y="1539875"/>
                  </a:lnTo>
                  <a:lnTo>
                    <a:pt x="838200" y="1546225"/>
                  </a:lnTo>
                  <a:lnTo>
                    <a:pt x="869950" y="1555750"/>
                  </a:lnTo>
                  <a:lnTo>
                    <a:pt x="898525" y="1565275"/>
                  </a:lnTo>
                  <a:lnTo>
                    <a:pt x="923925" y="1574800"/>
                  </a:lnTo>
                  <a:lnTo>
                    <a:pt x="968375" y="1597025"/>
                  </a:lnTo>
                  <a:lnTo>
                    <a:pt x="1003300" y="1625600"/>
                  </a:lnTo>
                  <a:lnTo>
                    <a:pt x="1028700" y="1651000"/>
                  </a:lnTo>
                  <a:lnTo>
                    <a:pt x="1044575" y="1676400"/>
                  </a:lnTo>
                  <a:lnTo>
                    <a:pt x="1050925" y="1689100"/>
                  </a:lnTo>
                  <a:lnTo>
                    <a:pt x="1050925" y="1698625"/>
                  </a:lnTo>
                  <a:lnTo>
                    <a:pt x="1050925" y="1698625"/>
                  </a:lnTo>
                  <a:lnTo>
                    <a:pt x="1057275" y="1692275"/>
                  </a:lnTo>
                  <a:lnTo>
                    <a:pt x="1066800" y="1679575"/>
                  </a:lnTo>
                  <a:lnTo>
                    <a:pt x="1076325" y="1647825"/>
                  </a:lnTo>
                  <a:lnTo>
                    <a:pt x="1085850" y="1609725"/>
                  </a:lnTo>
                  <a:lnTo>
                    <a:pt x="1089025" y="1587500"/>
                  </a:lnTo>
                  <a:lnTo>
                    <a:pt x="1089025" y="1565275"/>
                  </a:lnTo>
                  <a:lnTo>
                    <a:pt x="1089025" y="1565275"/>
                  </a:lnTo>
                  <a:lnTo>
                    <a:pt x="1089025" y="1508125"/>
                  </a:lnTo>
                  <a:lnTo>
                    <a:pt x="1089025" y="1438275"/>
                  </a:lnTo>
                  <a:lnTo>
                    <a:pt x="1092200" y="1301750"/>
                  </a:lnTo>
                  <a:lnTo>
                    <a:pt x="1092200" y="1301750"/>
                  </a:lnTo>
                  <a:lnTo>
                    <a:pt x="1073150" y="1314450"/>
                  </a:lnTo>
                  <a:lnTo>
                    <a:pt x="1060450" y="1317625"/>
                  </a:lnTo>
                  <a:lnTo>
                    <a:pt x="1060450" y="1317625"/>
                  </a:lnTo>
                  <a:lnTo>
                    <a:pt x="1069975" y="1301750"/>
                  </a:lnTo>
                  <a:lnTo>
                    <a:pt x="1092200" y="1266825"/>
                  </a:lnTo>
                  <a:lnTo>
                    <a:pt x="1092200" y="1266825"/>
                  </a:lnTo>
                  <a:lnTo>
                    <a:pt x="1104900" y="1146175"/>
                  </a:lnTo>
                  <a:lnTo>
                    <a:pt x="1108075" y="1085850"/>
                  </a:lnTo>
                  <a:lnTo>
                    <a:pt x="1108075" y="1038225"/>
                  </a:lnTo>
                  <a:lnTo>
                    <a:pt x="1108075" y="1038225"/>
                  </a:lnTo>
                  <a:lnTo>
                    <a:pt x="1104900" y="1006475"/>
                  </a:lnTo>
                  <a:lnTo>
                    <a:pt x="1101725" y="977900"/>
                  </a:lnTo>
                  <a:lnTo>
                    <a:pt x="1092200" y="920750"/>
                  </a:lnTo>
                  <a:lnTo>
                    <a:pt x="1092200" y="920750"/>
                  </a:lnTo>
                  <a:close/>
                </a:path>
              </a:pathLst>
            </a:custGeom>
            <a:solidFill>
              <a:srgbClr val="002060">
                <a:tint val="50000"/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">
              <a:extLst>
                <a:ext uri="{02867933-7124-4BC8-B1A8-D0412915F573}">
                  <a16:creationId xmlns:a16="http://schemas.microsoft.com/office/drawing/2010/main" id="{3EBB2956-66FE-4A4B-A892-A8E561B4CABE}"/>
                </a:ext>
              </a:extLst>
            </p:cNvPr>
            <p:cNvSpPr/>
            <p:nvPr/>
          </p:nvSpPr>
          <p:spPr>
            <a:xfrm flipH="false" flipV="false">
              <a:off x="1793875" y="1809750"/>
              <a:ext cx="161925" cy="590550"/>
            </a:xfrm>
            <a:custGeom>
              <a:avLst/>
              <a:gdLst/>
              <a:ahLst/>
              <a:cxnLst/>
              <a:rect b="b" l="0" r="r" t="0"/>
              <a:pathLst>
                <a:path h="590550" w="161925">
                  <a:moveTo>
                    <a:pt x="158750" y="307975"/>
                  </a:moveTo>
                  <a:lnTo>
                    <a:pt x="158750" y="307975"/>
                  </a:lnTo>
                  <a:lnTo>
                    <a:pt x="155575" y="222250"/>
                  </a:lnTo>
                  <a:lnTo>
                    <a:pt x="155575" y="222250"/>
                  </a:lnTo>
                  <a:lnTo>
                    <a:pt x="152400" y="142875"/>
                  </a:lnTo>
                  <a:lnTo>
                    <a:pt x="149225" y="104775"/>
                  </a:lnTo>
                  <a:lnTo>
                    <a:pt x="149225" y="104775"/>
                  </a:lnTo>
                  <a:lnTo>
                    <a:pt x="142875" y="95250"/>
                  </a:lnTo>
                  <a:lnTo>
                    <a:pt x="127000" y="82550"/>
                  </a:lnTo>
                  <a:lnTo>
                    <a:pt x="82550" y="44450"/>
                  </a:lnTo>
                  <a:lnTo>
                    <a:pt x="2222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38100"/>
                  </a:lnTo>
                  <a:lnTo>
                    <a:pt x="6350" y="85725"/>
                  </a:lnTo>
                  <a:lnTo>
                    <a:pt x="9525" y="85725"/>
                  </a:lnTo>
                  <a:lnTo>
                    <a:pt x="9525" y="85725"/>
                  </a:lnTo>
                  <a:lnTo>
                    <a:pt x="79375" y="190500"/>
                  </a:lnTo>
                  <a:lnTo>
                    <a:pt x="79375" y="190500"/>
                  </a:lnTo>
                  <a:lnTo>
                    <a:pt x="82550" y="206375"/>
                  </a:lnTo>
                  <a:lnTo>
                    <a:pt x="88900" y="234950"/>
                  </a:lnTo>
                  <a:lnTo>
                    <a:pt x="92075" y="311150"/>
                  </a:lnTo>
                  <a:lnTo>
                    <a:pt x="92075" y="311150"/>
                  </a:lnTo>
                  <a:lnTo>
                    <a:pt x="95250" y="390525"/>
                  </a:lnTo>
                  <a:lnTo>
                    <a:pt x="95250" y="390525"/>
                  </a:lnTo>
                  <a:lnTo>
                    <a:pt x="92075" y="520700"/>
                  </a:lnTo>
                  <a:lnTo>
                    <a:pt x="92075" y="581025"/>
                  </a:lnTo>
                  <a:lnTo>
                    <a:pt x="92075" y="581025"/>
                  </a:lnTo>
                  <a:lnTo>
                    <a:pt x="107950" y="587375"/>
                  </a:lnTo>
                  <a:lnTo>
                    <a:pt x="117475" y="590550"/>
                  </a:lnTo>
                  <a:lnTo>
                    <a:pt x="127000" y="590550"/>
                  </a:lnTo>
                  <a:lnTo>
                    <a:pt x="127000" y="590550"/>
                  </a:lnTo>
                  <a:lnTo>
                    <a:pt x="133350" y="581025"/>
                  </a:lnTo>
                  <a:lnTo>
                    <a:pt x="146050" y="561975"/>
                  </a:lnTo>
                  <a:lnTo>
                    <a:pt x="161925" y="533400"/>
                  </a:lnTo>
                  <a:lnTo>
                    <a:pt x="161925" y="533400"/>
                  </a:lnTo>
                  <a:lnTo>
                    <a:pt x="158750" y="307975"/>
                  </a:lnTo>
                  <a:lnTo>
                    <a:pt x="158750" y="30797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E07ABB6A-706F-4F4B-B7B8-485A59DA2B9B}">
                  <a16:creationId xmlns:a16="http://schemas.microsoft.com/office/drawing/2010/main" id="{8F389031-2275-4DFC-9C09-EFC600B3AA90}"/>
                </a:ext>
              </a:extLst>
            </p:cNvPr>
            <p:cNvSpPr/>
            <p:nvPr/>
          </p:nvSpPr>
          <p:spPr>
            <a:xfrm flipH="false" flipV="false">
              <a:off x="2352675" y="2212975"/>
              <a:ext cx="762000" cy="939800"/>
            </a:xfrm>
            <a:custGeom>
              <a:avLst/>
              <a:gdLst/>
              <a:ahLst/>
              <a:cxnLst/>
              <a:rect b="b" l="0" r="r" t="0"/>
              <a:pathLst>
                <a:path h="939800" w="762000">
                  <a:moveTo>
                    <a:pt x="533400" y="9525"/>
                  </a:moveTo>
                  <a:lnTo>
                    <a:pt x="533400" y="9525"/>
                  </a:lnTo>
                  <a:lnTo>
                    <a:pt x="504825" y="44450"/>
                  </a:lnTo>
                  <a:lnTo>
                    <a:pt x="485775" y="76200"/>
                  </a:lnTo>
                  <a:lnTo>
                    <a:pt x="485775" y="76200"/>
                  </a:lnTo>
                  <a:lnTo>
                    <a:pt x="434975" y="155575"/>
                  </a:lnTo>
                  <a:lnTo>
                    <a:pt x="403225" y="203200"/>
                  </a:lnTo>
                  <a:lnTo>
                    <a:pt x="368300" y="247650"/>
                  </a:lnTo>
                  <a:lnTo>
                    <a:pt x="368300" y="247650"/>
                  </a:lnTo>
                  <a:lnTo>
                    <a:pt x="336550" y="285750"/>
                  </a:lnTo>
                  <a:lnTo>
                    <a:pt x="295275" y="327025"/>
                  </a:lnTo>
                  <a:lnTo>
                    <a:pt x="212725" y="406400"/>
                  </a:lnTo>
                  <a:lnTo>
                    <a:pt x="212725" y="406400"/>
                  </a:lnTo>
                  <a:lnTo>
                    <a:pt x="209550" y="409575"/>
                  </a:lnTo>
                  <a:lnTo>
                    <a:pt x="209550" y="409575"/>
                  </a:lnTo>
                  <a:lnTo>
                    <a:pt x="193675" y="422275"/>
                  </a:lnTo>
                  <a:lnTo>
                    <a:pt x="193675" y="422275"/>
                  </a:lnTo>
                  <a:lnTo>
                    <a:pt x="180975" y="438150"/>
                  </a:lnTo>
                  <a:lnTo>
                    <a:pt x="161925" y="457200"/>
                  </a:lnTo>
                  <a:lnTo>
                    <a:pt x="136525" y="495300"/>
                  </a:lnTo>
                  <a:lnTo>
                    <a:pt x="136525" y="495300"/>
                  </a:lnTo>
                  <a:lnTo>
                    <a:pt x="127000" y="511175"/>
                  </a:lnTo>
                  <a:lnTo>
                    <a:pt x="117475" y="536575"/>
                  </a:lnTo>
                  <a:lnTo>
                    <a:pt x="95250" y="593725"/>
                  </a:lnTo>
                  <a:lnTo>
                    <a:pt x="95250" y="593725"/>
                  </a:lnTo>
                  <a:lnTo>
                    <a:pt x="76200" y="625475"/>
                  </a:lnTo>
                  <a:lnTo>
                    <a:pt x="53975" y="660400"/>
                  </a:lnTo>
                  <a:lnTo>
                    <a:pt x="22225" y="708025"/>
                  </a:lnTo>
                  <a:lnTo>
                    <a:pt x="22225" y="708025"/>
                  </a:lnTo>
                  <a:lnTo>
                    <a:pt x="12700" y="727075"/>
                  </a:lnTo>
                  <a:lnTo>
                    <a:pt x="9525" y="736600"/>
                  </a:lnTo>
                  <a:lnTo>
                    <a:pt x="9525" y="746125"/>
                  </a:lnTo>
                  <a:lnTo>
                    <a:pt x="9525" y="746125"/>
                  </a:lnTo>
                  <a:lnTo>
                    <a:pt x="3175" y="800100"/>
                  </a:lnTo>
                  <a:lnTo>
                    <a:pt x="0" y="860425"/>
                  </a:lnTo>
                  <a:lnTo>
                    <a:pt x="0" y="860425"/>
                  </a:lnTo>
                  <a:lnTo>
                    <a:pt x="3175" y="889000"/>
                  </a:lnTo>
                  <a:lnTo>
                    <a:pt x="12700" y="923925"/>
                  </a:lnTo>
                  <a:lnTo>
                    <a:pt x="12700" y="923925"/>
                  </a:lnTo>
                  <a:lnTo>
                    <a:pt x="15875" y="933450"/>
                  </a:lnTo>
                  <a:lnTo>
                    <a:pt x="19050" y="936625"/>
                  </a:lnTo>
                  <a:lnTo>
                    <a:pt x="25400" y="936625"/>
                  </a:lnTo>
                  <a:lnTo>
                    <a:pt x="31750" y="936625"/>
                  </a:lnTo>
                  <a:lnTo>
                    <a:pt x="38100" y="930275"/>
                  </a:lnTo>
                  <a:lnTo>
                    <a:pt x="41275" y="927100"/>
                  </a:lnTo>
                  <a:lnTo>
                    <a:pt x="44450" y="920750"/>
                  </a:lnTo>
                  <a:lnTo>
                    <a:pt x="44450" y="920750"/>
                  </a:lnTo>
                  <a:lnTo>
                    <a:pt x="44450" y="831850"/>
                  </a:lnTo>
                  <a:lnTo>
                    <a:pt x="44450" y="831850"/>
                  </a:lnTo>
                  <a:lnTo>
                    <a:pt x="44450" y="822325"/>
                  </a:lnTo>
                  <a:lnTo>
                    <a:pt x="50800" y="812800"/>
                  </a:lnTo>
                  <a:lnTo>
                    <a:pt x="57150" y="803275"/>
                  </a:lnTo>
                  <a:lnTo>
                    <a:pt x="57150" y="803275"/>
                  </a:lnTo>
                  <a:lnTo>
                    <a:pt x="57150" y="835025"/>
                  </a:lnTo>
                  <a:lnTo>
                    <a:pt x="60325" y="857250"/>
                  </a:lnTo>
                  <a:lnTo>
                    <a:pt x="63500" y="866775"/>
                  </a:lnTo>
                  <a:lnTo>
                    <a:pt x="66675" y="873125"/>
                  </a:lnTo>
                  <a:lnTo>
                    <a:pt x="66675" y="873125"/>
                  </a:lnTo>
                  <a:lnTo>
                    <a:pt x="104775" y="904875"/>
                  </a:lnTo>
                  <a:lnTo>
                    <a:pt x="152400" y="936625"/>
                  </a:lnTo>
                  <a:lnTo>
                    <a:pt x="152400" y="936625"/>
                  </a:lnTo>
                  <a:lnTo>
                    <a:pt x="158750" y="939800"/>
                  </a:lnTo>
                  <a:lnTo>
                    <a:pt x="161925" y="939800"/>
                  </a:lnTo>
                  <a:lnTo>
                    <a:pt x="165100" y="933450"/>
                  </a:lnTo>
                  <a:lnTo>
                    <a:pt x="168275" y="930275"/>
                  </a:lnTo>
                  <a:lnTo>
                    <a:pt x="171450" y="911225"/>
                  </a:lnTo>
                  <a:lnTo>
                    <a:pt x="171450" y="911225"/>
                  </a:lnTo>
                  <a:lnTo>
                    <a:pt x="190500" y="923925"/>
                  </a:lnTo>
                  <a:lnTo>
                    <a:pt x="190500" y="923925"/>
                  </a:lnTo>
                  <a:lnTo>
                    <a:pt x="193675" y="927100"/>
                  </a:lnTo>
                  <a:lnTo>
                    <a:pt x="200025" y="927100"/>
                  </a:lnTo>
                  <a:lnTo>
                    <a:pt x="206375" y="927100"/>
                  </a:lnTo>
                  <a:lnTo>
                    <a:pt x="212725" y="920750"/>
                  </a:lnTo>
                  <a:lnTo>
                    <a:pt x="212725" y="920750"/>
                  </a:lnTo>
                  <a:lnTo>
                    <a:pt x="212725" y="914400"/>
                  </a:lnTo>
                  <a:lnTo>
                    <a:pt x="212725" y="908050"/>
                  </a:lnTo>
                  <a:lnTo>
                    <a:pt x="212725" y="901700"/>
                  </a:lnTo>
                  <a:lnTo>
                    <a:pt x="212725" y="901700"/>
                  </a:lnTo>
                  <a:lnTo>
                    <a:pt x="219075" y="904875"/>
                  </a:lnTo>
                  <a:lnTo>
                    <a:pt x="228600" y="904875"/>
                  </a:lnTo>
                  <a:lnTo>
                    <a:pt x="234950" y="901700"/>
                  </a:lnTo>
                  <a:lnTo>
                    <a:pt x="234950" y="901700"/>
                  </a:lnTo>
                  <a:lnTo>
                    <a:pt x="238125" y="895350"/>
                  </a:lnTo>
                  <a:lnTo>
                    <a:pt x="238125" y="889000"/>
                  </a:lnTo>
                  <a:lnTo>
                    <a:pt x="234950" y="879475"/>
                  </a:lnTo>
                  <a:lnTo>
                    <a:pt x="234950" y="879475"/>
                  </a:lnTo>
                  <a:lnTo>
                    <a:pt x="196850" y="831850"/>
                  </a:lnTo>
                  <a:lnTo>
                    <a:pt x="196850" y="831850"/>
                  </a:lnTo>
                  <a:lnTo>
                    <a:pt x="193675" y="819150"/>
                  </a:lnTo>
                  <a:lnTo>
                    <a:pt x="193675" y="800100"/>
                  </a:lnTo>
                  <a:lnTo>
                    <a:pt x="196850" y="768350"/>
                  </a:lnTo>
                  <a:lnTo>
                    <a:pt x="196850" y="768350"/>
                  </a:lnTo>
                  <a:lnTo>
                    <a:pt x="209550" y="742950"/>
                  </a:lnTo>
                  <a:lnTo>
                    <a:pt x="222250" y="720725"/>
                  </a:lnTo>
                  <a:lnTo>
                    <a:pt x="234950" y="695325"/>
                  </a:lnTo>
                  <a:lnTo>
                    <a:pt x="234950" y="695325"/>
                  </a:lnTo>
                  <a:lnTo>
                    <a:pt x="241300" y="666750"/>
                  </a:lnTo>
                  <a:lnTo>
                    <a:pt x="247650" y="631825"/>
                  </a:lnTo>
                  <a:lnTo>
                    <a:pt x="250825" y="600075"/>
                  </a:lnTo>
                  <a:lnTo>
                    <a:pt x="254000" y="584200"/>
                  </a:lnTo>
                  <a:lnTo>
                    <a:pt x="254000" y="584200"/>
                  </a:lnTo>
                  <a:lnTo>
                    <a:pt x="269875" y="568325"/>
                  </a:lnTo>
                  <a:lnTo>
                    <a:pt x="304800" y="542925"/>
                  </a:lnTo>
                  <a:lnTo>
                    <a:pt x="346075" y="514350"/>
                  </a:lnTo>
                  <a:lnTo>
                    <a:pt x="374650" y="492125"/>
                  </a:lnTo>
                  <a:lnTo>
                    <a:pt x="374650" y="492125"/>
                  </a:lnTo>
                  <a:lnTo>
                    <a:pt x="428625" y="447675"/>
                  </a:lnTo>
                  <a:lnTo>
                    <a:pt x="428625" y="447675"/>
                  </a:lnTo>
                  <a:lnTo>
                    <a:pt x="511175" y="384175"/>
                  </a:lnTo>
                  <a:lnTo>
                    <a:pt x="546100" y="352425"/>
                  </a:lnTo>
                  <a:lnTo>
                    <a:pt x="571500" y="327025"/>
                  </a:lnTo>
                  <a:lnTo>
                    <a:pt x="571500" y="327025"/>
                  </a:lnTo>
                  <a:lnTo>
                    <a:pt x="654050" y="231775"/>
                  </a:lnTo>
                  <a:lnTo>
                    <a:pt x="698500" y="184150"/>
                  </a:lnTo>
                  <a:lnTo>
                    <a:pt x="723900" y="161925"/>
                  </a:lnTo>
                  <a:lnTo>
                    <a:pt x="723900" y="161925"/>
                  </a:lnTo>
                  <a:lnTo>
                    <a:pt x="733425" y="152400"/>
                  </a:lnTo>
                  <a:lnTo>
                    <a:pt x="746125" y="136525"/>
                  </a:lnTo>
                  <a:lnTo>
                    <a:pt x="755650" y="117475"/>
                  </a:lnTo>
                  <a:lnTo>
                    <a:pt x="762000" y="98425"/>
                  </a:lnTo>
                  <a:lnTo>
                    <a:pt x="762000" y="98425"/>
                  </a:lnTo>
                  <a:lnTo>
                    <a:pt x="762000" y="92075"/>
                  </a:lnTo>
                  <a:lnTo>
                    <a:pt x="762000" y="92075"/>
                  </a:lnTo>
                  <a:lnTo>
                    <a:pt x="758825" y="79375"/>
                  </a:lnTo>
                  <a:lnTo>
                    <a:pt x="752475" y="66675"/>
                  </a:lnTo>
                  <a:lnTo>
                    <a:pt x="742950" y="53975"/>
                  </a:lnTo>
                  <a:lnTo>
                    <a:pt x="730250" y="44450"/>
                  </a:lnTo>
                  <a:lnTo>
                    <a:pt x="695325" y="25400"/>
                  </a:lnTo>
                  <a:lnTo>
                    <a:pt x="657225" y="12700"/>
                  </a:lnTo>
                  <a:lnTo>
                    <a:pt x="615950" y="3175"/>
                  </a:lnTo>
                  <a:lnTo>
                    <a:pt x="577850" y="0"/>
                  </a:lnTo>
                  <a:lnTo>
                    <a:pt x="549275" y="3175"/>
                  </a:lnTo>
                  <a:lnTo>
                    <a:pt x="539750" y="3175"/>
                  </a:lnTo>
                  <a:lnTo>
                    <a:pt x="533400" y="9525"/>
                  </a:lnTo>
                  <a:lnTo>
                    <a:pt x="533400" y="9525"/>
                  </a:lnTo>
                  <a:close/>
                </a:path>
              </a:pathLst>
            </a:custGeom>
            <a:solidFill>
              <a:srgbClr val="002060">
                <a:alpha val="75000"/>
              </a:srgbClr>
            </a:solidFill>
            <a:ln cap="flat">
              <a:noFill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  <p:extLst>
      <p:ext uri="{24A3E294-AC59-48AF-94AA-2B67EA7326C6}">
        <p14:creationId xmlns:p14="http://schemas.microsoft.com/office/powerpoint/2010/main" val="17175790149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197417C-94F4-4ADF-ABC4-69A6CC3B0FE9}">
                <a16:creationId xmlns:a16="http://schemas.microsoft.com/office/drawing/2010/main" id="{8988CA85-8DEB-4621-A710-9C46D76C54F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it">
                <a:solidFill>
                  <a:schemeClr val="bg1"/>
                </a:solidFill>
              </a:rPr>
              <a:t>Libreria Rayon</a:t>
            </a:r>
            <a:endParaRPr dirty="0" lang="it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A0B93B6-6D56-4952-B4BE-7ADA7BABFE5C}">
                <a16:creationId xmlns:a16="http://schemas.microsoft.com/office/drawing/2010/main" id="{A4CFF2F3-90A0-48F7-B80B-1FC69433C816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931545" y="1212799"/>
            <a:ext cx="7280910" cy="1634880"/>
          </a:xfrm>
        </p:spPr>
        <p:txBody>
          <a:bodyPr rtlCol="0">
            <a:normAutofit fontScale="100000" lnSpcReduction="0"/>
          </a:bodyPr>
          <a:lstStyle/>
          <a:p>
            <a:pPr/>
            <a:r>
              <a:rPr dirty="0" lang="it" sz="1600">
                <a:solidFill>
                  <a:schemeClr val="bg1"/>
                </a:solidFill>
              </a:rPr>
              <a:t>Semplice da utilizzare</a:t>
            </a:r>
          </a:p>
          <a:p>
            <a:pPr/>
            <a:r>
              <a:rPr dirty="0" lang="it" sz="1600">
                <a:solidFill>
                  <a:schemeClr val="bg1"/>
                </a:solidFill>
              </a:rPr>
              <a:t>Parallelismo a livello dei dati</a:t>
            </a:r>
          </a:p>
          <a:p>
            <a:pPr/>
            <a:r>
              <a:rPr dirty="0" lang="it" sz="1600">
                <a:solidFill>
                  <a:schemeClr val="bg1"/>
                </a:solidFill>
              </a:rPr>
              <a:t>Parallelizzazione stabilita a tempo di esecuzione</a:t>
            </a:r>
          </a:p>
          <a:p>
            <a:pPr indent="0" marL="0">
              <a:buNone/>
            </a:pPr>
            <a:r>
              <a:rPr dirty="0" lang="it">
                <a:solidFill>
                  <a:schemeClr val="bg1"/>
                </a:solidFill>
              </a:rPr>
              <a:t/>
            </a:r>
            <a:endParaRPr dirty="0" lang="it">
              <a:solidFill>
                <a:schemeClr val="bg1"/>
              </a:solidFill>
            </a:endParaRPr>
          </a:p>
        </p:txBody>
      </p:sp>
      <p:sp>
        <p:nvSpPr>
          <p:cNvPr hidden="false" id="4" name="">
            <a:extLst>
              <a:ext uri="{5C9FAC48-2E77-4AF2-9C59-98F7C723238F}">
                <a16:creationId xmlns:a16="http://schemas.microsoft.com/office/drawing/2010/main" id="{7D73A2C7-11CC-4D8B-A83B-03C479D3833C}"/>
              </a:ext>
            </a:extLst>
          </p:cNvPr>
          <p:cNvSpPr txBox="1">
            <a:spLocks noGrp="true"/>
          </p:cNvSpPr>
          <p:nvPr/>
        </p:nvSpPr>
        <p:spPr>
          <a:xfrm rot="0">
            <a:off x="931545" y="2705100"/>
            <a:ext cx="7280910" cy="602486"/>
          </a:xfrm>
          <a:prstGeom prst="rect">
            <a:avLst/>
          </a:prstGeom>
          <a:ln w="0">
            <a:noFill/>
            <a:round/>
          </a:ln>
          <a:effectLst/>
        </p:spPr>
        <p:txBody>
          <a:bodyPr anchor="b" bIns="45720" lIns="91440" numCol="1" rIns="91440" rtlCol="0" spcCol="0" tIns="45720">
            <a:noAutofit/>
          </a:bodyPr>
          <a:lstStyle>
            <a:lvl1pPr algn="l" lvl="0" marL="0" rtl="false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b="1" dirty="0" i="0" lang="en-US" sz="3200">
                <a:solidFill>
                  <a:schemeClr val="bg2"/>
                </a:solidFill>
                <a:latin typeface="Dosis-medium"/>
              </a:defRPr>
            </a:lvl1pPr>
            <a:lvl2pPr algn="l" lvl="1" marL="457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2pPr>
            <a:lvl3pPr algn="l" lvl="2" marL="9144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3pPr>
            <a:lvl4pPr algn="l" lvl="3" marL="13716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4pPr>
            <a:lvl5pPr algn="l" lvl="4" marL="18288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5pPr>
            <a:lvl6pPr algn="l" lvl="5" marL="22860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6pPr>
            <a:lvl7pPr algn="l" lvl="6" marL="2743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7pPr>
            <a:lvl8pPr algn="l" lvl="7" marL="32004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8pPr>
            <a:lvl9pPr algn="l" lvl="8" marL="36576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800">
                <a:solidFill>
                  <a:schemeClr val="tx1"/>
                </a:solidFill>
                <a:latin typeface="Metrophobic"/>
              </a:defRPr>
            </a:lvl9pPr>
          </a:lstStyle>
          <a:p>
            <a:pPr algn="l" lvl="0" marL="0" rtl="false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b="1" dirty="0" i="0" lang="it" sz="2400">
                <a:solidFill>
                  <a:schemeClr val="bg1"/>
                </a:solidFill>
                <a:latin typeface="Dosis-medium"/>
              </a:rPr>
              <a:t>Altri strumenti utilizzati</a:t>
            </a:r>
            <a:endParaRPr b="1" dirty="0" i="0" lang="it" sz="2400">
              <a:solidFill>
                <a:schemeClr val="bg1"/>
              </a:solidFill>
              <a:latin typeface="Dosis-medium"/>
            </a:endParaRPr>
          </a:p>
        </p:txBody>
      </p:sp>
      <p:sp>
        <p:nvSpPr>
          <p:cNvPr hidden="false" id="5" name="">
            <a:extLst>
              <a:ext uri="{C68DCF6E-6A9A-4547-AE5D-A30BDFA66244}">
                <a16:creationId xmlns:a16="http://schemas.microsoft.com/office/drawing/2010/main" id="{8A2C6E6D-A32F-485F-8793-10A7F936D927}"/>
              </a:ext>
            </a:extLst>
          </p:cNvPr>
          <p:cNvSpPr txBox="1">
            <a:spLocks noGrp="true"/>
          </p:cNvSpPr>
          <p:nvPr/>
        </p:nvSpPr>
        <p:spPr>
          <a:xfrm rot="0">
            <a:off x="1122045" y="3354133"/>
            <a:ext cx="7280910" cy="1306763"/>
          </a:xfrm>
          <a:prstGeom prst="rect">
            <a:avLst/>
          </a:prstGeom>
          <a:ln w="0">
            <a:noFill/>
            <a:round/>
          </a:ln>
          <a:effectLst/>
        </p:spPr>
        <p:txBody>
          <a:bodyPr anchor="t" bIns="45720" lIns="91440" numCol="1" rIns="91440" rtlCol="0" spcCol="0" tIns="93600">
            <a:normAutofit fontScale="100000" lnSpcReduction="0"/>
          </a:bodyPr>
          <a:lstStyle>
            <a:lvl1pPr algn="l" indent="-342900" lvl="0" marL="34290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  <a:defRPr b="0" dirty="0" i="0"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1pPr>
            <a:lvl2pPr algn="l" indent="-285750" lvl="1" marL="74295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  <a:defRPr b="0" dirty="0" i="0"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2pPr>
            <a:lvl3pPr algn="l" indent="-228600" lvl="2" marL="11430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  <a:defRPr b="0" dirty="0" i="0"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3pPr>
            <a:lvl4pPr algn="l" indent="-228600" lvl="3" marL="16002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  <a:defRPr b="0" dirty="0" i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4pPr>
            <a:lvl5pPr algn="l" indent="-228600" lvl="4" marL="2057400" rtl="false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  <a:defRPr b="0" dirty="0" i="0"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5pPr>
            <a:lvl6pPr algn="l" indent="-228600" lvl="5" marL="25146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b="0" dirty="0" i="0"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6pPr>
            <a:lvl7pPr algn="l" indent="-228600" lvl="6" marL="29718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b="0" dirty="0" i="0"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7pPr>
            <a:lvl8pPr algn="l" indent="-228600" lvl="7" marL="34290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b="0" dirty="0" i="0"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8pPr>
            <a:lvl9pPr algn="l" indent="-228600" lvl="8" marL="3886200" rtl="fal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 b="0" dirty="0" i="0"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Metrophobic"/>
              </a:defRPr>
            </a:lvl9pPr>
          </a:lstStyle>
          <a:p>
            <a:pPr algn="l" indent="-342900" lvl="0" marL="34290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</a:pPr>
            <a:r>
              <a:rPr b="0" dirty="0" i="0" lang="it" sz="1400">
                <a:solidFill>
                  <a:schemeClr val="bg1"/>
                </a:solidFill>
                <a:latin typeface="Metrophobic"/>
              </a:rPr>
              <a:t>Cargo</a:t>
            </a:r>
          </a:p>
          <a:p>
            <a:pPr algn="l" indent="-342900" lvl="0" marL="34290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Char char="✧"/>
            </a:pPr>
            <a:r>
              <a:rPr b="0" dirty="0" i="0" lang="it" sz="1400">
                <a:solidFill>
                  <a:schemeClr val="bg1"/>
                </a:solidFill>
                <a:latin typeface="Metrophobic"/>
              </a:rPr>
              <a:t>Rand</a:t>
            </a:r>
          </a:p>
          <a:p>
            <a:pPr algn="l" indent="0" lvl="0" marL="0" rtl="false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Source Sans Pro"/>
              <a:buNone/>
            </a:pPr>
            <a:r>
              <a:rPr b="0" dirty="0" i="0" lang="it" sz="1800">
                <a:solidFill>
                  <a:schemeClr val="bg1"/>
                </a:solidFill>
                <a:latin typeface="Metrophobic"/>
              </a:rPr>
              <a:t/>
            </a:r>
            <a:endParaRPr b="0" dirty="0" i="0" lang="it" sz="1800">
              <a:solidFill>
                <a:schemeClr val="bg1"/>
              </a:solidFill>
              <a:latin typeface="Metrophobic"/>
            </a:endParaRPr>
          </a:p>
        </p:txBody>
      </p:sp>
    </p:spTree>
    <p:extLst>
      <p:ext uri="{F9A5FBCC-8DA1-488A-BA4E-25FE26031E87}">
        <p14:creationId xmlns:p14="http://schemas.microsoft.com/office/powerpoint/2010/main" val="17175790148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01EAD51-ACE1-461D-9971-9A709B773577}">
                <a16:creationId xmlns:a16="http://schemas.microsoft.com/office/drawing/2010/main" id="{CE9B02C4-2B9A-48E4-B6CC-C85B5B61ADD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it">
                <a:solidFill>
                  <a:schemeClr val="bg1"/>
                </a:solidFill>
              </a:rPr>
              <a:t>Due modi per usare Rayon</a:t>
            </a:r>
            <a:endParaRPr dirty="0" lang="it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96CD7BA3-D73F-434C-ACF7-0ED836852DD6}">
                <a16:creationId xmlns:a16="http://schemas.microsoft.com/office/drawing/2010/main" id="{07C039F2-400C-46B8-9204-45CB9087B7E0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it">
                <a:solidFill>
                  <a:schemeClr val="bg1"/>
                </a:solidFill>
              </a:rPr>
              <a:t>Costrutti paralleli di alto livello</a:t>
            </a:r>
          </a:p>
          <a:p>
            <a:pPr/>
            <a:r>
              <a:rPr dirty="0" lang="it">
                <a:solidFill>
                  <a:schemeClr val="bg1"/>
                </a:solidFill>
              </a:rPr>
              <a:t>Task personalizzati</a:t>
            </a:r>
          </a:p>
          <a:p>
            <a:pPr lvl="1"/>
            <a:r>
              <a:rPr dirty="0" lang="it">
                <a:solidFill>
                  <a:schemeClr val="bg1"/>
                </a:solidFill>
              </a:rPr>
              <a:t/>
            </a:r>
            <a:endParaRPr dirty="0" lang="it">
              <a:solidFill>
                <a:schemeClr val="bg1"/>
              </a:solidFill>
            </a:endParaRPr>
          </a:p>
        </p:txBody>
      </p:sp>
    </p:spTree>
    <p:extLst>
      <p:ext uri="{354B623C-9795-4C74-AC50-0CBFC3ED9D13}">
        <p14:creationId xmlns:p14="http://schemas.microsoft.com/office/powerpoint/2010/main" val="17175790148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2634953-05A8-45E9-B59A-A13F49E99A46}">
                <a16:creationId xmlns:a16="http://schemas.microsoft.com/office/drawing/2010/main" id="{C3418822-5760-49A7-BE91-FB8EBD54DDF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it">
                <a:solidFill>
                  <a:schemeClr val="bg1"/>
                </a:solidFill>
              </a:rPr>
              <a:t>Limiti</a:t>
            </a:r>
            <a:r>
              <a:rPr dirty="0" lang="it">
                <a:solidFill>
                  <a:schemeClr val="bg1"/>
                </a:solidFill>
              </a:rPr>
              <a:t> di </a:t>
            </a:r>
            <a:r>
              <a:rPr dirty="0" err="1" lang="it">
                <a:solidFill>
                  <a:schemeClr val="bg1"/>
                </a:solidFill>
              </a:rPr>
              <a:t>Rayon</a:t>
            </a:r>
            <a:r>
              <a:rPr dirty="0" err="1" lang="it"/>
              <a:t>vantaggi</a:t>
            </a:r>
            <a:endParaRPr dirty="0" err="1" lang="it"/>
          </a:p>
        </p:txBody>
      </p:sp>
      <p:sp>
        <p:nvSpPr>
          <p:cNvPr id="3" name="Content Placeholder 2">
            <a:extLst>
              <a:ext uri="{32D1226E-8B06-47AE-9E29-477FE68A6E9D}">
                <a16:creationId xmlns:a16="http://schemas.microsoft.com/office/drawing/2010/main" id="{768559C1-DE89-45BA-9C4D-BDCECACD7E5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it">
                <a:solidFill>
                  <a:schemeClr val="bg1"/>
                </a:solidFill>
              </a:rPr>
              <a:t>Range </a:t>
            </a:r>
            <a:r>
              <a:rPr dirty="0" lang="it">
                <a:solidFill>
                  <a:schemeClr val="bg1"/>
                </a:solidFill>
              </a:rPr>
              <a:t>espliciti</a:t>
            </a:r>
          </a:p>
          <a:p>
            <a:pPr/>
            <a:r>
              <a:rPr dirty="0" lang="it">
                <a:solidFill>
                  <a:schemeClr val="bg1"/>
                </a:solidFill>
              </a:rPr>
              <a:t>Alcune funzioni </a:t>
            </a:r>
            <a:r>
              <a:rPr dirty="0" err="1" lang="it">
                <a:solidFill>
                  <a:schemeClr val="bg1"/>
                </a:solidFill>
              </a:rPr>
              <a:t>lazy</a:t>
            </a:r>
            <a:r>
              <a:rPr dirty="0" lang="it">
                <a:solidFill>
                  <a:schemeClr val="bg1"/>
                </a:solidFill>
              </a:rPr>
              <a:t> non </a:t>
            </a:r>
            <a:r>
              <a:rPr dirty="0" lang="it">
                <a:solidFill>
                  <a:schemeClr val="bg1"/>
                </a:solidFill>
              </a:rPr>
              <a:t>suppor</a:t>
            </a:r>
            <a:r>
              <a:rPr dirty="0" lang="it">
                <a:solidFill>
                  <a:schemeClr val="bg1"/>
                </a:solidFill>
              </a:rPr>
              <a:t>t</a:t>
            </a:r>
            <a:r>
              <a:rPr dirty="0" lang="it">
                <a:solidFill>
                  <a:schemeClr val="bg1"/>
                </a:solidFill>
              </a:rPr>
              <a:t>ate</a:t>
            </a:r>
            <a:r>
              <a:rPr dirty="0" lang="it">
                <a:solidFill>
                  <a:schemeClr val="bg1"/>
                </a:solidFill>
              </a:rPr>
              <a:t> (take_while)</a:t>
            </a:r>
            <a:endParaRPr dirty="0" lang="it">
              <a:solidFill>
                <a:schemeClr val="bg1"/>
              </a:solidFill>
            </a:endParaRPr>
          </a:p>
        </p:txBody>
      </p:sp>
    </p:spTree>
    <p:extLst>
      <p:ext uri="{7D732637-12AA-48B9-ADBA-E67EBB65BE7B}">
        <p14:creationId xmlns:p14="http://schemas.microsoft.com/office/powerpoint/2010/main" val="17175790148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6E63005-DE16-4614-9E71-4FFEA957648F}">
                <a16:creationId xmlns:a16="http://schemas.microsoft.com/office/drawing/2010/main" id="{2E4A9F42-20B6-461A-BE06-117BA3A33E1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511101" y="0"/>
            <a:ext cx="7456948" cy="1214165"/>
          </a:xfrm>
        </p:spPr>
        <p:txBody>
          <a:bodyPr rtlCol="0"/>
          <a:lstStyle/>
          <a:p>
            <a:pPr/>
            <a:r>
              <a:rPr dirty="0" lang="it"/>
              <a:t>Stima di </a:t>
            </a:r>
            <a:r>
              <a:rPr b="0" dirty="0" lang="it">
                <a:latin typeface="Source Sans Pro"/>
              </a:rPr>
              <a:t>π</a:t>
            </a:r>
            <a:endParaRPr b="0" dirty="0" lang="it">
              <a:latin typeface="Source Sans Pro"/>
            </a:endParaRPr>
          </a:p>
        </p:txBody>
      </p:sp>
      <p:pic>
        <p:nvPicPr>
          <p:cNvPr id="3" name="">
            <a:extLst>
              <a:ext uri="{5158594E-BE66-43F7-9867-709E89D8FD5B}">
                <a16:creationId xmlns:a16="http://schemas.microsoft.com/office/drawing/2010/main" id="{37106F50-8C3A-4B31-A13A-64205CB11302}"/>
              </a:ext>
            </a:extLst>
          </p:cNvPr>
          <p:cNvPicPr>
            <a:picLocks noChangeAspect="true" noGrp="true"/>
          </p:cNvPicPr>
          <p:nvPr/>
        </p:nvPicPr>
        <p:blipFill>
          <a:blip r:embed="rId2">
            <a:alphaModFix amt="26999"/>
          </a:blip>
          <a:srcRect b="0" l="1230" r="1500" t="0"/>
          <a:stretch>
            <a:fillRect/>
          </a:stretch>
        </p:blipFill>
        <p:spPr>
          <a:xfrm rot="0">
            <a:off x="4065584" y="-36899"/>
            <a:ext cx="5078415" cy="5221129"/>
          </a:xfrm>
          <a:prstGeom prst="rect">
            <a:avLst/>
          </a:prstGeom>
          <a:noFill/>
        </p:spPr>
      </p:pic>
      <p:pic>
        <p:nvPicPr>
          <p:cNvPr id="4" name="">
            <a:extLst>
              <a:ext uri="{7644BFFB-8EA7-4BC5-91CA-A794065A648D}">
                <a16:creationId xmlns:a16="http://schemas.microsoft.com/office/drawing/2010/main" id="{0D5AF213-2B03-42EF-A966-7D705FB8016E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8910" l="10700" r="5170" t="7900"/>
          <a:stretch>
            <a:fillRect/>
          </a:stretch>
        </p:blipFill>
        <p:spPr>
          <a:xfrm flipH="false" flipV="false" rot="0">
            <a:off x="761599" y="1474584"/>
            <a:ext cx="2204532" cy="2198160"/>
          </a:xfrm>
          <a:prstGeom prst="rect">
            <a:avLst/>
          </a:prstGeom>
          <a:noFill/>
        </p:spPr>
      </p:pic>
    </p:spTree>
    <p:extLst>
      <p:ext uri="{F93C2F21-DC53-4D98-9736-ED49EDFE49F4}">
        <p14:creationId xmlns:p14="http://schemas.microsoft.com/office/powerpoint/2010/main" val="1717579014890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E48B4BE-628E-4CC2-9928-48704851DFB1}">
                <a16:creationId xmlns:a16="http://schemas.microsoft.com/office/drawing/2010/main" id="{629F9BD3-4D95-43DC-B395-6B70FE4147D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0" dirty="0" lang="en-US">
                <a:latin typeface="Source Sans Pro"/>
              </a:rPr>
              <a:t>π</a:t>
            </a:r>
            <a:endParaRPr b="0" dirty="0" lang="en-US">
              <a:latin typeface="Source Sans Pro"/>
            </a:endParaRPr>
          </a:p>
        </p:txBody>
      </p:sp>
      <p:pic>
        <p:nvPicPr>
          <p:cNvPr id="3" name="Content Placeholder 2">
            <a:extLst>
              <a:ext uri="{BB6FA8CD-C9A3-49EB-BA17-0CF20E262E93}">
                <a16:creationId xmlns:a16="http://schemas.microsoft.com/office/drawing/2010/main" id="{E1377BD8-D4FE-4770-90B8-770887E56FBB}"/>
              </a:ext>
            </a:extLst>
          </p:cNvPr>
          <p:cNvPicPr>
            <a:picLocks noChangeAspect="true" noGrp="true"/>
          </p:cNvPicPr>
          <p:nvPr>
            <p:ph idx="2"/>
          </p:nvPr>
        </p:nvPicPr>
        <p:blipFill>
          <a:blip r:embed="rId2"/>
          <a:srcRect b="0" l="140" r="1590" t="0"/>
          <a:stretch>
            <a:fillRect/>
          </a:stretch>
        </p:blipFill>
        <p:spPr>
          <a:xfrm rot="0">
            <a:off x="752070" y="1901838"/>
            <a:ext cx="3868283" cy="2668575"/>
          </a:xfrm>
          <a:noFill/>
        </p:spPr>
      </p:pic>
      <p:sp>
        <p:nvSpPr>
          <p:cNvPr id="4" name="Text Placeholder 2">
            <a:extLst>
              <a:ext uri="{F5EAC1BE-032E-4DE0-9AEA-6D9FAA0312EF}">
                <a16:creationId xmlns:a16="http://schemas.microsoft.com/office/drawing/2010/main" id="{42DAFDA2-02AE-4485-BBEF-815238D1C01C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it"/>
              <a:t>Calcolo sequenziale</a:t>
            </a:r>
            <a:endParaRPr dirty="0" lang="it"/>
          </a:p>
        </p:txBody>
      </p:sp>
      <p:sp>
        <p:nvSpPr>
          <p:cNvPr id="5" name="Text Placeholder 4">
            <a:extLst>
              <a:ext uri="{3CBE3CED-9C16-4568-8790-9F8FC5FD7D98}">
                <a16:creationId xmlns:a16="http://schemas.microsoft.com/office/drawing/2010/main" id="{68600354-899F-436C-9005-D1415CE95998}"/>
              </a:ext>
            </a:extLst>
          </p:cNvPr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it"/>
              <a:t>Calcolo parallelo</a:t>
            </a:r>
            <a:endParaRPr dirty="0" lang="it"/>
          </a:p>
        </p:txBody>
      </p:sp>
      <p:pic>
        <p:nvPicPr>
          <p:cNvPr id="6" name="Content Placeholder 2">
            <a:extLst>
              <a:ext uri="{8C060292-8E54-464C-A759-9E0A10C9065B}">
                <a16:creationId xmlns:a16="http://schemas.microsoft.com/office/drawing/2010/main" id="{4C59C90B-9478-43DE-A563-530FCE6FDB7E}"/>
              </a:ext>
            </a:extLst>
          </p:cNvPr>
          <p:cNvPicPr>
            <a:picLocks noChangeAspect="true" noGrp="true"/>
          </p:cNvPicPr>
          <p:nvPr>
            <p:ph idx="4"/>
          </p:nvPr>
        </p:nvPicPr>
        <p:blipFill>
          <a:blip r:embed="rId3"/>
          <a:srcRect b="-50" l="0" r="0" t="-40"/>
          <a:stretch>
            <a:fillRect/>
          </a:stretch>
        </p:blipFill>
        <p:spPr>
          <a:xfrm rot="0">
            <a:off x="4761299" y="1901837"/>
            <a:ext cx="3562350" cy="2866674"/>
          </a:xfrm>
          <a:noFill/>
        </p:spPr>
      </p:pic>
    </p:spTree>
    <p:extLst>
      <p:ext uri="{B8F86726-518E-4E21-847A-8B7E18949624}">
        <p14:creationId xmlns:p14="http://schemas.microsoft.com/office/powerpoint/2010/main" val="17175790148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E7527A1-414B-47A3-9A5A-BBEC1208BB84}">
                <a16:creationId xmlns:a16="http://schemas.microsoft.com/office/drawing/2010/main" id="{C0DC4DFB-36BC-4F8B-8EC0-C42E01CE4A8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25964" y="-266814"/>
            <a:ext cx="4337329" cy="1419225"/>
          </a:xfrm>
        </p:spPr>
        <p:txBody>
          <a:bodyPr rtlCol="0"/>
          <a:lstStyle/>
          <a:p>
            <a:pPr/>
            <a:r>
              <a:rPr dirty="0" lang="it"/>
              <a:t>Benchmark</a:t>
            </a:r>
            <a:endParaRPr dirty="0" lang="it"/>
          </a:p>
        </p:txBody>
      </p:sp>
      <p:graphicFrame>
        <p:nvGraphicFramePr>
          <p:cNvPr id="3" name="Content Placeholder 2">
            <a:extLst>
              <a:ext uri="{9E5A5F54-E11B-4CB7-868B-BF844A53C6FF}">
                <a16:creationId xmlns:a16="http://schemas.microsoft.com/office/drawing/2010/main" id="{942200B7-C8CC-4C8B-B6D5-08809BFBF836}"/>
              </a:ext>
            </a:extLst>
          </p:cNvPr>
          <p:cNvGraphicFramePr>
            <a:graphicFrameLocks noGrp="true"/>
          </p:cNvGraphicFramePr>
          <p:nvPr>
            <p:ph/>
          </p:nvPr>
        </p:nvGraphicFramePr>
        <p:xfrm rot="0">
          <a:off x="1434998" y="1886302"/>
          <a:ext cx="6277461" cy="2817799"/>
        </p:xfrm>
        <a:graphic>
          <a:graphicData uri="http://schemas.openxmlformats.org/drawingml/2006/table">
            <a:tbl>
              <a:tblPr firstRow="1">
                <a:tableStyleId>{9A429CFD-2876-4A75-B442-F2C6F45DF029}</a:tableStyleId>
              </a:tblPr>
              <a:tblGrid>
                <a:gridCol w="1461754"/>
                <a:gridCol w="2387889"/>
                <a:gridCol w="2427818"/>
              </a:tblGrid>
              <a:tr h="553269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it"/>
                        <a:t>#Campioni</a:t>
                      </a:r>
                      <a:endParaRPr dirty="0" lang="it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Sequenziale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/>
                        <a:t>Parallelo</a:t>
                      </a:r>
                      <a:endParaRPr dirty="0" lang="en-US"/>
                    </a:p>
                  </a:txBody>
                  <a:tcPr/>
                </a:tc>
              </a:tr>
              <a:tr h="553269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en-US"/>
                        <a:t>100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1.09 ms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1.30 ms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553269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it"/>
                        <a:t>500_000</a:t>
                      </a:r>
                      <a:endParaRPr dirty="0" lang="it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471 ms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108 ms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604723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it">
                          <a:solidFill>
                            <a:schemeClr val="dk1"/>
                          </a:solidFill>
                          <a:latin typeface="Metrophobic"/>
                        </a:rPr>
                        <a:t>1_0</a:t>
                      </a:r>
                      <a:r>
                        <a:rPr dirty="0" lang="it">
                          <a:solidFill>
                            <a:schemeClr val="dk1"/>
                          </a:solidFill>
                          <a:latin typeface="Metrophobic"/>
                        </a:rPr>
                        <a:t>00_000</a:t>
                      </a:r>
                      <a:endParaRPr dirty="0" lang="it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942</a:t>
                      </a:r>
                      <a:r>
                        <a:rPr dirty="0" lang="en-US"/>
                        <a:t> ms</a:t>
                      </a:r>
                      <a:endParaRPr dirty="0" lang="en-US"/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215</a:t>
                      </a:r>
                      <a:r>
                        <a:rPr dirty="0" lang="en-US"/>
                        <a:t> ms</a:t>
                      </a:r>
                      <a:endParaRPr dirty="0" lang="en-US"/>
                    </a:p>
                  </a:txBody>
                  <a:tcPr>
                    <a:lnT algn="ctr" cmpd="sng">
                      <a:noFill/>
                      <a:headEnd/>
                      <a:tailEnd/>
                    </a:lnT>
                    <a:lnB algn="ctr" cmpd="sng">
                      <a:noFill/>
                      <a:headEnd/>
                      <a:tailEnd/>
                    </a:lnB>
                  </a:tcPr>
                </a:tc>
              </a:tr>
              <a:tr h="553269">
                <a:tc>
                  <a:txBody>
                    <a:bodyPr bIns="47625" lIns="95250" rIns="95250" rtlCol="0" tIns="47625"/>
                    <a:lstStyle/>
                    <a:p>
                      <a:pPr/>
                      <a:r>
                        <a:rPr dirty="0" lang="it">
                          <a:solidFill>
                            <a:schemeClr val="dk1"/>
                          </a:solidFill>
                          <a:latin typeface="Metrophobic"/>
                        </a:rPr>
                        <a:t>5</a:t>
                      </a:r>
                      <a:r>
                        <a:rPr dirty="0" lang="it">
                          <a:solidFill>
                            <a:schemeClr val="dk1"/>
                          </a:solidFill>
                          <a:latin typeface="Metrophobic"/>
                        </a:rPr>
                        <a:t>_0</a:t>
                      </a:r>
                      <a:r>
                        <a:rPr dirty="0" lang="it">
                          <a:solidFill>
                            <a:schemeClr val="dk1"/>
                          </a:solidFill>
                          <a:latin typeface="Metrophobic"/>
                        </a:rPr>
                        <a:t>00_000</a:t>
                      </a:r>
                      <a:endParaRPr dirty="0" lang="it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4.84</a:t>
                      </a:r>
                      <a:r>
                        <a:rPr dirty="0" lang="en-US"/>
                        <a:t> s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 bIns="47625" lIns="95250" rIns="95250" rtlCol="0" tIns="47625"/>
                    <a:lstStyle/>
                    <a:p>
                      <a:pPr algn="ctr"/>
                      <a:r>
                        <a:rPr dirty="0" lang="en-US">
                          <a:solidFill>
                            <a:schemeClr val="dk1"/>
                          </a:solidFill>
                          <a:latin typeface="Metrophobic"/>
                        </a:rPr>
                        <a:t>1.54 s</a:t>
                      </a:r>
                      <a:endParaRPr dirty="0" lang="en-US">
                        <a:solidFill>
                          <a:schemeClr val="dk1"/>
                        </a:solidFill>
                        <a:latin typeface="Metrophob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D5E49E92-9CAC-4542-89D8-E288065558B6}">
        <p14:creationId xmlns:p14="http://schemas.microsoft.com/office/powerpoint/2010/main" val="17175790148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41775B8D-B151-4845-B3AC-4C489AFCA8EA}">
                <a16:creationId xmlns:a16="http://schemas.microsoft.com/office/drawing/2010/main" id="{6CBADE1A-8274-4CE0-8B36-2ED7C7830B0C}"/>
              </a:ext>
            </a:extLst>
          </p:cNvPr>
          <p:cNvPicPr>
            <a:picLocks noChangeAspect="true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false" flipV="false" rot="0">
            <a:off x="6740642" y="2804617"/>
            <a:ext cx="2481043" cy="2481043"/>
          </a:xfrm>
          <a:prstGeom prst="rect">
            <a:avLst/>
          </a:prstGeom>
          <a:noFill/>
          <a:ln cap="flat" w="28575">
            <a:noFill/>
            <a:prstDash val="solid"/>
            <a:round/>
          </a:ln>
        </p:spPr>
      </p:pic>
      <p:sp>
        <p:nvSpPr>
          <p:cNvPr id="3" name="Title 7">
            <a:extLst>
              <a:ext uri="{CBFB805E-A3C1-4CB1-89DD-09641D55F8AC}">
                <a16:creationId xmlns:a16="http://schemas.microsoft.com/office/drawing/2010/main" id="{D90C1635-691B-4E65-B67C-7D2533AF6258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/>
          <a:p>
            <a:pPr/>
            <a:r>
              <a:rPr dirty="0" lang="it"/>
              <a:t>N-Body</a:t>
            </a:r>
            <a:endParaRPr dirty="0" lang="it"/>
          </a:p>
        </p:txBody>
      </p:sp>
      <p:sp>
        <p:nvSpPr>
          <p:cNvPr id="4" name="Content Placeholder 2">
            <a:extLst>
              <a:ext uri="{3017D684-BEE4-44D1-9E4C-040B312D0AEC}">
                <a16:creationId xmlns:a16="http://schemas.microsoft.com/office/drawing/2010/main" id="{C6AC0C7E-4D65-45C0-BEC5-BDCC32D83345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841829" y="791508"/>
            <a:ext cx="7456951" cy="1745951"/>
          </a:xfrm>
          <a:ln cap="flat" w="28575">
            <a:noFill/>
            <a:prstDash val="solid"/>
            <a:round/>
          </a:ln>
          <a:effectLst/>
        </p:spPr>
        <p:txBody>
          <a:bodyPr rtlCol="0">
            <a:normAutofit fontScale="100000" lnSpcReduction="0"/>
          </a:bodyPr>
          <a:lstStyle/>
          <a:p>
            <a:pPr/>
            <a:r>
              <a:rPr b="1" dirty="0" lang="it">
                <a:latin typeface="Lato"/>
              </a:rPr>
              <a:t>Algoritmo di N-Body</a:t>
            </a:r>
            <a:r>
              <a:rPr dirty="0" lang="it">
                <a:latin typeface="Lato"/>
              </a:rPr>
              <a:t>:</a:t>
            </a:r>
          </a:p>
          <a:p>
            <a:pPr>
              <a:buChar char="✧"/>
            </a:pPr>
            <a:r>
              <a:rPr dirty="0" lang="it">
                <a:latin typeface="Lato"/>
              </a:rPr>
              <a:t>Questo algoritmo calcola le forze e le posizioni di un sistema di N corpi che interagiscono tra loro attraverso la gravità (o altre forze).</a:t>
            </a:r>
          </a:p>
          <a:p>
            <a:pPr>
              <a:buChar char="✧"/>
            </a:pPr>
            <a:r>
              <a:rPr dirty="0" lang="it">
                <a:latin typeface="Lato"/>
              </a:rPr>
              <a:t>La parallelizzazione può essere fatta dividendo i corpi tra diversi </a:t>
            </a:r>
            <a:r>
              <a:rPr dirty="0" err="1" lang="it">
                <a:latin typeface="Lato"/>
              </a:rPr>
              <a:t>thread</a:t>
            </a:r>
            <a:r>
              <a:rPr dirty="0" lang="en-US">
                <a:latin typeface="Lato"/>
              </a:rPr>
              <a:t>  calcolando le forze in parallelo. </a:t>
            </a:r>
            <a:endParaRPr dirty="0" lang="en-US">
              <a:latin typeface="Lato"/>
            </a:endParaRPr>
          </a:p>
        </p:txBody>
      </p:sp>
    </p:spTree>
    <p:extLst>
      <p:ext uri="{2B5079A6-D942-4E02-B23C-841095F33013}">
        <p14:creationId xmlns:p14="http://schemas.microsoft.com/office/powerpoint/2010/main" val="17175790149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D726A0DD-682A-457B-A053-F95D8E7119CA}">
                <a16:creationId xmlns:a16="http://schemas.microsoft.com/office/drawing/2010/main" id="{A25B21FE-34F6-4824-B9A5-47DD736D418A}"/>
              </a:ext>
            </a:extLst>
          </p:cNvPr>
          <p:cNvPicPr>
            <a:picLocks noChangeAspect="true" noGrp="true"/>
          </p:cNvPicPr>
          <p:nvPr>
            <p:ph idx="2"/>
          </p:nvPr>
        </p:nvPicPr>
        <p:blipFill>
          <a:blip r:embed="rId2"/>
          <a:srcRect b="-740" l="0" r="0" t="-440"/>
          <a:stretch>
            <a:fillRect/>
          </a:stretch>
        </p:blipFill>
        <p:spPr>
          <a:xfrm rot="0">
            <a:off x="424195" y="402459"/>
            <a:ext cx="3562350" cy="2978923"/>
          </a:xfrm>
          <a:prstGeom prst="rect">
            <a:avLst/>
          </a:prstGeom>
          <a:noFill/>
        </p:spPr>
      </p:pic>
      <p:pic>
        <p:nvPicPr>
          <p:cNvPr id="3" name="">
            <a:extLst>
              <a:ext uri="{8B632B17-DD78-4B77-89B0-B48922D672C2}">
                <a16:creationId xmlns:a16="http://schemas.microsoft.com/office/drawing/2010/main" id="{19C27D1A-1DE5-458D-865A-282D00741457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326759" y="402459"/>
            <a:ext cx="4187161" cy="4627626"/>
          </a:xfrm>
          <a:prstGeom prst="rect">
            <a:avLst/>
          </a:prstGeom>
          <a:noFill/>
        </p:spPr>
      </p:pic>
      <p:sp>
        <p:nvSpPr>
          <p:cNvPr id="4" name="">
            <a:extLst>
              <a:ext uri="{8D48E67D-635E-4ECC-9D85-B5C61538D583}">
                <a16:creationId xmlns:a16="http://schemas.microsoft.com/office/drawing/2010/main" id="{87E816DA-9C4F-4955-8522-BF4AC4FEF315}"/>
              </a:ext>
            </a:extLst>
          </p:cNvPr>
          <p:cNvSpPr txBox="1"/>
          <p:nvPr/>
        </p:nvSpPr>
        <p:spPr>
          <a:xfrm flipH="false" flipV="false" rot="0">
            <a:off x="888549" y="0"/>
            <a:ext cx="8255450" cy="582815"/>
          </a:xfrm>
          <a:prstGeom prst="rect">
            <a:avLst/>
          </a:prstGeom>
        </p:spPr>
        <p:txBody>
          <a:bodyPr bIns="47625" lIns="95250" rIns="95250" rtlCol="0" tIns="47625">
            <a:noAutofit/>
          </a:bodyPr>
          <a:lstStyle/>
          <a:p>
            <a:pPr algn="l" indent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>
                  <a:lumMod val="75000"/>
                </a:srgbClr>
              </a:buClr>
              <a:buFont typeface="Source Sans Pro"/>
              <a:buNone/>
              <a:defRPr dirty="0" lang="en-US" sz="1400">
                <a:solidFill>
                  <a:schemeClr val="tx1"/>
                </a:solidFill>
                <a:latin typeface="Metrophobic"/>
              </a:defRPr>
            </a:pPr>
            <a:r>
              <a:rPr b="0" cap="none" dirty="0" i="0" lang="it" sz="1600">
                <a:solidFill>
                  <a:schemeClr val="bg2">
                    <a:lumMod val="20000"/>
                    <a:lumOff val="80000"/>
                  </a:schemeClr>
                </a:solidFill>
                <a:latin typeface="Metrophobic"/>
              </a:rPr>
              <a:t>Calcolo sequenziale                                      Calcolo parallelo</a:t>
            </a:r>
            <a:endParaRPr b="0" cap="none" dirty="0" i="0" lang="it" sz="1600">
              <a:solidFill>
                <a:schemeClr val="bg2">
                  <a:lumMod val="20000"/>
                  <a:lumOff val="80000"/>
                </a:schemeClr>
              </a:solidFill>
              <a:latin typeface="Metrophobic"/>
            </a:endParaRPr>
          </a:p>
        </p:txBody>
      </p:sp>
    </p:spTree>
    <p:extLst>
      <p:ext uri="{CEF07F7F-F8A6-4F45-B4E8-2AE8B1E1D151}">
        <p14:creationId xmlns:p14="http://schemas.microsoft.com/office/powerpoint/2010/main" val="1717579014902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0:0:0" val="5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7:0:0" val="6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4:0:0" val="6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4:0:0" val="6"/>
</p:tagLst>
</file>

<file path=ppt/tags/tag5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6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7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silhouette" val="true"/>
</p:tagLst>
</file>

<file path=ppt/tags/tag8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Dosis-medium"/>
  <p:tag name="webfont3" val="Dosis-demi_bold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eometric">
  <a:themeElements>
    <a:clrScheme name="Geometric">
      <a:dk1>
        <a:srgbClr val="000000"/>
      </a:dk1>
      <a:lt1>
        <a:srgbClr val="ffffff"/>
      </a:lt1>
      <a:dk2>
        <a:srgbClr val="2e172f"/>
      </a:dk2>
      <a:lt2>
        <a:srgbClr val="5f3798"/>
      </a:lt2>
      <a:accent1>
        <a:srgbClr val="4a51bd"/>
      </a:accent1>
      <a:accent2>
        <a:srgbClr val="c220c5"/>
      </a:accent2>
      <a:accent3>
        <a:srgbClr val="ffcb59"/>
      </a:accent3>
      <a:accent4>
        <a:srgbClr val="ff495b"/>
      </a:accent4>
      <a:accent5>
        <a:srgbClr val="40aeb9"/>
      </a:accent5>
      <a:accent6>
        <a:srgbClr val="3fd03a"/>
      </a:accent6>
      <a:hlink>
        <a:srgbClr val="c220c5"/>
      </a:hlink>
      <a:folHlink>
        <a:srgbClr val="9670d4"/>
      </a:folHlink>
    </a:clrScheme>
    <a:fontScheme name="Geometric">
      <a:majorFont>
        <a:latin typeface="Dosis"/>
        <a:ea typeface=""/>
        <a:cs typeface=""/>
      </a:majorFont>
      <a:minorFont>
        <a:latin typeface="Metrophobic"/>
        <a:ea typeface=""/>
        <a:cs typeface="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9050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2024-05-28T14:25:40Z</dcterms:created>
  <dcterms:modified xsi:type="dcterms:W3CDTF">2024-06-04T20:39:07Z</dcterms:modified>
</cp:coreProperties>
</file>