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1"/>
  </p:notesMasterIdLst>
  <p:sldIdLst>
    <p:sldId id="259" r:id="rId3"/>
    <p:sldId id="258" r:id="rId4"/>
    <p:sldId id="264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6" autoAdjust="0"/>
  </p:normalViewPr>
  <p:slideViewPr>
    <p:cSldViewPr snapToGrid="0">
      <p:cViewPr varScale="1">
        <p:scale>
          <a:sx n="64" d="100"/>
          <a:sy n="64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DB99E-A680-489D-8DC2-7730D590E52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2E75C-CBE1-4FC5-AF0A-B5CA9C993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consits</a:t>
            </a:r>
            <a:r>
              <a:rPr lang="it-IT" dirty="0"/>
              <a:t> of…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Step 2.</a:t>
            </a:r>
          </a:p>
          <a:p>
            <a:r>
              <a:rPr lang="it-IT" dirty="0" err="1"/>
              <a:t>Honest</a:t>
            </a:r>
            <a:r>
              <a:rPr lang="it-IT" dirty="0"/>
              <a:t> agents. -&gt;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anonymity</a:t>
            </a:r>
            <a:r>
              <a:rPr lang="it-IT" dirty="0"/>
              <a:t> of the </a:t>
            </a:r>
            <a:r>
              <a:rPr lang="it-IT" dirty="0" err="1"/>
              <a:t>protocol</a:t>
            </a:r>
            <a:r>
              <a:rPr lang="it-IT" dirty="0"/>
              <a:t>. </a:t>
            </a:r>
          </a:p>
          <a:p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source for the GHZ.</a:t>
            </a:r>
          </a:p>
          <a:p>
            <a:r>
              <a:rPr lang="it-IT" dirty="0"/>
              <a:t>QNE </a:t>
            </a:r>
            <a:r>
              <a:rPr lang="it-IT" dirty="0" err="1"/>
              <a:t>limitation</a:t>
            </a:r>
            <a:r>
              <a:rPr lang="it-IT" dirty="0"/>
              <a:t>: </a:t>
            </a:r>
            <a:r>
              <a:rPr lang="it-IT" dirty="0" err="1"/>
              <a:t>sync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,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sockets</a:t>
            </a:r>
            <a:r>
              <a:rPr lang="it-IT" dirty="0"/>
              <a:t>, </a:t>
            </a:r>
            <a:r>
              <a:rPr lang="it-IT" dirty="0" err="1"/>
              <a:t>variation</a:t>
            </a:r>
            <a:r>
              <a:rPr lang="it-IT" dirty="0"/>
              <a:t>, -&gt; broadcast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2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QNE </a:t>
            </a:r>
            <a:r>
              <a:rPr lang="it-IT" dirty="0" err="1"/>
              <a:t>advantages</a:t>
            </a:r>
            <a:r>
              <a:rPr lang="it-IT" dirty="0"/>
              <a:t>: </a:t>
            </a:r>
            <a:r>
              <a:rPr lang="it-IT" dirty="0" err="1"/>
              <a:t>python</a:t>
            </a:r>
            <a:r>
              <a:rPr lang="it-IT" dirty="0"/>
              <a:t> (</a:t>
            </a:r>
            <a:r>
              <a:rPr lang="it-IT" dirty="0" err="1"/>
              <a:t>netqasm</a:t>
            </a:r>
            <a:r>
              <a:rPr lang="it-IT" dirty="0"/>
              <a:t> </a:t>
            </a:r>
            <a:r>
              <a:rPr lang="it-IT" dirty="0" err="1"/>
              <a:t>lang</a:t>
            </a:r>
            <a:r>
              <a:rPr lang="it-IT" dirty="0"/>
              <a:t>). Low cost, no </a:t>
            </a:r>
            <a:r>
              <a:rPr lang="it-IT" dirty="0" err="1"/>
              <a:t>need</a:t>
            </a:r>
            <a:r>
              <a:rPr lang="it-IT" dirty="0"/>
              <a:t>  </a:t>
            </a:r>
            <a:r>
              <a:rPr lang="it-IT" dirty="0" err="1"/>
              <a:t>qc</a:t>
            </a:r>
            <a:r>
              <a:rPr lang="it-IT" dirty="0"/>
              <a:t>, network.</a:t>
            </a:r>
          </a:p>
          <a:p>
            <a:r>
              <a:rPr lang="it-IT" dirty="0"/>
              <a:t>QNE </a:t>
            </a:r>
            <a:r>
              <a:rPr lang="it-IT" dirty="0" err="1"/>
              <a:t>Limitations</a:t>
            </a:r>
            <a:r>
              <a:rPr lang="it-IT" dirty="0"/>
              <a:t>: </a:t>
            </a:r>
            <a:r>
              <a:rPr lang="it-IT" dirty="0" err="1"/>
              <a:t>ubuntu</a:t>
            </a:r>
            <a:r>
              <a:rPr lang="it-IT" dirty="0"/>
              <a:t> </a:t>
            </a:r>
            <a:r>
              <a:rPr lang="it-IT" dirty="0" err="1"/>
              <a:t>linux</a:t>
            </a:r>
            <a:endParaRPr lang="it-IT" dirty="0"/>
          </a:p>
          <a:p>
            <a:r>
              <a:rPr lang="en-GB" dirty="0"/>
              <a:t>pip install </a:t>
            </a:r>
            <a:r>
              <a:rPr lang="en-GB" dirty="0" err="1"/>
              <a:t>squidasm</a:t>
            </a:r>
            <a:r>
              <a:rPr lang="en-GB" dirty="0"/>
              <a:t> --extra-index-</a:t>
            </a:r>
            <a:r>
              <a:rPr lang="en-GB" dirty="0" err="1"/>
              <a:t>url</a:t>
            </a:r>
            <a:r>
              <a:rPr lang="en-GB"/>
              <a:t>=….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Qne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create </a:t>
            </a:r>
            <a:r>
              <a:rPr lang="it-IT" dirty="0" err="1"/>
              <a:t>myapp</a:t>
            </a:r>
            <a:r>
              <a:rPr lang="it-IT" dirty="0"/>
              <a:t> role1 role2</a:t>
            </a:r>
          </a:p>
          <a:p>
            <a:r>
              <a:rPr lang="it-IT" dirty="0" err="1"/>
              <a:t>Qne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create </a:t>
            </a:r>
            <a:r>
              <a:rPr lang="it-IT" dirty="0" err="1"/>
              <a:t>exp</a:t>
            </a:r>
            <a:r>
              <a:rPr lang="it-IT" dirty="0"/>
              <a:t> </a:t>
            </a:r>
            <a:r>
              <a:rPr lang="it-IT" dirty="0" err="1"/>
              <a:t>myapp</a:t>
            </a:r>
            <a:r>
              <a:rPr lang="it-IT" dirty="0"/>
              <a:t> </a:t>
            </a:r>
            <a:r>
              <a:rPr lang="it-IT" dirty="0" err="1"/>
              <a:t>europe</a:t>
            </a:r>
            <a:endParaRPr lang="it-IT" dirty="0"/>
          </a:p>
          <a:p>
            <a:r>
              <a:rPr lang="it-IT" dirty="0" err="1"/>
              <a:t>Qne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exp</a:t>
            </a:r>
            <a:endParaRPr lang="it-IT" dirty="0"/>
          </a:p>
          <a:p>
            <a:r>
              <a:rPr lang="it-IT" dirty="0" err="1"/>
              <a:t>Netqasm</a:t>
            </a:r>
            <a:r>
              <a:rPr lang="it-IT" dirty="0"/>
              <a:t> simulate (</a:t>
            </a:r>
            <a:r>
              <a:rPr lang="it-IT" dirty="0" err="1"/>
              <a:t>directly</a:t>
            </a:r>
            <a:r>
              <a:rPr lang="it-IT" dirty="0"/>
              <a:t> from </a:t>
            </a:r>
            <a:r>
              <a:rPr lang="it-IT" dirty="0" err="1"/>
              <a:t>NetQASM</a:t>
            </a:r>
            <a:r>
              <a:rPr lang="it-IT" dirty="0"/>
              <a:t> tools)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8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QNE </a:t>
            </a:r>
            <a:r>
              <a:rPr lang="it-IT" dirty="0" err="1"/>
              <a:t>advanrage</a:t>
            </a:r>
            <a:r>
              <a:rPr lang="it-IT" dirty="0"/>
              <a:t>: Create </a:t>
            </a:r>
            <a:r>
              <a:rPr lang="it-IT" dirty="0" err="1"/>
              <a:t>keep</a:t>
            </a:r>
            <a:r>
              <a:rPr lang="it-IT" dirty="0"/>
              <a:t>, </a:t>
            </a:r>
            <a:r>
              <a:rPr lang="it-IT" dirty="0" err="1"/>
              <a:t>recv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, </a:t>
            </a:r>
            <a:r>
              <a:rPr lang="it-IT" dirty="0" err="1"/>
              <a:t>give</a:t>
            </a:r>
            <a:r>
              <a:rPr lang="it-IT" dirty="0"/>
              <a:t> a </a:t>
            </a:r>
            <a:r>
              <a:rPr lang="it-IT" dirty="0" err="1"/>
              <a:t>qubit</a:t>
            </a:r>
            <a:r>
              <a:rPr lang="it-IT" dirty="0"/>
              <a:t> or more (list)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entangled</a:t>
            </a:r>
            <a:r>
              <a:rPr lang="it-IT" dirty="0"/>
              <a:t>! </a:t>
            </a:r>
            <a:r>
              <a:rPr lang="it-IT" dirty="0" err="1"/>
              <a:t>Btw</a:t>
            </a:r>
            <a:r>
              <a:rPr lang="it-IT" dirty="0"/>
              <a:t> 2 </a:t>
            </a:r>
            <a:r>
              <a:rPr lang="it-IT" dirty="0" err="1"/>
              <a:t>roles</a:t>
            </a:r>
            <a:r>
              <a:rPr lang="it-IT" dirty="0"/>
              <a:t>. </a:t>
            </a:r>
          </a:p>
          <a:p>
            <a:r>
              <a:rPr lang="it-IT" dirty="0"/>
              <a:t>Quantum </a:t>
            </a:r>
            <a:r>
              <a:rPr lang="it-IT" dirty="0" err="1"/>
              <a:t>hardwar</a:t>
            </a:r>
            <a:r>
              <a:rPr lang="it-IT" dirty="0"/>
              <a:t> -&gt; connection -&gt; </a:t>
            </a:r>
            <a:r>
              <a:rPr lang="it-IT" dirty="0" err="1"/>
              <a:t>QNodeOS</a:t>
            </a:r>
            <a:r>
              <a:rPr lang="it-IT" dirty="0"/>
              <a:t>.</a:t>
            </a:r>
          </a:p>
          <a:p>
            <a:r>
              <a:rPr lang="en-GB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BaseNetQASMConnection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instance provides an interface for Host programs to interact with a quantum node controller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NodeController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represents a physical </a:t>
            </a:r>
            <a:r>
              <a:rPr lang="en-GB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quantum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node controller that handles messages coming from the Host, lets the Executor execute subroutines, and sends results back to the Host.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4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Doc </a:t>
            </a:r>
            <a:r>
              <a:rPr lang="it-IT" dirty="0" err="1"/>
              <a:t>forward</a:t>
            </a:r>
            <a:r>
              <a:rPr lang="it-IT" dirty="0"/>
              <a:t> to </a:t>
            </a:r>
            <a:r>
              <a:rPr lang="it-IT" dirty="0" err="1"/>
              <a:t>netqasm</a:t>
            </a:r>
            <a:r>
              <a:rPr lang="it-IT" dirty="0"/>
              <a:t> </a:t>
            </a:r>
            <a:r>
              <a:rPr lang="it-IT" dirty="0" err="1"/>
              <a:t>sdk</a:t>
            </a:r>
            <a:r>
              <a:rPr lang="it-IT" dirty="0"/>
              <a:t>. </a:t>
            </a:r>
          </a:p>
          <a:p>
            <a:r>
              <a:rPr lang="it-IT" dirty="0" err="1"/>
              <a:t>Advantages</a:t>
            </a:r>
            <a:r>
              <a:rPr lang="it-IT" dirty="0"/>
              <a:t>, </a:t>
            </a:r>
            <a:r>
              <a:rPr lang="it-IT" dirty="0" err="1"/>
              <a:t>here</a:t>
            </a:r>
            <a:r>
              <a:rPr lang="it-IT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2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Motive of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QCs</a:t>
            </a:r>
            <a:r>
              <a:rPr lang="it-IT" dirty="0"/>
              <a:t> non </a:t>
            </a:r>
            <a:r>
              <a:rPr lang="it-IT" dirty="0" err="1"/>
              <a:t>need</a:t>
            </a:r>
            <a:r>
              <a:rPr lang="it-IT" dirty="0"/>
              <a:t> simulator.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E75C-CBE1-4FC5-AF0A-B5CA9C9931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7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6C28-C5F0-28E9-DCFB-32DB8B1B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D59C8-98AF-49BB-EC27-92E76E043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6264-8A87-AEFC-6776-4F3E21F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741-C0C2-962A-38B8-4DE2E42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6A7A-DC7E-7881-F012-70AB6F00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844C-4BB5-C3F3-228C-478D9CD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41E1-3756-1195-BFDB-52D8D87E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2D3A-22CB-9D81-C147-03476A9F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675A-9FC2-5AD9-3355-E9E8C5F3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ADC4-D4D1-79F1-FA47-BF5D58A9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5B028-2A1C-C368-C7EE-89D0D0AE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BD20F-5C40-107C-8683-960831B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6431-23CA-F88B-8AF6-CF45109A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F559-104C-AE59-2032-872872F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00AE-E2C4-E52E-599F-358CF21D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5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758A-9651-0AAE-F196-38AF794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A44B-2C88-2C76-A608-8A72777E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3401-D010-200F-F609-213036CD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5BE42-AEBF-511D-A04F-7C07AB1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A80F-E404-A72D-D168-ACFE08D8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40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7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E7C2-9B8A-E77F-482F-A4FD4B58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D374F-C793-A106-2FC5-EF9F086D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138-DA7A-F886-DE59-FD1A3621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D9AF-3A84-F28A-27E2-C94104F2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D0B7-BFAB-3BBF-0CF4-EF4C165B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8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AE00-20D3-1BE1-C603-BBDB517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D7B8-298F-60A6-F592-45FB2A5A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C1704-F25D-0169-4F49-B85FEE25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C5D98-D549-0431-8F47-6CB00699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6AA70-F9A3-4AEF-139C-73A11708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C129-95AB-BE1A-93BF-3FCC05D7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652C-9323-861B-6748-4C337B7D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FA72-F5E2-1E55-A170-5BD78A62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C8D48-0AA1-413F-0191-95A81723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DDED6-C511-5EE4-1B31-6027B61E0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2423-300F-FE12-8EC3-28096EAE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3A5E2-9612-0A2F-8024-E121F58B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737A2-C01C-3CF0-E89F-6618992E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1EF2D-1CA0-6C85-BAE8-B653365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8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EA5-671D-7EAE-CD24-824FB3A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A8DC6-7FB9-D8C3-8828-9C330E03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12D4A-84F2-BEC1-BE00-E8B371DC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8B035-4DFD-733F-9756-D3C124AE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EC09C-A66B-8643-041F-F0C7C07D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CD7B0-08A4-C0FD-47DF-64841CE6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45E3-1327-E6F8-0391-B2095C21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0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CC0-C8B0-DD46-7BCE-B5B2BEBB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F0D2-B63C-03B2-823B-78FB148B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A9B0-1223-33DE-8FE3-9C5ADAA1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0A3B4-6149-685F-4F90-49B8786D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B2A0-8959-B2A3-D3D2-AC09974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EB3BF-1448-FE21-782F-1FF97DE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74C-F77C-00FE-2D9F-AC03164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A995C-DB24-9781-F5C2-932595C27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0A676-9078-2201-C6E3-6BA9FC8F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7951-77A2-8928-CE52-BA03E155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BFD4-3843-1B85-D846-611D331D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25D6-8A4E-5A2D-2797-3910B6A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7CA27-345D-1504-8611-0DFDD69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70DB-117F-99CD-44E7-7C9D0708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7087-334E-3B6F-F08E-0BFDFE9A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F0B5E-ED71-47EE-9C28-5EFA360C4717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14B0-4840-32AA-E6BC-2D9CF4D04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1B2-48D4-8E3E-67AD-82DF44CA1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92541-A214-4FC0-83C6-D1E76F58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9877" cy="239774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Anonymous </a:t>
            </a:r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communication</a:t>
            </a:r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of quantum </a:t>
            </a:r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messages</a:t>
            </a:r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GB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5D4591-2A0E-D273-8F14-49295908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865"/>
            <a:ext cx="3822189" cy="653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Matteo </a:t>
            </a:r>
            <a:r>
              <a:rPr lang="it-IT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Gianvenuti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0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goal</a:t>
            </a:r>
            <a:endParaRPr lang="en-US" sz="4000" dirty="0"/>
          </a:p>
        </p:txBody>
      </p:sp>
      <p:sp>
        <p:nvSpPr>
          <p:cNvPr id="4" name="Content Placeholder 31">
            <a:extLst>
              <a:ext uri="{FF2B5EF4-FFF2-40B4-BE49-F238E27FC236}">
                <a16:creationId xmlns:a16="http://schemas.microsoft.com/office/drawing/2014/main" id="{B6B0CC5C-34A9-F78D-92D0-3C525E9A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127090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Through QNE implement the paper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“Unnikrishnan, A., MacFarlane, I. J., Yi, R., Diamanti, E., Markham, D., &amp;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Kerenidis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I. (2019). Anonymity for practical quantum networks. Physical review letters, 122(24), 240501.”</a:t>
            </a:r>
          </a:p>
        </p:txBody>
      </p:sp>
    </p:spTree>
    <p:extLst>
      <p:ext uri="{BB962C8B-B14F-4D97-AF65-F5344CB8AC3E}">
        <p14:creationId xmlns:p14="http://schemas.microsoft.com/office/powerpoint/2010/main" val="11480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24252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context</a:t>
            </a:r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US" sz="4000" dirty="0"/>
          </a:p>
        </p:txBody>
      </p:sp>
      <p:sp>
        <p:nvSpPr>
          <p:cNvPr id="6" name="Content Placeholder 31">
            <a:extLst>
              <a:ext uri="{FF2B5EF4-FFF2-40B4-BE49-F238E27FC236}">
                <a16:creationId xmlns:a16="http://schemas.microsoft.com/office/drawing/2014/main" id="{9C8A8707-6007-F6AE-2681-E7D90761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Roles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Protocol inputs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Protocol variation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7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24252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Quantum Network Explorer (QNE) </a:t>
            </a:r>
            <a:endParaRPr lang="en-US" sz="4000" dirty="0"/>
          </a:p>
        </p:txBody>
      </p:sp>
      <p:sp>
        <p:nvSpPr>
          <p:cNvPr id="6" name="Content Placeholder 31">
            <a:extLst>
              <a:ext uri="{FF2B5EF4-FFF2-40B4-BE49-F238E27FC236}">
                <a16:creationId xmlns:a16="http://schemas.microsoft.com/office/drawing/2014/main" id="{9C8A8707-6007-F6AE-2681-E7D90761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QNE-ADK</a:t>
            </a:r>
          </a:p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NetQASM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94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QNE Application</a:t>
            </a:r>
            <a:endParaRPr lang="en-US" sz="4000" dirty="0"/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id="{CA2E7142-7D8A-0BD0-26E1-5473913C99C0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Application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ABC78-15A5-6B26-8BA2-568160DB6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84" y="2265037"/>
            <a:ext cx="6393581" cy="32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04" y="612212"/>
            <a:ext cx="2008018" cy="16277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Practical</a:t>
            </a:r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  <a:endParaRPr lang="en-US" sz="4000" dirty="0"/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id="{CA2E7142-7D8A-0BD0-26E1-5473913C99C0}"/>
              </a:ext>
            </a:extLst>
          </p:cNvPr>
          <p:cNvSpPr txBox="1">
            <a:spLocks/>
          </p:cNvSpPr>
          <p:nvPr/>
        </p:nvSpPr>
        <p:spPr>
          <a:xfrm>
            <a:off x="117987" y="2615380"/>
            <a:ext cx="2321086" cy="363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EPRSocket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NetQASMConnection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flush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measure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B1081-0AB8-AB17-CF04-0926B2A9D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407" y="540011"/>
            <a:ext cx="4618120" cy="5075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98FEB-7F12-B36C-815E-EBA1841C6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42" y="5714670"/>
            <a:ext cx="7734970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C48D4-B770-BFD7-E4D0-081E0CAD2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861" y="540011"/>
            <a:ext cx="511346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4148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Limitations</a:t>
            </a:r>
            <a:r>
              <a:rPr lang="it-IT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of QNE</a:t>
            </a:r>
            <a:endParaRPr lang="en-US" sz="4000" dirty="0"/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id="{CA2E7142-7D8A-0BD0-26E1-5473913C99C0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Qubits quantity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Documentation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netqasm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23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5B2764-1273-9651-87FA-86D6DAB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  <a:endParaRPr lang="en-US" sz="4000" dirty="0"/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id="{CA2E7142-7D8A-0BD0-26E1-5473913C99C0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Problem solving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Projects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1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7E72E6-0168-41A3-A0E6-20C632A188E8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293</Words>
  <Application>Microsoft Office PowerPoint</Application>
  <PresentationFormat>Widescreen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Lato</vt:lpstr>
      <vt:lpstr>Office Theme</vt:lpstr>
      <vt:lpstr>Midnight</vt:lpstr>
      <vt:lpstr>Anonymous communication of quantum messages </vt:lpstr>
      <vt:lpstr>Project goal</vt:lpstr>
      <vt:lpstr>The context </vt:lpstr>
      <vt:lpstr>Quantum Network Explorer (QNE) </vt:lpstr>
      <vt:lpstr>QNE Application</vt:lpstr>
      <vt:lpstr>Practical example</vt:lpstr>
      <vt:lpstr>Limitations of QNE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GIANVENUTI</dc:creator>
  <cp:lastModifiedBy>Matteo GIANVENUTI</cp:lastModifiedBy>
  <cp:revision>22</cp:revision>
  <dcterms:created xsi:type="dcterms:W3CDTF">2024-08-30T10:41:38Z</dcterms:created>
  <dcterms:modified xsi:type="dcterms:W3CDTF">2024-09-11T07:23:18Z</dcterms:modified>
</cp:coreProperties>
</file>