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9d667b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9d667b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9d667beb7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9d667beb7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9d667beb2_0_3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9d667beb2_0_3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9d667beb2_0_3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9d667beb2_0_3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9d667beb2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9d667beb2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Cassaforte con timer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Sistemi di Automazione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623650" y="4448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~Matteo, Donato</a:t>
            </a:r>
            <a:r>
              <a:rPr i="1" lang="it"/>
              <a:t>🌸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31875" y="646200"/>
            <a:ext cx="70737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1) </a:t>
            </a:r>
            <a:r>
              <a:rPr lang="it" sz="1800"/>
              <a:t>La cassaforte ha un tastierino numerico per sbloccarla;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2) </a:t>
            </a:r>
            <a:r>
              <a:rPr lang="it" sz="1800"/>
              <a:t>Si può cambiare la password;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3) </a:t>
            </a:r>
            <a:r>
              <a:rPr lang="it" sz="1800"/>
              <a:t>Nel caso di Password errata, vi è presente un timer di blocco.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8581" l="6689" r="6663" t="21930"/>
          <a:stretch/>
        </p:blipFill>
        <p:spPr>
          <a:xfrm>
            <a:off x="2589075" y="1127850"/>
            <a:ext cx="6047225" cy="35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2800" y="135100"/>
            <a:ext cx="50838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1)  Schermata principale della cassaforte</a:t>
            </a:r>
            <a:endParaRPr sz="1800"/>
          </a:p>
        </p:txBody>
      </p:sp>
      <p:cxnSp>
        <p:nvCxnSpPr>
          <p:cNvPr id="291" name="Google Shape;291;p15"/>
          <p:cNvCxnSpPr/>
          <p:nvPr/>
        </p:nvCxnSpPr>
        <p:spPr>
          <a:xfrm flipH="1" rot="10800000">
            <a:off x="1644175" y="2831750"/>
            <a:ext cx="12396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755125" y="3255750"/>
            <a:ext cx="1323900" cy="500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Tastierino </a:t>
            </a:r>
            <a:endParaRPr sz="1800"/>
          </a:p>
        </p:txBody>
      </p:sp>
      <p:cxnSp>
        <p:nvCxnSpPr>
          <p:cNvPr id="293" name="Google Shape;293;p15"/>
          <p:cNvCxnSpPr/>
          <p:nvPr/>
        </p:nvCxnSpPr>
        <p:spPr>
          <a:xfrm flipH="1">
            <a:off x="6178850" y="798175"/>
            <a:ext cx="456600" cy="9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6254950" y="352500"/>
            <a:ext cx="1323900" cy="500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Display</a:t>
            </a:r>
            <a:endParaRPr sz="1800"/>
          </a:p>
        </p:txBody>
      </p:sp>
      <p:cxnSp>
        <p:nvCxnSpPr>
          <p:cNvPr id="295" name="Google Shape;295;p15"/>
          <p:cNvCxnSpPr/>
          <p:nvPr/>
        </p:nvCxnSpPr>
        <p:spPr>
          <a:xfrm flipH="1" rot="10800000">
            <a:off x="5341400" y="2896900"/>
            <a:ext cx="293700" cy="8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4863000" y="3777700"/>
            <a:ext cx="2153100" cy="4458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/>
              <a:t>Luci </a:t>
            </a:r>
            <a:r>
              <a:rPr lang="it" sz="1700"/>
              <a:t>segnaletiche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7956" l="8144" r="8660" t="22069"/>
          <a:stretch/>
        </p:blipFill>
        <p:spPr>
          <a:xfrm>
            <a:off x="2577600" y="1080000"/>
            <a:ext cx="6035176" cy="35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5724625" y="428450"/>
            <a:ext cx="3781500" cy="7176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Password corretta</a:t>
            </a:r>
            <a:endParaRPr sz="1800"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72800" y="135100"/>
            <a:ext cx="50838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1</a:t>
            </a:r>
            <a:r>
              <a:rPr lang="it" sz="1800"/>
              <a:t>)  Schermata Accesso</a:t>
            </a:r>
            <a:endParaRPr sz="1800"/>
          </a:p>
        </p:txBody>
      </p:sp>
      <p:cxnSp>
        <p:nvCxnSpPr>
          <p:cNvPr id="304" name="Google Shape;304;p16"/>
          <p:cNvCxnSpPr/>
          <p:nvPr/>
        </p:nvCxnSpPr>
        <p:spPr>
          <a:xfrm flipH="1">
            <a:off x="5830950" y="863400"/>
            <a:ext cx="467400" cy="13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7"/>
          <p:cNvPicPr preferRelativeResize="0"/>
          <p:nvPr/>
        </p:nvPicPr>
        <p:blipFill rotWithShape="1">
          <a:blip r:embed="rId3">
            <a:alphaModFix/>
          </a:blip>
          <a:srcRect b="1212" l="1054" r="1298" t="23971"/>
          <a:stretch/>
        </p:blipFill>
        <p:spPr>
          <a:xfrm>
            <a:off x="2577600" y="1127850"/>
            <a:ext cx="6242075" cy="35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72800" y="135100"/>
            <a:ext cx="50838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2</a:t>
            </a:r>
            <a:r>
              <a:rPr lang="it" sz="1800"/>
              <a:t>)  Cambio Password</a:t>
            </a:r>
            <a:endParaRPr sz="1800"/>
          </a:p>
        </p:txBody>
      </p:sp>
      <p:cxnSp>
        <p:nvCxnSpPr>
          <p:cNvPr id="311" name="Google Shape;311;p17"/>
          <p:cNvCxnSpPr/>
          <p:nvPr/>
        </p:nvCxnSpPr>
        <p:spPr>
          <a:xfrm flipH="1" rot="10800000">
            <a:off x="2024775" y="3821100"/>
            <a:ext cx="17181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7"/>
          <p:cNvCxnSpPr/>
          <p:nvPr/>
        </p:nvCxnSpPr>
        <p:spPr>
          <a:xfrm>
            <a:off x="5363150" y="776425"/>
            <a:ext cx="445800" cy="23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4680700" y="254450"/>
            <a:ext cx="3781500" cy="7176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Cambio Password attivo</a:t>
            </a:r>
            <a:endParaRPr sz="1800"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35450" y="3908100"/>
            <a:ext cx="2128500" cy="7176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Tasto per accedere al cambio Password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10065" l="7584" r="9790" t="20801"/>
          <a:stretch/>
        </p:blipFill>
        <p:spPr>
          <a:xfrm>
            <a:off x="2577600" y="1080000"/>
            <a:ext cx="6097926" cy="36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246775" y="102475"/>
            <a:ext cx="50838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3</a:t>
            </a:r>
            <a:r>
              <a:rPr lang="it" sz="1800"/>
              <a:t>)  Caso Password di accesso errata</a:t>
            </a:r>
            <a:endParaRPr sz="1800"/>
          </a:p>
        </p:txBody>
      </p:sp>
      <p:cxnSp>
        <p:nvCxnSpPr>
          <p:cNvPr id="321" name="Google Shape;321;p18"/>
          <p:cNvCxnSpPr/>
          <p:nvPr/>
        </p:nvCxnSpPr>
        <p:spPr>
          <a:xfrm flipH="1" rot="10800000">
            <a:off x="2166150" y="2766175"/>
            <a:ext cx="3381900" cy="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8"/>
          <p:cNvCxnSpPr/>
          <p:nvPr/>
        </p:nvCxnSpPr>
        <p:spPr>
          <a:xfrm>
            <a:off x="5983000" y="776425"/>
            <a:ext cx="989700" cy="9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4680700" y="254450"/>
            <a:ext cx="3781500" cy="7176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Timer di Blocco</a:t>
            </a:r>
            <a:endParaRPr sz="1800"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178950" y="2657800"/>
            <a:ext cx="1856700" cy="7176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Accesso Negato (Lampeggia)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