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4"/>
    <p:sldMasterId id="2147483670" r:id="rId5"/>
    <p:sldMasterId id="2147483651" r:id="rId6"/>
    <p:sldMasterId id="2147483674" r:id="rId7"/>
    <p:sldMasterId id="2147483692" r:id="rId8"/>
  </p:sldMasterIdLst>
  <p:notesMasterIdLst>
    <p:notesMasterId r:id="rId27"/>
  </p:notesMasterIdLst>
  <p:handoutMasterIdLst>
    <p:handoutMasterId r:id="rId28"/>
  </p:handoutMasterIdLst>
  <p:sldIdLst>
    <p:sldId id="556" r:id="rId9"/>
    <p:sldId id="562" r:id="rId10"/>
    <p:sldId id="560" r:id="rId11"/>
    <p:sldId id="559" r:id="rId12"/>
    <p:sldId id="557" r:id="rId13"/>
    <p:sldId id="555" r:id="rId14"/>
    <p:sldId id="564" r:id="rId15"/>
    <p:sldId id="570" r:id="rId16"/>
    <p:sldId id="565" r:id="rId17"/>
    <p:sldId id="568" r:id="rId18"/>
    <p:sldId id="567" r:id="rId19"/>
    <p:sldId id="572" r:id="rId20"/>
    <p:sldId id="569" r:id="rId21"/>
    <p:sldId id="571" r:id="rId22"/>
    <p:sldId id="573" r:id="rId23"/>
    <p:sldId id="574" r:id="rId24"/>
    <p:sldId id="566" r:id="rId25"/>
    <p:sldId id="563" r:id="rId26"/>
  </p:sldIdLst>
  <p:sldSz cx="9144000" cy="5143500" type="screen16x9"/>
  <p:notesSz cx="6808788" cy="9940925"/>
  <p:embeddedFontLst>
    <p:embeddedFont>
      <p:font typeface="Aptos Narrow" panose="020B0004020202020204" pitchFamily="34" charset="0"/>
      <p:regular r:id="rId29"/>
    </p:embeddedFont>
    <p:embeddedFont>
      <p:font typeface="Lato" panose="020F0502020204030203" pitchFamily="34" charset="0"/>
      <p:regular r:id="rId30"/>
      <p:bold r:id="rId31"/>
      <p:italic r:id="rId32"/>
      <p:boldItalic r:id="rId33"/>
    </p:embeddedFont>
    <p:embeddedFont>
      <p:font typeface="Lato Medium" panose="020F0502020204030203" pitchFamily="34" charset="0"/>
      <p:regular r:id="rId34"/>
      <p:italic r:id="rId35"/>
    </p:embeddedFont>
  </p:embeddedFontLst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02B"/>
    <a:srgbClr val="2F3C4B"/>
    <a:srgbClr val="F2A900"/>
    <a:srgbClr val="B20A92"/>
    <a:srgbClr val="9F1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50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80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54"/>
    </p:cViewPr>
  </p:sorterViewPr>
  <p:notesViewPr>
    <p:cSldViewPr snapToGrid="0" showGuides="1">
      <p:cViewPr varScale="1">
        <p:scale>
          <a:sx n="68" d="100"/>
          <a:sy n="68" d="100"/>
        </p:scale>
        <p:origin x="3024" y="67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tableStyles" Target="tableStyles.xml"/><Relationship Id="rId21" Type="http://schemas.openxmlformats.org/officeDocument/2006/relationships/slide" Target="slides/slide13.xml"/><Relationship Id="rId34" Type="http://schemas.openxmlformats.org/officeDocument/2006/relationships/font" Target="fonts/font6.fntdata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font" Target="fonts/font5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font" Target="fonts/font4.fntdata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handoutMaster" Target="handoutMasters/handoutMaster1.xml"/><Relationship Id="rId36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EO\Desktop\thesis\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EO\Desktop\thesis\char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EO\Desktop\thesis\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EO\Desktop\thesis\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EO\Desktop\thesis\char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EO\Desktop\thesis\char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EO\Desktop\thesis\char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EO\Desktop\thesis\char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EO\Desktop\thesis\char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EO\Desktop\thesis\char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Sheet1!$B$87</c:f>
              <c:strCache>
                <c:ptCount val="1"/>
                <c:pt idx="0">
                  <c:v>Llama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val>
            <c:numRef>
              <c:f>Sheet1!$D$86:$D$90</c:f>
              <c:numCache>
                <c:formatCode>General</c:formatCode>
                <c:ptCount val="5"/>
                <c:pt idx="0">
                  <c:v>80</c:v>
                </c:pt>
                <c:pt idx="1">
                  <c:v>83.3</c:v>
                </c:pt>
                <c:pt idx="2">
                  <c:v>73.3</c:v>
                </c:pt>
                <c:pt idx="3">
                  <c:v>83.3</c:v>
                </c:pt>
                <c:pt idx="4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AF-458A-B215-89A63ECC7D68}"/>
            </c:ext>
          </c:extLst>
        </c:ser>
        <c:ser>
          <c:idx val="1"/>
          <c:order val="1"/>
          <c:tx>
            <c:strRef>
              <c:f>Sheet1!$B$93</c:f>
              <c:strCache>
                <c:ptCount val="1"/>
                <c:pt idx="0">
                  <c:v>Phi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Sheet1!$D$91:$D$95</c:f>
              <c:numCache>
                <c:formatCode>General</c:formatCode>
                <c:ptCount val="5"/>
                <c:pt idx="0">
                  <c:v>96.7</c:v>
                </c:pt>
                <c:pt idx="1">
                  <c:v>90</c:v>
                </c:pt>
                <c:pt idx="2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AF-458A-B215-89A63ECC7D68}"/>
            </c:ext>
          </c:extLst>
        </c:ser>
        <c:ser>
          <c:idx val="2"/>
          <c:order val="2"/>
          <c:tx>
            <c:strRef>
              <c:f>Sheet1!$B$99</c:f>
              <c:strCache>
                <c:ptCount val="1"/>
                <c:pt idx="0">
                  <c:v>Mistral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val>
            <c:numRef>
              <c:f>Sheet1!$D$96:$D$100</c:f>
              <c:numCache>
                <c:formatCode>General</c:formatCode>
                <c:ptCount val="5"/>
                <c:pt idx="0">
                  <c:v>76</c:v>
                </c:pt>
                <c:pt idx="1">
                  <c:v>64</c:v>
                </c:pt>
                <c:pt idx="2">
                  <c:v>72</c:v>
                </c:pt>
                <c:pt idx="3">
                  <c:v>72</c:v>
                </c:pt>
                <c:pt idx="4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FAF-458A-B215-89A63ECC7D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shape val="box"/>
        <c:axId val="1820477648"/>
        <c:axId val="1820478128"/>
        <c:axId val="0"/>
      </c:bar3DChart>
      <c:catAx>
        <c:axId val="18204776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478128"/>
        <c:crosses val="autoZero"/>
        <c:auto val="1"/>
        <c:lblAlgn val="ctr"/>
        <c:lblOffset val="100"/>
        <c:noMultiLvlLbl val="0"/>
      </c:catAx>
      <c:valAx>
        <c:axId val="1820478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477648"/>
        <c:crosses val="autoZero"/>
        <c:crossBetween val="between"/>
      </c:valAx>
      <c:spPr>
        <a:noFill/>
        <a:ln>
          <a:noFill/>
        </a:ln>
        <a:effectLst/>
      </c:spPr>
    </c:plotArea>
    <c:plotVisOnly val="0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ptos Narrow" panose="02110004020202020204"/>
              </a:rPr>
              <a:t>Anomalies and causes (PBIT)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1"/>
          <c:order val="1"/>
          <c:tx>
            <c:strRef>
              <c:f>Sheet1!$D$157</c:f>
              <c:strCache>
                <c:ptCount val="1"/>
                <c:pt idx="0">
                  <c:v>Anomaly found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  <a:sp3d/>
          </c:spPr>
          <c:invertIfNegative val="0"/>
          <c:val>
            <c:numRef>
              <c:f>Sheet1!$D$158:$D$160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F7-45E1-981A-ED08221AB8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shape val="box"/>
        <c:axId val="1247591616"/>
        <c:axId val="1247581536"/>
        <c:axId val="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Sheet1!$C$157</c15:sqref>
                        </c15:formulaRef>
                      </c:ext>
                    </c:extLst>
                    <c:strCache>
                      <c:ptCount val="1"/>
                      <c:pt idx="0">
                        <c:v>Cases</c:v>
                      </c:pt>
                    </c:strCache>
                  </c:strRef>
                </c:tx>
                <c:spPr>
                  <a:solidFill>
                    <a:schemeClr val="accent1">
                      <a:tint val="77000"/>
                    </a:schemeClr>
                  </a:solidFill>
                  <a:ln>
                    <a:noFill/>
                  </a:ln>
                  <a:effectLst/>
                  <a:sp3d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Sheet1!$C$158:$C$160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48F7-45E1-981A-ED08221AB830}"/>
                  </c:ext>
                </c:extLst>
              </c15:ser>
            </c15:filteredBarSeries>
          </c:ext>
        </c:extLst>
      </c:bar3DChart>
      <c:catAx>
        <c:axId val="12475916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7581536"/>
        <c:crosses val="autoZero"/>
        <c:auto val="1"/>
        <c:lblAlgn val="ctr"/>
        <c:lblOffset val="100"/>
        <c:noMultiLvlLbl val="0"/>
      </c:catAx>
      <c:valAx>
        <c:axId val="124758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7591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Sheet1!$B$87</c:f>
              <c:strCache>
                <c:ptCount val="1"/>
                <c:pt idx="0">
                  <c:v>Llama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val>
            <c:numRef>
              <c:f>Sheet1!$D$86:$D$90</c:f>
              <c:numCache>
                <c:formatCode>General</c:formatCode>
                <c:ptCount val="5"/>
                <c:pt idx="0">
                  <c:v>80</c:v>
                </c:pt>
                <c:pt idx="1">
                  <c:v>83.3</c:v>
                </c:pt>
                <c:pt idx="2">
                  <c:v>73.3</c:v>
                </c:pt>
                <c:pt idx="3">
                  <c:v>83.3</c:v>
                </c:pt>
                <c:pt idx="4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2D-4F6D-8DDB-6237E810EF7E}"/>
            </c:ext>
          </c:extLst>
        </c:ser>
        <c:ser>
          <c:idx val="1"/>
          <c:order val="1"/>
          <c:tx>
            <c:strRef>
              <c:f>Sheet1!$B$93</c:f>
              <c:strCache>
                <c:ptCount val="1"/>
                <c:pt idx="0">
                  <c:v>Phi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Sheet1!$D$91:$D$95</c:f>
              <c:numCache>
                <c:formatCode>General</c:formatCode>
                <c:ptCount val="5"/>
                <c:pt idx="0">
                  <c:v>96.7</c:v>
                </c:pt>
                <c:pt idx="1">
                  <c:v>90</c:v>
                </c:pt>
                <c:pt idx="2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2D-4F6D-8DDB-6237E810EF7E}"/>
            </c:ext>
          </c:extLst>
        </c:ser>
        <c:ser>
          <c:idx val="2"/>
          <c:order val="2"/>
          <c:tx>
            <c:strRef>
              <c:f>Sheet1!$B$99</c:f>
              <c:strCache>
                <c:ptCount val="1"/>
                <c:pt idx="0">
                  <c:v>Mistral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val>
            <c:numRef>
              <c:f>Sheet1!$D$96:$D$100</c:f>
              <c:numCache>
                <c:formatCode>General</c:formatCode>
                <c:ptCount val="5"/>
                <c:pt idx="0">
                  <c:v>76</c:v>
                </c:pt>
                <c:pt idx="1">
                  <c:v>64</c:v>
                </c:pt>
                <c:pt idx="2">
                  <c:v>72</c:v>
                </c:pt>
                <c:pt idx="3">
                  <c:v>72</c:v>
                </c:pt>
                <c:pt idx="4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2D-4F6D-8DDB-6237E810EF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shape val="box"/>
        <c:axId val="1820477648"/>
        <c:axId val="1820478128"/>
        <c:axId val="1694101184"/>
      </c:bar3DChart>
      <c:catAx>
        <c:axId val="18204776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478128"/>
        <c:crosses val="autoZero"/>
        <c:auto val="1"/>
        <c:lblAlgn val="ctr"/>
        <c:lblOffset val="100"/>
        <c:noMultiLvlLbl val="0"/>
      </c:catAx>
      <c:valAx>
        <c:axId val="1820478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477648"/>
        <c:crosses val="autoZero"/>
        <c:crossBetween val="between"/>
      </c:valAx>
      <c:serAx>
        <c:axId val="169410118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478128"/>
        <c:crosses val="autoZero"/>
      </c:serAx>
      <c:spPr>
        <a:noFill/>
        <a:ln>
          <a:noFill/>
        </a:ln>
        <a:effectLst/>
      </c:spPr>
    </c:plotArea>
    <c:plotVisOnly val="0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Accuracy (Llama-txt)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1"/>
          <c:order val="1"/>
          <c:tx>
            <c:strRef>
              <c:f>Sheet1!$C$44</c:f>
              <c:strCache>
                <c:ptCount val="1"/>
                <c:pt idx="0">
                  <c:v>dash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  <a:sp3d/>
          </c:spPr>
          <c:invertIfNegative val="0"/>
          <c:val>
            <c:numRef>
              <c:f>Sheet1!$E$43:$E$47</c:f>
              <c:numCache>
                <c:formatCode>General</c:formatCode>
                <c:ptCount val="5"/>
                <c:pt idx="0">
                  <c:v>80</c:v>
                </c:pt>
                <c:pt idx="1">
                  <c:v>83.3</c:v>
                </c:pt>
                <c:pt idx="2">
                  <c:v>73.3</c:v>
                </c:pt>
                <c:pt idx="3">
                  <c:v>83.3</c:v>
                </c:pt>
                <c:pt idx="4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25-4CA1-840A-958343531D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70990576"/>
        <c:axId val="1670991056"/>
        <c:axId val="174135704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Sheet1!$C$39</c15:sqref>
                        </c15:formulaRef>
                      </c:ext>
                    </c:extLst>
                    <c:strCache>
                      <c:ptCount val="1"/>
                      <c:pt idx="0">
                        <c:v>colon</c:v>
                      </c:pt>
                    </c:strCache>
                  </c:strRef>
                </c:tx>
                <c:spPr>
                  <a:solidFill>
                    <a:schemeClr val="accent1">
                      <a:tint val="77000"/>
                    </a:schemeClr>
                  </a:solidFill>
                  <a:ln>
                    <a:noFill/>
                  </a:ln>
                  <a:effectLst/>
                  <a:sp3d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Sheet1!$E$38:$E$42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86.7</c:v>
                      </c:pt>
                      <c:pt idx="1">
                        <c:v>83.3</c:v>
                      </c:pt>
                      <c:pt idx="2">
                        <c:v>73.3</c:v>
                      </c:pt>
                      <c:pt idx="3">
                        <c:v>73.3</c:v>
                      </c:pt>
                      <c:pt idx="4">
                        <c:v>86.7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E825-4CA1-840A-958343531D4D}"/>
                  </c:ext>
                </c:extLst>
              </c15:ser>
            </c15:filteredBarSeries>
          </c:ext>
        </c:extLst>
      </c:bar3DChart>
      <c:catAx>
        <c:axId val="16709905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0991056"/>
        <c:crosses val="autoZero"/>
        <c:auto val="1"/>
        <c:lblAlgn val="ctr"/>
        <c:lblOffset val="100"/>
        <c:noMultiLvlLbl val="0"/>
      </c:catAx>
      <c:valAx>
        <c:axId val="1670991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0990576"/>
        <c:crosses val="autoZero"/>
        <c:crossBetween val="between"/>
      </c:valAx>
      <c:serAx>
        <c:axId val="1741357040"/>
        <c:scaling>
          <c:orientation val="minMax"/>
        </c:scaling>
        <c:delete val="1"/>
        <c:axPos val="b"/>
        <c:majorTickMark val="none"/>
        <c:minorTickMark val="none"/>
        <c:tickLblPos val="nextTo"/>
        <c:crossAx val="1670991056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Accuracy</a:t>
            </a:r>
            <a:r>
              <a:rPr lang="en-GB" baseline="0"/>
              <a:t> (Llama-tabular)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1"/>
          <c:order val="1"/>
          <c:tx>
            <c:strRef>
              <c:f>Sheet1!$C$58</c:f>
              <c:strCache>
                <c:ptCount val="1"/>
                <c:pt idx="0">
                  <c:v>dash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  <a:sp3d/>
          </c:spPr>
          <c:invertIfNegative val="0"/>
          <c:val>
            <c:numRef>
              <c:f>Sheet1!$E$57:$E$61</c:f>
              <c:numCache>
                <c:formatCode>General</c:formatCode>
                <c:ptCount val="5"/>
                <c:pt idx="0">
                  <c:v>86.7</c:v>
                </c:pt>
                <c:pt idx="1">
                  <c:v>80</c:v>
                </c:pt>
                <c:pt idx="2">
                  <c:v>50</c:v>
                </c:pt>
                <c:pt idx="3">
                  <c:v>53.3</c:v>
                </c:pt>
                <c:pt idx="4">
                  <c:v>63.3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D1-44A4-9BB2-9523F5F249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22630336"/>
        <c:axId val="1822631296"/>
        <c:axId val="193468313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Sheet1!$C$54</c15:sqref>
                        </c15:formulaRef>
                      </c:ext>
                    </c:extLst>
                    <c:strCache>
                      <c:ptCount val="1"/>
                      <c:pt idx="0">
                        <c:v>colon</c:v>
                      </c:pt>
                    </c:strCache>
                  </c:strRef>
                </c:tx>
                <c:spPr>
                  <a:solidFill>
                    <a:schemeClr val="accent1">
                      <a:tint val="77000"/>
                    </a:schemeClr>
                  </a:solidFill>
                  <a:ln>
                    <a:noFill/>
                  </a:ln>
                  <a:effectLst/>
                  <a:sp3d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Sheet1!$E$52:$E$56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63.3</c:v>
                      </c:pt>
                      <c:pt idx="1">
                        <c:v>70</c:v>
                      </c:pt>
                      <c:pt idx="2">
                        <c:v>66.7</c:v>
                      </c:pt>
                      <c:pt idx="3">
                        <c:v>80</c:v>
                      </c:pt>
                      <c:pt idx="4">
                        <c:v>93.3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4AD1-44A4-9BB2-9523F5F2494C}"/>
                  </c:ext>
                </c:extLst>
              </c15:ser>
            </c15:filteredBarSeries>
          </c:ext>
        </c:extLst>
      </c:bar3DChart>
      <c:catAx>
        <c:axId val="18226303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2631296"/>
        <c:crosses val="autoZero"/>
        <c:auto val="1"/>
        <c:lblAlgn val="ctr"/>
        <c:lblOffset val="100"/>
        <c:noMultiLvlLbl val="0"/>
      </c:catAx>
      <c:valAx>
        <c:axId val="1822631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2630336"/>
        <c:crosses val="autoZero"/>
        <c:crossBetween val="between"/>
      </c:valAx>
      <c:serAx>
        <c:axId val="1934683136"/>
        <c:scaling>
          <c:orientation val="minMax"/>
        </c:scaling>
        <c:delete val="1"/>
        <c:axPos val="b"/>
        <c:majorTickMark val="none"/>
        <c:minorTickMark val="none"/>
        <c:tickLblPos val="nextTo"/>
        <c:crossAx val="1822631296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Accuracy (Llama-json)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1"/>
          <c:order val="1"/>
          <c:tx>
            <c:strRef>
              <c:f>Sheet1!$C$72</c:f>
              <c:strCache>
                <c:ptCount val="1"/>
                <c:pt idx="0">
                  <c:v>dash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  <a:sp3d/>
          </c:spPr>
          <c:invertIfNegative val="0"/>
          <c:val>
            <c:numRef>
              <c:f>Sheet1!$E$71:$E$75</c:f>
              <c:numCache>
                <c:formatCode>General</c:formatCode>
                <c:ptCount val="5"/>
                <c:pt idx="0">
                  <c:v>63.3</c:v>
                </c:pt>
                <c:pt idx="1">
                  <c:v>83.3</c:v>
                </c:pt>
                <c:pt idx="2">
                  <c:v>83.3</c:v>
                </c:pt>
                <c:pt idx="3">
                  <c:v>73.3</c:v>
                </c:pt>
                <c:pt idx="4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D5-4F27-B2AF-208BE66CAF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75432592"/>
        <c:axId val="1675433552"/>
        <c:axId val="167541537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Sheet1!$C$67</c15:sqref>
                        </c15:formulaRef>
                      </c:ext>
                    </c:extLst>
                    <c:strCache>
                      <c:ptCount val="1"/>
                      <c:pt idx="0">
                        <c:v>colon</c:v>
                      </c:pt>
                    </c:strCache>
                  </c:strRef>
                </c:tx>
                <c:spPr>
                  <a:solidFill>
                    <a:schemeClr val="accent1">
                      <a:tint val="77000"/>
                    </a:schemeClr>
                  </a:solidFill>
                  <a:ln>
                    <a:noFill/>
                  </a:ln>
                  <a:effectLst/>
                  <a:sp3d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Sheet1!$E$66:$E$70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80</c:v>
                      </c:pt>
                      <c:pt idx="1">
                        <c:v>93.3</c:v>
                      </c:pt>
                      <c:pt idx="2">
                        <c:v>83.3</c:v>
                      </c:pt>
                      <c:pt idx="3">
                        <c:v>80</c:v>
                      </c:pt>
                      <c:pt idx="4">
                        <c:v>76.7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9FD5-4F27-B2AF-208BE66CAF86}"/>
                  </c:ext>
                </c:extLst>
              </c15:ser>
            </c15:filteredBarSeries>
          </c:ext>
        </c:extLst>
      </c:bar3DChart>
      <c:catAx>
        <c:axId val="16754325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5433552"/>
        <c:crosses val="autoZero"/>
        <c:auto val="1"/>
        <c:lblAlgn val="ctr"/>
        <c:lblOffset val="100"/>
        <c:noMultiLvlLbl val="0"/>
      </c:catAx>
      <c:valAx>
        <c:axId val="1675433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5432592"/>
        <c:crosses val="autoZero"/>
        <c:crossBetween val="between"/>
      </c:valAx>
      <c:serAx>
        <c:axId val="1675415376"/>
        <c:scaling>
          <c:orientation val="minMax"/>
        </c:scaling>
        <c:delete val="1"/>
        <c:axPos val="b"/>
        <c:majorTickMark val="none"/>
        <c:minorTickMark val="none"/>
        <c:tickLblPos val="nextTo"/>
        <c:crossAx val="1675433552"/>
        <c:crosses val="autoZero"/>
      </c:ser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ptos Narrow" panose="02110004020202020204"/>
              </a:rPr>
              <a:t>Anomalies and causes (no few-shot)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Sheet1!$C$143</c:f>
              <c:strCache>
                <c:ptCount val="1"/>
                <c:pt idx="0">
                  <c:v>Anomaly found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Lit>
              <c:ptCount val="4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Sheet1!$C$144:$C$146</c:f>
              <c:numCache>
                <c:formatCode>General</c:formatCode>
                <c:ptCount val="3"/>
                <c:pt idx="0">
                  <c:v>0.5</c:v>
                </c:pt>
                <c:pt idx="1">
                  <c:v>0</c:v>
                </c:pt>
                <c:pt idx="2">
                  <c:v>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E4B8-419E-BB2C-64DDAF895524}"/>
            </c:ext>
          </c:extLst>
        </c:ser>
        <c:ser>
          <c:idx val="1"/>
          <c:order val="1"/>
          <c:tx>
            <c:strRef>
              <c:f>Sheet1!$D$143</c:f>
              <c:strCache>
                <c:ptCount val="1"/>
                <c:pt idx="0">
                  <c:v>Cause found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Lit>
              <c:ptCount val="3"/>
              <c:pt idx="0">
                <c:v>1</c:v>
              </c:pt>
              <c:pt idx="1">
                <c:v>2</c:v>
              </c:pt>
              <c:pt idx="2">
                <c:v>3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Sheet1!$D$144:$D$146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E4B8-419E-BB2C-64DDAF895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shape val="box"/>
        <c:axId val="1247591616"/>
        <c:axId val="1247581536"/>
        <c:axId val="0"/>
      </c:bar3DChart>
      <c:catAx>
        <c:axId val="12475916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7581536"/>
        <c:crosses val="autoZero"/>
        <c:auto val="1"/>
        <c:lblAlgn val="ctr"/>
        <c:lblOffset val="100"/>
        <c:noMultiLvlLbl val="0"/>
      </c:catAx>
      <c:valAx>
        <c:axId val="124758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7591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ptos Narrow" panose="02110004020202020204"/>
              </a:rPr>
              <a:t>Anomalies and causes (one-shot)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Sheet1!$C$125</c:f>
              <c:strCache>
                <c:ptCount val="1"/>
                <c:pt idx="0">
                  <c:v>Anomaly found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val>
            <c:numRef>
              <c:f>Sheet1!$C$126:$C$131</c:f>
              <c:numCache>
                <c:formatCode>General</c:formatCode>
                <c:ptCount val="6"/>
                <c:pt idx="0">
                  <c:v>0.5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F2-48C7-A3EF-05EA91CC4964}"/>
            </c:ext>
          </c:extLst>
        </c:ser>
        <c:ser>
          <c:idx val="1"/>
          <c:order val="1"/>
          <c:tx>
            <c:strRef>
              <c:f>Sheet1!$D$125</c:f>
              <c:strCache>
                <c:ptCount val="1"/>
                <c:pt idx="0">
                  <c:v>Cause found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Sheet1!$D$126:$D$131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F2-48C7-A3EF-05EA91CC49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shape val="box"/>
        <c:axId val="1247591616"/>
        <c:axId val="1247581536"/>
        <c:axId val="0"/>
      </c:bar3DChart>
      <c:catAx>
        <c:axId val="12475916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7581536"/>
        <c:crosses val="autoZero"/>
        <c:auto val="1"/>
        <c:lblAlgn val="ctr"/>
        <c:lblOffset val="100"/>
        <c:noMultiLvlLbl val="0"/>
      </c:catAx>
      <c:valAx>
        <c:axId val="124758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7591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ptos Narrow" panose="02110004020202020204"/>
              </a:rPr>
              <a:t>Anomalies and causes (two-shot)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Sheet1!$C$134</c:f>
              <c:strCache>
                <c:ptCount val="1"/>
                <c:pt idx="0">
                  <c:v>Anomaly found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val>
            <c:numRef>
              <c:f>Sheet1!$C$135:$C$137</c:f>
              <c:numCache>
                <c:formatCode>General</c:formatCode>
                <c:ptCount val="3"/>
                <c:pt idx="0">
                  <c:v>0</c:v>
                </c:pt>
                <c:pt idx="1">
                  <c:v>0.5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5E-4731-8285-E99C978C6883}"/>
            </c:ext>
          </c:extLst>
        </c:ser>
        <c:ser>
          <c:idx val="1"/>
          <c:order val="1"/>
          <c:tx>
            <c:strRef>
              <c:f>Sheet1!$D$134</c:f>
              <c:strCache>
                <c:ptCount val="1"/>
                <c:pt idx="0">
                  <c:v>Cause found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Sheet1!$D$135:$D$137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5E-4731-8285-E99C978C68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shape val="box"/>
        <c:axId val="1247591616"/>
        <c:axId val="1247581536"/>
        <c:axId val="0"/>
      </c:bar3DChart>
      <c:catAx>
        <c:axId val="12475916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7581536"/>
        <c:crosses val="autoZero"/>
        <c:auto val="1"/>
        <c:lblAlgn val="ctr"/>
        <c:lblOffset val="100"/>
        <c:noMultiLvlLbl val="0"/>
      </c:catAx>
      <c:valAx>
        <c:axId val="124758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7591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ptos Narrow" panose="02110004020202020204"/>
              </a:rPr>
              <a:t>Anomalies and causes (conn)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Sheet1!$C$150</c:f>
              <c:strCache>
                <c:ptCount val="1"/>
                <c:pt idx="0">
                  <c:v>Anomaly found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val>
            <c:numRef>
              <c:f>Sheet1!$C$151:$C$153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6A-4610-9F93-5F39AF11ACEC}"/>
            </c:ext>
          </c:extLst>
        </c:ser>
        <c:ser>
          <c:idx val="1"/>
          <c:order val="1"/>
          <c:tx>
            <c:strRef>
              <c:f>Sheet1!$D$150</c:f>
              <c:strCache>
                <c:ptCount val="1"/>
                <c:pt idx="0">
                  <c:v>Cause found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Sheet1!$D$151:$D$153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6A-4610-9F93-5F39AF11AC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shape val="box"/>
        <c:axId val="1247591616"/>
        <c:axId val="1247581536"/>
        <c:axId val="0"/>
      </c:bar3DChart>
      <c:catAx>
        <c:axId val="12475916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7581536"/>
        <c:crosses val="autoZero"/>
        <c:auto val="1"/>
        <c:lblAlgn val="ctr"/>
        <c:lblOffset val="100"/>
        <c:noMultiLvlLbl val="0"/>
      </c:catAx>
      <c:valAx>
        <c:axId val="124758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7591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0E9520A-2E4D-49AC-BC88-346DAFE397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05AD5E-AD80-447B-B2D0-3079AFF166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0D523-7ADA-4299-8075-D5AC897023D1}" type="datetimeFigureOut">
              <a:rPr lang="en-GB" smtClean="0"/>
              <a:t>30/09/2025</a:t>
            </a:fld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69FF41-A538-483D-A455-D4ACB06A7A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43177F-A513-40A2-AB32-EAE073E4F0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235E8-6D79-4B1A-8621-084F25A3208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414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87256-2CC9-4504-A84A-9BCE6041808D}" type="datetimeFigureOut">
              <a:rPr lang="en-GB" smtClean="0"/>
              <a:t>30/09/2025</a:t>
            </a:fld>
            <a:endParaRPr lang="en-GB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1062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787DF-8F4B-4F18-9094-9E830052A33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4405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or chapter 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EA27F-D3A3-3043-880F-7A35A9FD4D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Chapter title</a:t>
            </a:r>
          </a:p>
        </p:txBody>
      </p:sp>
      <p:sp>
        <p:nvSpPr>
          <p:cNvPr id="6" name="Espace réservé du texte 14">
            <a:extLst>
              <a:ext uri="{FF2B5EF4-FFF2-40B4-BE49-F238E27FC236}">
                <a16:creationId xmlns:a16="http://schemas.microsoft.com/office/drawing/2014/main" id="{EA7E1E6C-7194-EE4C-8AA7-B1D14CE5D59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57969" y="1285875"/>
            <a:ext cx="5266531" cy="285750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lnSpc>
                <a:spcPct val="100000"/>
              </a:lnSpc>
              <a:spcBef>
                <a:spcPts val="63"/>
              </a:spcBef>
              <a:buNone/>
              <a:defRPr sz="1500" b="0" i="0">
                <a:solidFill>
                  <a:schemeClr val="bg1"/>
                </a:solidFill>
                <a:latin typeface="Lato Medium" panose="020F0502020204030203" pitchFamily="34" charset="77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500" b="0" spc="-3" dirty="0">
                <a:solidFill>
                  <a:srgbClr val="FFFFFF"/>
                </a:solidFill>
                <a:latin typeface="Lato Medium"/>
                <a:cs typeface="Lato Medium"/>
              </a:rPr>
              <a:t>Chapter subtitle</a:t>
            </a:r>
            <a:endParaRPr lang="en-GB" sz="1500" dirty="0">
              <a:latin typeface="Lato Medium"/>
              <a:cs typeface="Lato Medium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FFC674-17FE-4EF6-BA61-A861605CD769}"/>
              </a:ext>
            </a:extLst>
          </p:cNvPr>
          <p:cNvSpPr>
            <a:spLocks noGrp="1"/>
          </p:cNvSpPr>
          <p:nvPr>
            <p:ph type="ftr" sz="quarter" idx="60"/>
          </p:nvPr>
        </p:nvSpPr>
        <p:spPr>
          <a:xfrm>
            <a:off x="273845" y="4753869"/>
            <a:ext cx="3085703" cy="170035"/>
          </a:xfrm>
        </p:spPr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D994B834-8181-FCF6-8371-7377DFFC8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263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C3038A07-8A30-8B75-41D0-74CD526D90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9165335B-61D0-E38E-1718-88BE451FDE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CE778576-1B53-C3B8-C346-8990D69905D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DD633133-2071-E5EB-9299-6AF3773F6973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A750CBE4-C83B-E865-F7DC-4A318B702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0B27DC05-E6C8-DB5B-60B4-28A3226F71BC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175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E7FF0F70-347A-83A6-DBA3-B19D2470A1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C166BB0A-8850-4309-6756-3A54881637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3B4DF8C2-90AB-0D61-9E31-F1873AB956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9617D972-38E3-232C-CE64-9446458C01E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506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782219" y="1283585"/>
            <a:ext cx="3409156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2ACDB76E-8DF5-383C-9B79-CED0143E3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B656FA8F-D11A-BDED-12CE-5C4A5D950C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82B269A8-F013-BE3D-787F-D220EE200A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77DCB344-221E-C315-5961-3B8EC786DD7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5006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3" name="Espace réservé pour une image  14">
            <a:extLst>
              <a:ext uri="{FF2B5EF4-FFF2-40B4-BE49-F238E27FC236}">
                <a16:creationId xmlns:a16="http://schemas.microsoft.com/office/drawing/2014/main" id="{6D6FC1C2-6B7D-A24E-892E-D3C35D86923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48046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A69D0F8-0087-5D88-C6D2-B90F4B4B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E49AEAD4-60F8-EC33-38AC-DCA2397A3B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E26C4955-4592-A938-099C-5E232B5B31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40915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E6712035-B682-A822-756D-BD92C2A9D76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409156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8647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7FC253C-EAEE-4304-A7AA-8A5EDF93667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72C38D-705E-4AA9-A10E-038994A4186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778FEDBD-BEC6-DD2D-6AD4-DE9FBE6DE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FA8BD4BA-6F07-7BAF-D2F4-799E8ACE5B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7" name="Espace réservé pour une image  14">
            <a:extLst>
              <a:ext uri="{FF2B5EF4-FFF2-40B4-BE49-F238E27FC236}">
                <a16:creationId xmlns:a16="http://schemas.microsoft.com/office/drawing/2014/main" id="{E96C4F5C-6147-4CFD-828F-809F01D99B1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782219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8" name="Espace réservé pour une image  14">
            <a:extLst>
              <a:ext uri="{FF2B5EF4-FFF2-40B4-BE49-F238E27FC236}">
                <a16:creationId xmlns:a16="http://schemas.microsoft.com/office/drawing/2014/main" id="{3854D070-1BC7-ABAF-5D9C-9937A8C8A16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782218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2" name="Espace réservé du texte 14">
            <a:extLst>
              <a:ext uri="{FF2B5EF4-FFF2-40B4-BE49-F238E27FC236}">
                <a16:creationId xmlns:a16="http://schemas.microsoft.com/office/drawing/2014/main" id="{5549A91E-CDB2-B7E6-0EDA-B9A9B00969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2F9520A9-8A93-7A7C-A3CE-E096DD0CA0D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3097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248296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8D2C8774-604D-C045-97CB-8C1C936399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147035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370F3BC1-D3CD-4243-A461-9270B7C2E40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82219" y="1142265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8" name="Espace réservé pour une image  14">
            <a:extLst>
              <a:ext uri="{FF2B5EF4-FFF2-40B4-BE49-F238E27FC236}">
                <a16:creationId xmlns:a16="http://schemas.microsoft.com/office/drawing/2014/main" id="{B703C1B9-0A51-7C4D-B0F9-2FA6757214D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9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pour une image  14">
            <a:extLst>
              <a:ext uri="{FF2B5EF4-FFF2-40B4-BE49-F238E27FC236}">
                <a16:creationId xmlns:a16="http://schemas.microsoft.com/office/drawing/2014/main" id="{3097A9E0-E5CF-1A4A-9EAF-360830F955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248174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B23FEE5-B100-7E49-8FBB-FF36A9935A9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5782469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21" name="Espace réservé pour une image  14">
            <a:extLst>
              <a:ext uri="{FF2B5EF4-FFF2-40B4-BE49-F238E27FC236}">
                <a16:creationId xmlns:a16="http://schemas.microsoft.com/office/drawing/2014/main" id="{B91D1586-B8F5-114E-A6AF-21D0F74964C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782220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2" name="Espace réservé pour une image  14">
            <a:extLst>
              <a:ext uri="{FF2B5EF4-FFF2-40B4-BE49-F238E27FC236}">
                <a16:creationId xmlns:a16="http://schemas.microsoft.com/office/drawing/2014/main" id="{9DAA017F-52D9-8A4B-A010-B7966B48205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782345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0C199B40-1E10-2442-9049-3ACA9AA15391}"/>
              </a:ext>
            </a:extLst>
          </p:cNvPr>
          <p:cNvSpPr>
            <a:spLocks noGrp="1"/>
          </p:cNvSpPr>
          <p:nvPr>
            <p:ph idx="36"/>
          </p:nvPr>
        </p:nvSpPr>
        <p:spPr>
          <a:xfrm>
            <a:off x="2248296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34" name="Espace réservé du texte 14">
            <a:extLst>
              <a:ext uri="{FF2B5EF4-FFF2-40B4-BE49-F238E27FC236}">
                <a16:creationId xmlns:a16="http://schemas.microsoft.com/office/drawing/2014/main" id="{0A8C4F38-6DAF-E84C-9905-A8FDA6F9A8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7969" y="2909897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6" name="Espace réservé du texte 14">
            <a:extLst>
              <a:ext uri="{FF2B5EF4-FFF2-40B4-BE49-F238E27FC236}">
                <a16:creationId xmlns:a16="http://schemas.microsoft.com/office/drawing/2014/main" id="{F20CB377-F2CA-7F46-A26C-668091AD8A2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782219" y="2905127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8" name="Espace réservé pour une image  14">
            <a:extLst>
              <a:ext uri="{FF2B5EF4-FFF2-40B4-BE49-F238E27FC236}">
                <a16:creationId xmlns:a16="http://schemas.microsoft.com/office/drawing/2014/main" id="{EDED0995-6EF3-4A4C-A4B5-148128A34DC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48049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9" name="Espace réservé pour une image  14">
            <a:extLst>
              <a:ext uri="{FF2B5EF4-FFF2-40B4-BE49-F238E27FC236}">
                <a16:creationId xmlns:a16="http://schemas.microsoft.com/office/drawing/2014/main" id="{884D0563-2F1D-0A45-8BF1-FAC42A2A3D3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48174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FD18307B-1C9B-0846-98C4-D19B02418242}"/>
              </a:ext>
            </a:extLst>
          </p:cNvPr>
          <p:cNvSpPr>
            <a:spLocks noGrp="1"/>
          </p:cNvSpPr>
          <p:nvPr>
            <p:ph idx="43"/>
          </p:nvPr>
        </p:nvSpPr>
        <p:spPr>
          <a:xfrm>
            <a:off x="5782469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41" name="Espace réservé pour une image  14">
            <a:extLst>
              <a:ext uri="{FF2B5EF4-FFF2-40B4-BE49-F238E27FC236}">
                <a16:creationId xmlns:a16="http://schemas.microsoft.com/office/drawing/2014/main" id="{743DBAAC-FBEB-8040-AD14-D6C84B141A5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782220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2" name="Espace réservé pour une image  14">
            <a:extLst>
              <a:ext uri="{FF2B5EF4-FFF2-40B4-BE49-F238E27FC236}">
                <a16:creationId xmlns:a16="http://schemas.microsoft.com/office/drawing/2014/main" id="{6C3F43BA-0E7D-684E-ADFE-9977A4EDE8E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782345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6AA0140-B987-4A0A-A29A-A89B891CC2C3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BAB4B0-D221-4B73-94EA-3C10C603BB1C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8EEB0AAF-D2B5-E317-7A93-6C4791DF1C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B236A061-0F8B-DFEB-1C54-1967F30A610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700292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05806" y="1590267"/>
            <a:ext cx="6617890" cy="2414568"/>
          </a:xfrm>
        </p:spPr>
        <p:txBody>
          <a:bodyPr/>
          <a:lstStyle/>
          <a:p>
            <a:r>
              <a:rPr lang="en-GB" dirty="0"/>
              <a:t>Cliquez sur l'icône pour ajouter une image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345CE38-47A6-504B-B07A-C8F488021FC2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238126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09B26151-3458-2644-AE90-B2E3BF873560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4644430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4ED747A-28D5-1741-B9A8-F393F4A9E4D3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247429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CE16EA0C-BD70-5B4F-9E16-C76EEC9CBB0E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4644430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99071E53-AADB-704E-8CB9-A5F617E947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68DC2132-D90E-CD3F-5A39-ABC31CEC14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869354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 userDrawn="1"/>
        </p:nvSpPr>
        <p:spPr>
          <a:xfrm>
            <a:off x="142875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2492329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859570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4CE5A984-AF90-D345-80FD-0EAE5963469D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1787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2FEFDE40-4F9D-1544-88EB-545E2EDA955D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2766046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9" name="Espace réservé du contenu 2">
            <a:extLst>
              <a:ext uri="{FF2B5EF4-FFF2-40B4-BE49-F238E27FC236}">
                <a16:creationId xmlns:a16="http://schemas.microsoft.com/office/drawing/2014/main" id="{EF34BA3F-66A7-7248-818C-5BBDF69429B3}"/>
              </a:ext>
            </a:extLst>
          </p:cNvPr>
          <p:cNvSpPr>
            <a:spLocks noGrp="1"/>
          </p:cNvSpPr>
          <p:nvPr>
            <p:ph idx="53"/>
          </p:nvPr>
        </p:nvSpPr>
        <p:spPr>
          <a:xfrm>
            <a:off x="513328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416DEDD-67F1-4687-ACD3-91F556ED7CC4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7B16DD-BD5C-49AB-9013-80DAA06ABDDC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3400E3E2-B000-910A-3123-F0A8AE490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C2C6DE54-44D9-415F-3A14-40995A8749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07359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MBDA_PART_CONTENT">
            <a:extLst>
              <a:ext uri="{FF2B5EF4-FFF2-40B4-BE49-F238E27FC236}">
                <a16:creationId xmlns:a16="http://schemas.microsoft.com/office/drawing/2014/main" id="{4F216D15-5B7F-F249-924A-36F1D918317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22855" y="938328"/>
            <a:ext cx="5418000" cy="3561220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marL="178586" marR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 sz="1125" b="0" i="0" baseline="0">
                <a:solidFill>
                  <a:schemeClr val="tx1"/>
                </a:solidFill>
                <a:latin typeface="Lato" panose="020F0502020204030203" pitchFamily="34" charset="77"/>
              </a:defRPr>
            </a:lvl1pPr>
            <a:lvl2pPr marL="214304" indent="0">
              <a:buNone/>
              <a:defRPr sz="938" b="1"/>
            </a:lvl2pPr>
            <a:lvl3pPr marL="428608" indent="0">
              <a:buNone/>
              <a:defRPr sz="844" b="1"/>
            </a:lvl3pPr>
            <a:lvl4pPr marL="642912" indent="0">
              <a:buNone/>
              <a:defRPr sz="750" b="1"/>
            </a:lvl4pPr>
            <a:lvl5pPr marL="857216" indent="0">
              <a:buNone/>
              <a:defRPr sz="750" b="1"/>
            </a:lvl5pPr>
            <a:lvl6pPr marL="1071520" indent="0">
              <a:buNone/>
              <a:defRPr sz="750" b="1"/>
            </a:lvl6pPr>
            <a:lvl7pPr marL="1285823" indent="0">
              <a:buNone/>
              <a:defRPr sz="750" b="1"/>
            </a:lvl7pPr>
            <a:lvl8pPr marL="1500128" indent="0">
              <a:buNone/>
              <a:defRPr sz="750" b="1"/>
            </a:lvl8pPr>
            <a:lvl9pPr marL="1714432" indent="0">
              <a:buNone/>
              <a:defRPr sz="750" b="1"/>
            </a:lvl9pPr>
          </a:lstStyle>
          <a:p>
            <a:pPr lvl="0"/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lvl="0"/>
            <a:endParaRPr lang="en-GB" dirty="0"/>
          </a:p>
        </p:txBody>
      </p:sp>
      <p:sp>
        <p:nvSpPr>
          <p:cNvPr id="4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88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4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MBDA_PART_TITLE"/>
          <p:cNvSpPr>
            <a:spLocks noGrp="1"/>
          </p:cNvSpPr>
          <p:nvPr>
            <p:ph type="title" hasCustomPrompt="1"/>
          </p:nvPr>
        </p:nvSpPr>
        <p:spPr>
          <a:xfrm>
            <a:off x="222854" y="453534"/>
            <a:ext cx="6968521" cy="261586"/>
          </a:xfrm>
        </p:spPr>
        <p:txBody>
          <a:bodyPr/>
          <a:lstStyle>
            <a:lvl1pPr marL="0" marR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356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480576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2F3C4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480576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EAF3EA5-C1A7-457C-AFB7-ED1E41F596C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CEBB82-C688-4D70-9833-781DFEDF50C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041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553045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E4002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553045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25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25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40AEEE5-E61A-593C-5BB6-BADB681C683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85800" y="1344560"/>
            <a:ext cx="4681796" cy="311010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texte 7">
            <a:extLst>
              <a:ext uri="{FF2B5EF4-FFF2-40B4-BE49-F238E27FC236}">
                <a16:creationId xmlns:a16="http://schemas.microsoft.com/office/drawing/2014/main" id="{857DD378-D76B-EF41-C317-BA08CCF4E79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5800" y="4536741"/>
            <a:ext cx="4681538" cy="145312"/>
          </a:xfrm>
          <a:prstGeom prst="rect">
            <a:avLst/>
          </a:prstGeom>
        </p:spPr>
        <p:txBody>
          <a:bodyPr vert="horz" wrap="square" lIns="0" tIns="6747" rIns="0" bIns="0" rtlCol="0">
            <a:spAutoFit/>
          </a:bodyPr>
          <a:lstStyle>
            <a:lvl1pPr marL="0" indent="0">
              <a:buNone/>
              <a:defRPr lang="fr-FR" sz="10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3143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15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287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859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7938" lvl="0" defTabSz="914400">
              <a:spcBef>
                <a:spcPts val="53"/>
              </a:spcBef>
            </a:pPr>
            <a:r>
              <a:rPr lang="en-GB" dirty="0"/>
              <a:t>Copyright @ MBDA 2024. All rights reserved.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AA5A58F1-4C0D-4693-5962-56AB6BC7E1DE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FC9E1A1-61FE-315F-3B27-120C3B0E2E6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35732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6602F6-8043-5E4A-8E75-1C2B2EF25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69" y="1273473"/>
            <a:ext cx="6933406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CD2C3C1-9B12-1944-99CC-90C8AA8E8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297C19BE-713B-F54E-9142-C12D6ED05DD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04016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E87789C2-D47F-373B-A7A6-BB98847A19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 lIns="90000"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5B4A07C9-D686-A384-1200-D3798765F81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6933406" cy="2857014"/>
          </a:xfrm>
        </p:spPr>
        <p:txBody>
          <a:bodyPr lIns="90000"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979339-F9B8-1088-8667-B53B0459130A}"/>
              </a:ext>
            </a:extLst>
          </p:cNvPr>
          <p:cNvSpPr txBox="1"/>
          <p:nvPr userDrawn="1"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862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3 sub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7" name="Espace réservé du texte 14">
            <a:extLst>
              <a:ext uri="{FF2B5EF4-FFF2-40B4-BE49-F238E27FC236}">
                <a16:creationId xmlns:a16="http://schemas.microsoft.com/office/drawing/2014/main" id="{A0713C00-CF6B-3D4A-6348-753D61A8888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8" name="Espace réservé du texte 14">
            <a:extLst>
              <a:ext uri="{FF2B5EF4-FFF2-40B4-BE49-F238E27FC236}">
                <a16:creationId xmlns:a16="http://schemas.microsoft.com/office/drawing/2014/main" id="{3DD15D14-7880-6280-857B-8D794BA9BC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7969" y="82924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>
                <a:solidFill>
                  <a:srgbClr val="B0B0B0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Slide subtitle</a:t>
            </a:r>
          </a:p>
        </p:txBody>
      </p:sp>
      <p:sp>
        <p:nvSpPr>
          <p:cNvPr id="9" name="Espace réservé du texte 14">
            <a:extLst>
              <a:ext uri="{FF2B5EF4-FFF2-40B4-BE49-F238E27FC236}">
                <a16:creationId xmlns:a16="http://schemas.microsoft.com/office/drawing/2014/main" id="{013B6E6E-1449-2E03-038E-A3C0484F79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7969" y="159067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1250" b="1" i="0" kern="1200" dirty="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Subtitle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8B63018-9B34-B747-686E-0BD2D121675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905001"/>
            <a:ext cx="6933406" cy="2594548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54395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2"/>
            <a:ext cx="3341688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7E377E6-96FA-FD49-9FC4-E60EFAD43F8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782219" y="1273472"/>
            <a:ext cx="3409156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B3F8560-79FA-55AF-989C-8241A0DBC6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A679196F-5866-8C65-961F-CFEEB92943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3242472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3"/>
            <a:ext cx="2190750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8D8C585-FF24-BA4B-B4BE-7922C7B3F67E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2571750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9CC600A5-F26E-CD45-B974-95671C472BE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4933156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235E106-771F-B91E-2560-265277D372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72EAD08E-A0E9-7368-A8AC-50950A99CD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7088585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15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F537A7B-7895-BD44-AD21-FE3EAD8D1E93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257969" y="294239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B13D948-F253-CB45-AF41-4B6225BBC5F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82219" y="127315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E76FE955-D5E3-DB46-8A6C-991740BF1F0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782219" y="294239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B886EAC-66A1-99E4-5541-C7A0ACB679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1B10DC03-237B-2697-D581-321CE0EA04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6628072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C3038A07-8A30-8B75-41D0-74CD526D90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9165335B-61D0-E38E-1718-88BE451FDE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CE778576-1B53-C3B8-C346-8990D69905D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DD633133-2071-E5EB-9299-6AF3773F6973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A750CBE4-C83B-E865-F7DC-4A318B702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0B27DC05-E6C8-DB5B-60B4-28A3226F71BC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1029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E7FF0F70-347A-83A6-DBA3-B19D2470A1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C166BB0A-8850-4309-6756-3A54881637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3B4DF8C2-90AB-0D61-9E31-F1873AB956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9617D972-38E3-232C-CE64-9446458C01E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2528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782219" y="1283585"/>
            <a:ext cx="3409156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2ACDB76E-8DF5-383C-9B79-CED0143E3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B656FA8F-D11A-BDED-12CE-5C4A5D950C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82B269A8-F013-BE3D-787F-D220EE200A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77DCB344-221E-C315-5961-3B8EC786DD7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319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3" name="Espace réservé pour une image  14">
            <a:extLst>
              <a:ext uri="{FF2B5EF4-FFF2-40B4-BE49-F238E27FC236}">
                <a16:creationId xmlns:a16="http://schemas.microsoft.com/office/drawing/2014/main" id="{6D6FC1C2-6B7D-A24E-892E-D3C35D86923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48046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A69D0F8-0087-5D88-C6D2-B90F4B4B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E49AEAD4-60F8-EC33-38AC-DCA2397A3B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E26C4955-4592-A938-099C-5E232B5B31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40915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E6712035-B682-A822-756D-BD92C2A9D76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409156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170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480576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2F3C4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480576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EAF3EA5-C1A7-457C-AFB7-ED1E41F596C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CEBB82-C688-4D70-9833-781DFEDF50C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57107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7FC253C-EAEE-4304-A7AA-8A5EDF93667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72C38D-705E-4AA9-A10E-038994A4186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778FEDBD-BEC6-DD2D-6AD4-DE9FBE6DE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FA8BD4BA-6F07-7BAF-D2F4-799E8ACE5B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7" name="Espace réservé pour une image  14">
            <a:extLst>
              <a:ext uri="{FF2B5EF4-FFF2-40B4-BE49-F238E27FC236}">
                <a16:creationId xmlns:a16="http://schemas.microsoft.com/office/drawing/2014/main" id="{E96C4F5C-6147-4CFD-828F-809F01D99B1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782219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8" name="Espace réservé pour une image  14">
            <a:extLst>
              <a:ext uri="{FF2B5EF4-FFF2-40B4-BE49-F238E27FC236}">
                <a16:creationId xmlns:a16="http://schemas.microsoft.com/office/drawing/2014/main" id="{3854D070-1BC7-ABAF-5D9C-9937A8C8A16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782218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2" name="Espace réservé du texte 14">
            <a:extLst>
              <a:ext uri="{FF2B5EF4-FFF2-40B4-BE49-F238E27FC236}">
                <a16:creationId xmlns:a16="http://schemas.microsoft.com/office/drawing/2014/main" id="{5549A91E-CDB2-B7E6-0EDA-B9A9B00969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2F9520A9-8A93-7A7C-A3CE-E096DD0CA0D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32583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248296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8D2C8774-604D-C045-97CB-8C1C936399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147035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370F3BC1-D3CD-4243-A461-9270B7C2E40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82219" y="1142265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8" name="Espace réservé pour une image  14">
            <a:extLst>
              <a:ext uri="{FF2B5EF4-FFF2-40B4-BE49-F238E27FC236}">
                <a16:creationId xmlns:a16="http://schemas.microsoft.com/office/drawing/2014/main" id="{B703C1B9-0A51-7C4D-B0F9-2FA6757214D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9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pour une image  14">
            <a:extLst>
              <a:ext uri="{FF2B5EF4-FFF2-40B4-BE49-F238E27FC236}">
                <a16:creationId xmlns:a16="http://schemas.microsoft.com/office/drawing/2014/main" id="{3097A9E0-E5CF-1A4A-9EAF-360830F955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248174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B23FEE5-B100-7E49-8FBB-FF36A9935A9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5782469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21" name="Espace réservé pour une image  14">
            <a:extLst>
              <a:ext uri="{FF2B5EF4-FFF2-40B4-BE49-F238E27FC236}">
                <a16:creationId xmlns:a16="http://schemas.microsoft.com/office/drawing/2014/main" id="{B91D1586-B8F5-114E-A6AF-21D0F74964C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782220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2" name="Espace réservé pour une image  14">
            <a:extLst>
              <a:ext uri="{FF2B5EF4-FFF2-40B4-BE49-F238E27FC236}">
                <a16:creationId xmlns:a16="http://schemas.microsoft.com/office/drawing/2014/main" id="{9DAA017F-52D9-8A4B-A010-B7966B48205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782345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0C199B40-1E10-2442-9049-3ACA9AA15391}"/>
              </a:ext>
            </a:extLst>
          </p:cNvPr>
          <p:cNvSpPr>
            <a:spLocks noGrp="1"/>
          </p:cNvSpPr>
          <p:nvPr>
            <p:ph idx="36"/>
          </p:nvPr>
        </p:nvSpPr>
        <p:spPr>
          <a:xfrm>
            <a:off x="2248296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34" name="Espace réservé du texte 14">
            <a:extLst>
              <a:ext uri="{FF2B5EF4-FFF2-40B4-BE49-F238E27FC236}">
                <a16:creationId xmlns:a16="http://schemas.microsoft.com/office/drawing/2014/main" id="{0A8C4F38-6DAF-E84C-9905-A8FDA6F9A8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7969" y="2909897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6" name="Espace réservé du texte 14">
            <a:extLst>
              <a:ext uri="{FF2B5EF4-FFF2-40B4-BE49-F238E27FC236}">
                <a16:creationId xmlns:a16="http://schemas.microsoft.com/office/drawing/2014/main" id="{F20CB377-F2CA-7F46-A26C-668091AD8A2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782219" y="2905127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8" name="Espace réservé pour une image  14">
            <a:extLst>
              <a:ext uri="{FF2B5EF4-FFF2-40B4-BE49-F238E27FC236}">
                <a16:creationId xmlns:a16="http://schemas.microsoft.com/office/drawing/2014/main" id="{EDED0995-6EF3-4A4C-A4B5-148128A34DC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48049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9" name="Espace réservé pour une image  14">
            <a:extLst>
              <a:ext uri="{FF2B5EF4-FFF2-40B4-BE49-F238E27FC236}">
                <a16:creationId xmlns:a16="http://schemas.microsoft.com/office/drawing/2014/main" id="{884D0563-2F1D-0A45-8BF1-FAC42A2A3D3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48174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FD18307B-1C9B-0846-98C4-D19B02418242}"/>
              </a:ext>
            </a:extLst>
          </p:cNvPr>
          <p:cNvSpPr>
            <a:spLocks noGrp="1"/>
          </p:cNvSpPr>
          <p:nvPr>
            <p:ph idx="43"/>
          </p:nvPr>
        </p:nvSpPr>
        <p:spPr>
          <a:xfrm>
            <a:off x="5782469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41" name="Espace réservé pour une image  14">
            <a:extLst>
              <a:ext uri="{FF2B5EF4-FFF2-40B4-BE49-F238E27FC236}">
                <a16:creationId xmlns:a16="http://schemas.microsoft.com/office/drawing/2014/main" id="{743DBAAC-FBEB-8040-AD14-D6C84B141A5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782220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2" name="Espace réservé pour une image  14">
            <a:extLst>
              <a:ext uri="{FF2B5EF4-FFF2-40B4-BE49-F238E27FC236}">
                <a16:creationId xmlns:a16="http://schemas.microsoft.com/office/drawing/2014/main" id="{6C3F43BA-0E7D-684E-ADFE-9977A4EDE8E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782345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6AA0140-B987-4A0A-A29A-A89B891CC2C3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BAB4B0-D221-4B73-94EA-3C10C603BB1C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8EEB0AAF-D2B5-E317-7A93-6C4791DF1C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B236A061-0F8B-DFEB-1C54-1967F30A610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7076368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05806" y="1590267"/>
            <a:ext cx="6617890" cy="2414568"/>
          </a:xfrm>
        </p:spPr>
        <p:txBody>
          <a:bodyPr/>
          <a:lstStyle/>
          <a:p>
            <a:r>
              <a:rPr lang="en-GB" dirty="0"/>
              <a:t>Cliquez sur l'icône pour ajouter une image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345CE38-47A6-504B-B07A-C8F488021FC2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238126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09B26151-3458-2644-AE90-B2E3BF873560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4644430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4ED747A-28D5-1741-B9A8-F393F4A9E4D3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247429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CE16EA0C-BD70-5B4F-9E16-C76EEC9CBB0E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4644430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99071E53-AADB-704E-8CB9-A5F617E947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68DC2132-D90E-CD3F-5A39-ABC31CEC14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6654283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 userDrawn="1"/>
        </p:nvSpPr>
        <p:spPr>
          <a:xfrm>
            <a:off x="142875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2492329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859570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4CE5A984-AF90-D345-80FD-0EAE5963469D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1787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2FEFDE40-4F9D-1544-88EB-545E2EDA955D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2766046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9" name="Espace réservé du contenu 2">
            <a:extLst>
              <a:ext uri="{FF2B5EF4-FFF2-40B4-BE49-F238E27FC236}">
                <a16:creationId xmlns:a16="http://schemas.microsoft.com/office/drawing/2014/main" id="{EF34BA3F-66A7-7248-818C-5BBDF69429B3}"/>
              </a:ext>
            </a:extLst>
          </p:cNvPr>
          <p:cNvSpPr>
            <a:spLocks noGrp="1"/>
          </p:cNvSpPr>
          <p:nvPr>
            <p:ph idx="53"/>
          </p:nvPr>
        </p:nvSpPr>
        <p:spPr>
          <a:xfrm>
            <a:off x="513328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416DEDD-67F1-4687-ACD3-91F556ED7CC4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7B16DD-BD5C-49AB-9013-80DAA06ABDDC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3400E3E2-B000-910A-3123-F0A8AE490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C2C6DE54-44D9-415F-3A14-40995A8749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41909859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MBDA_PART_CONTENT">
            <a:extLst>
              <a:ext uri="{FF2B5EF4-FFF2-40B4-BE49-F238E27FC236}">
                <a16:creationId xmlns:a16="http://schemas.microsoft.com/office/drawing/2014/main" id="{4F216D15-5B7F-F249-924A-36F1D918317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22855" y="938328"/>
            <a:ext cx="5418000" cy="3561220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marL="178586" marR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 sz="1125" b="0" i="0" baseline="0">
                <a:solidFill>
                  <a:schemeClr val="tx1"/>
                </a:solidFill>
                <a:latin typeface="Lato" panose="020F0502020204030203" pitchFamily="34" charset="77"/>
              </a:defRPr>
            </a:lvl1pPr>
            <a:lvl2pPr marL="214304" indent="0">
              <a:buNone/>
              <a:defRPr sz="938" b="1"/>
            </a:lvl2pPr>
            <a:lvl3pPr marL="428608" indent="0">
              <a:buNone/>
              <a:defRPr sz="844" b="1"/>
            </a:lvl3pPr>
            <a:lvl4pPr marL="642912" indent="0">
              <a:buNone/>
              <a:defRPr sz="750" b="1"/>
            </a:lvl4pPr>
            <a:lvl5pPr marL="857216" indent="0">
              <a:buNone/>
              <a:defRPr sz="750" b="1"/>
            </a:lvl5pPr>
            <a:lvl6pPr marL="1071520" indent="0">
              <a:buNone/>
              <a:defRPr sz="750" b="1"/>
            </a:lvl6pPr>
            <a:lvl7pPr marL="1285823" indent="0">
              <a:buNone/>
              <a:defRPr sz="750" b="1"/>
            </a:lvl7pPr>
            <a:lvl8pPr marL="1500128" indent="0">
              <a:buNone/>
              <a:defRPr sz="750" b="1"/>
            </a:lvl8pPr>
            <a:lvl9pPr marL="1714432" indent="0">
              <a:buNone/>
              <a:defRPr sz="750" b="1"/>
            </a:lvl9pPr>
          </a:lstStyle>
          <a:p>
            <a:pPr lvl="0"/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lvl="0"/>
            <a:endParaRPr lang="en-GB" dirty="0"/>
          </a:p>
        </p:txBody>
      </p:sp>
      <p:sp>
        <p:nvSpPr>
          <p:cNvPr id="4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88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4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MBDA_PART_TITLE"/>
          <p:cNvSpPr>
            <a:spLocks noGrp="1"/>
          </p:cNvSpPr>
          <p:nvPr>
            <p:ph type="title" hasCustomPrompt="1"/>
          </p:nvPr>
        </p:nvSpPr>
        <p:spPr>
          <a:xfrm>
            <a:off x="222854" y="453534"/>
            <a:ext cx="6968521" cy="261586"/>
          </a:xfrm>
        </p:spPr>
        <p:txBody>
          <a:bodyPr/>
          <a:lstStyle>
            <a:lvl1pPr marL="0" marR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9126909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for chapter 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EA27F-D3A3-3043-880F-7A35A9FD4D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Chapter title</a:t>
            </a:r>
          </a:p>
        </p:txBody>
      </p:sp>
      <p:sp>
        <p:nvSpPr>
          <p:cNvPr id="6" name="Espace réservé du texte 14">
            <a:extLst>
              <a:ext uri="{FF2B5EF4-FFF2-40B4-BE49-F238E27FC236}">
                <a16:creationId xmlns:a16="http://schemas.microsoft.com/office/drawing/2014/main" id="{EA7E1E6C-7194-EE4C-8AA7-B1D14CE5D59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57969" y="1285875"/>
            <a:ext cx="5266531" cy="285750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lnSpc>
                <a:spcPct val="100000"/>
              </a:lnSpc>
              <a:spcBef>
                <a:spcPts val="63"/>
              </a:spcBef>
              <a:buNone/>
              <a:defRPr sz="1500" b="0" i="0">
                <a:solidFill>
                  <a:schemeClr val="bg1"/>
                </a:solidFill>
                <a:latin typeface="Lato Medium" panose="020F0502020204030203" pitchFamily="34" charset="77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500" b="0" spc="-3" dirty="0">
                <a:solidFill>
                  <a:srgbClr val="FFFFFF"/>
                </a:solidFill>
                <a:latin typeface="Lato Medium"/>
                <a:cs typeface="Lato Medium"/>
              </a:rPr>
              <a:t>Chapter subtitle</a:t>
            </a:r>
            <a:endParaRPr lang="en-GB" sz="1500" dirty="0">
              <a:latin typeface="Lato Medium"/>
              <a:cs typeface="Lato Medium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FFC674-17FE-4EF6-BA61-A861605CD769}"/>
              </a:ext>
            </a:extLst>
          </p:cNvPr>
          <p:cNvSpPr>
            <a:spLocks noGrp="1"/>
          </p:cNvSpPr>
          <p:nvPr>
            <p:ph type="ftr" sz="quarter" idx="60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D994B834-8181-FCF6-8371-7377DFFC8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73643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480576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2F3C4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480576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EAF3EA5-C1A7-457C-AFB7-ED1E41F596C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CEBB82-C688-4D70-9833-781DFEDF50C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48407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6602F6-8043-5E4A-8E75-1C2B2EF25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69" y="1273473"/>
            <a:ext cx="6933406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CD2C3C1-9B12-1944-99CC-90C8AA8E8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297C19BE-713B-F54E-9142-C12D6ED05DD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3067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E87789C2-D47F-373B-A7A6-BB98847A19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 lIns="90000"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5B4A07C9-D686-A384-1200-D3798765F81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6933406" cy="2857014"/>
          </a:xfrm>
        </p:spPr>
        <p:txBody>
          <a:bodyPr lIns="90000"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979339-F9B8-1088-8667-B53B0459130A}"/>
              </a:ext>
            </a:extLst>
          </p:cNvPr>
          <p:cNvSpPr txBox="1"/>
          <p:nvPr userDrawn="1"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07111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3 sub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7" name="Espace réservé du texte 14">
            <a:extLst>
              <a:ext uri="{FF2B5EF4-FFF2-40B4-BE49-F238E27FC236}">
                <a16:creationId xmlns:a16="http://schemas.microsoft.com/office/drawing/2014/main" id="{A0713C00-CF6B-3D4A-6348-753D61A8888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8" name="Espace réservé du texte 14">
            <a:extLst>
              <a:ext uri="{FF2B5EF4-FFF2-40B4-BE49-F238E27FC236}">
                <a16:creationId xmlns:a16="http://schemas.microsoft.com/office/drawing/2014/main" id="{3DD15D14-7880-6280-857B-8D794BA9BC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7969" y="82924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>
                <a:solidFill>
                  <a:srgbClr val="B0B0B0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Slide subtitle</a:t>
            </a:r>
          </a:p>
        </p:txBody>
      </p:sp>
      <p:sp>
        <p:nvSpPr>
          <p:cNvPr id="9" name="Espace réservé du texte 14">
            <a:extLst>
              <a:ext uri="{FF2B5EF4-FFF2-40B4-BE49-F238E27FC236}">
                <a16:creationId xmlns:a16="http://schemas.microsoft.com/office/drawing/2014/main" id="{013B6E6E-1449-2E03-038E-A3C0484F79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7969" y="159067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1250" b="1" i="0" kern="1200" dirty="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Subtitle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8B63018-9B34-B747-686E-0BD2D121675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905001"/>
            <a:ext cx="6933406" cy="2594548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669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6602F6-8043-5E4A-8E75-1C2B2EF25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69" y="1273473"/>
            <a:ext cx="6933406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CD2C3C1-9B12-1944-99CC-90C8AA8E8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297C19BE-713B-F54E-9142-C12D6ED05DD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48560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2"/>
            <a:ext cx="3341688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7E377E6-96FA-FD49-9FC4-E60EFAD43F8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782219" y="1273472"/>
            <a:ext cx="3409156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B3F8560-79FA-55AF-989C-8241A0DBC6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A679196F-5866-8C65-961F-CFEEB92943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7153114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3"/>
            <a:ext cx="2190750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8D8C585-FF24-BA4B-B4BE-7922C7B3F67E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2571750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9CC600A5-F26E-CD45-B974-95671C472BE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4933156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235E106-771F-B91E-2560-265277D372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72EAD08E-A0E9-7368-A8AC-50950A99CD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5147379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15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F537A7B-7895-BD44-AD21-FE3EAD8D1E93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257969" y="294239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B13D948-F253-CB45-AF41-4B6225BBC5F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82219" y="127315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E76FE955-D5E3-DB46-8A6C-991740BF1F0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782219" y="294239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B886EAC-66A1-99E4-5541-C7A0ACB679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1B10DC03-237B-2697-D581-321CE0EA04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18504095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C3038A07-8A30-8B75-41D0-74CD526D90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9165335B-61D0-E38E-1718-88BE451FDE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CE778576-1B53-C3B8-C346-8990D69905D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DD633133-2071-E5EB-9299-6AF3773F6973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A750CBE4-C83B-E865-F7DC-4A318B702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0B27DC05-E6C8-DB5B-60B4-28A3226F71BC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6653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E7FF0F70-347A-83A6-DBA3-B19D2470A1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C166BB0A-8850-4309-6756-3A54881637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3B4DF8C2-90AB-0D61-9E31-F1873AB956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9617D972-38E3-232C-CE64-9446458C01E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2718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782219" y="1283585"/>
            <a:ext cx="3409156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2ACDB76E-8DF5-383C-9B79-CED0143E3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B656FA8F-D11A-BDED-12CE-5C4A5D950C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82B269A8-F013-BE3D-787F-D220EE200A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77DCB344-221E-C315-5961-3B8EC786DD7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6810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3" name="Espace réservé pour une image  14">
            <a:extLst>
              <a:ext uri="{FF2B5EF4-FFF2-40B4-BE49-F238E27FC236}">
                <a16:creationId xmlns:a16="http://schemas.microsoft.com/office/drawing/2014/main" id="{6D6FC1C2-6B7D-A24E-892E-D3C35D86923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48046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A69D0F8-0087-5D88-C6D2-B90F4B4B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E49AEAD4-60F8-EC33-38AC-DCA2397A3B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E26C4955-4592-A938-099C-5E232B5B31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40915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E6712035-B682-A822-756D-BD92C2A9D76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409156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65263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7FC253C-EAEE-4304-A7AA-8A5EDF93667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72C38D-705E-4AA9-A10E-038994A4186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778FEDBD-BEC6-DD2D-6AD4-DE9FBE6DE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FA8BD4BA-6F07-7BAF-D2F4-799E8ACE5B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7" name="Espace réservé pour une image  14">
            <a:extLst>
              <a:ext uri="{FF2B5EF4-FFF2-40B4-BE49-F238E27FC236}">
                <a16:creationId xmlns:a16="http://schemas.microsoft.com/office/drawing/2014/main" id="{E96C4F5C-6147-4CFD-828F-809F01D99B1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782219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8" name="Espace réservé pour une image  14">
            <a:extLst>
              <a:ext uri="{FF2B5EF4-FFF2-40B4-BE49-F238E27FC236}">
                <a16:creationId xmlns:a16="http://schemas.microsoft.com/office/drawing/2014/main" id="{3854D070-1BC7-ABAF-5D9C-9937A8C8A16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782218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2" name="Espace réservé du texte 14">
            <a:extLst>
              <a:ext uri="{FF2B5EF4-FFF2-40B4-BE49-F238E27FC236}">
                <a16:creationId xmlns:a16="http://schemas.microsoft.com/office/drawing/2014/main" id="{5549A91E-CDB2-B7E6-0EDA-B9A9B00969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2F9520A9-8A93-7A7C-A3CE-E096DD0CA0D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075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248296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8D2C8774-604D-C045-97CB-8C1C936399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147035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370F3BC1-D3CD-4243-A461-9270B7C2E40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82219" y="1142265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8" name="Espace réservé pour une image  14">
            <a:extLst>
              <a:ext uri="{FF2B5EF4-FFF2-40B4-BE49-F238E27FC236}">
                <a16:creationId xmlns:a16="http://schemas.microsoft.com/office/drawing/2014/main" id="{B703C1B9-0A51-7C4D-B0F9-2FA6757214D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9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pour une image  14">
            <a:extLst>
              <a:ext uri="{FF2B5EF4-FFF2-40B4-BE49-F238E27FC236}">
                <a16:creationId xmlns:a16="http://schemas.microsoft.com/office/drawing/2014/main" id="{3097A9E0-E5CF-1A4A-9EAF-360830F955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248174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B23FEE5-B100-7E49-8FBB-FF36A9935A9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5782469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21" name="Espace réservé pour une image  14">
            <a:extLst>
              <a:ext uri="{FF2B5EF4-FFF2-40B4-BE49-F238E27FC236}">
                <a16:creationId xmlns:a16="http://schemas.microsoft.com/office/drawing/2014/main" id="{B91D1586-B8F5-114E-A6AF-21D0F74964C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782220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2" name="Espace réservé pour une image  14">
            <a:extLst>
              <a:ext uri="{FF2B5EF4-FFF2-40B4-BE49-F238E27FC236}">
                <a16:creationId xmlns:a16="http://schemas.microsoft.com/office/drawing/2014/main" id="{9DAA017F-52D9-8A4B-A010-B7966B48205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782345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0C199B40-1E10-2442-9049-3ACA9AA15391}"/>
              </a:ext>
            </a:extLst>
          </p:cNvPr>
          <p:cNvSpPr>
            <a:spLocks noGrp="1"/>
          </p:cNvSpPr>
          <p:nvPr>
            <p:ph idx="36"/>
          </p:nvPr>
        </p:nvSpPr>
        <p:spPr>
          <a:xfrm>
            <a:off x="2248296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34" name="Espace réservé du texte 14">
            <a:extLst>
              <a:ext uri="{FF2B5EF4-FFF2-40B4-BE49-F238E27FC236}">
                <a16:creationId xmlns:a16="http://schemas.microsoft.com/office/drawing/2014/main" id="{0A8C4F38-6DAF-E84C-9905-A8FDA6F9A8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7969" y="2909897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6" name="Espace réservé du texte 14">
            <a:extLst>
              <a:ext uri="{FF2B5EF4-FFF2-40B4-BE49-F238E27FC236}">
                <a16:creationId xmlns:a16="http://schemas.microsoft.com/office/drawing/2014/main" id="{F20CB377-F2CA-7F46-A26C-668091AD8A2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782219" y="2905127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8" name="Espace réservé pour une image  14">
            <a:extLst>
              <a:ext uri="{FF2B5EF4-FFF2-40B4-BE49-F238E27FC236}">
                <a16:creationId xmlns:a16="http://schemas.microsoft.com/office/drawing/2014/main" id="{EDED0995-6EF3-4A4C-A4B5-148128A34DC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48049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9" name="Espace réservé pour une image  14">
            <a:extLst>
              <a:ext uri="{FF2B5EF4-FFF2-40B4-BE49-F238E27FC236}">
                <a16:creationId xmlns:a16="http://schemas.microsoft.com/office/drawing/2014/main" id="{884D0563-2F1D-0A45-8BF1-FAC42A2A3D3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48174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FD18307B-1C9B-0846-98C4-D19B02418242}"/>
              </a:ext>
            </a:extLst>
          </p:cNvPr>
          <p:cNvSpPr>
            <a:spLocks noGrp="1"/>
          </p:cNvSpPr>
          <p:nvPr>
            <p:ph idx="43"/>
          </p:nvPr>
        </p:nvSpPr>
        <p:spPr>
          <a:xfrm>
            <a:off x="5782469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41" name="Espace réservé pour une image  14">
            <a:extLst>
              <a:ext uri="{FF2B5EF4-FFF2-40B4-BE49-F238E27FC236}">
                <a16:creationId xmlns:a16="http://schemas.microsoft.com/office/drawing/2014/main" id="{743DBAAC-FBEB-8040-AD14-D6C84B141A5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782220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2" name="Espace réservé pour une image  14">
            <a:extLst>
              <a:ext uri="{FF2B5EF4-FFF2-40B4-BE49-F238E27FC236}">
                <a16:creationId xmlns:a16="http://schemas.microsoft.com/office/drawing/2014/main" id="{6C3F43BA-0E7D-684E-ADFE-9977A4EDE8E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782345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6AA0140-B987-4A0A-A29A-A89B891CC2C3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BAB4B0-D221-4B73-94EA-3C10C603BB1C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8EEB0AAF-D2B5-E317-7A93-6C4791DF1C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B236A061-0F8B-DFEB-1C54-1967F30A610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0339331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05806" y="1590267"/>
            <a:ext cx="6617890" cy="2414568"/>
          </a:xfrm>
        </p:spPr>
        <p:txBody>
          <a:bodyPr/>
          <a:lstStyle/>
          <a:p>
            <a:r>
              <a:rPr lang="en-GB" dirty="0"/>
              <a:t>Cliquez sur l'icône pour ajouter une image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345CE38-47A6-504B-B07A-C8F488021FC2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238126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09B26151-3458-2644-AE90-B2E3BF873560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4644430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4ED747A-28D5-1741-B9A8-F393F4A9E4D3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247429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CE16EA0C-BD70-5B4F-9E16-C76EEC9CBB0E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4644430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99071E53-AADB-704E-8CB9-A5F617E947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68DC2132-D90E-CD3F-5A39-ABC31CEC14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59633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E87789C2-D47F-373B-A7A6-BB98847A19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 lIns="90000"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5B4A07C9-D686-A384-1200-D3798765F81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6933406" cy="2857014"/>
          </a:xfrm>
        </p:spPr>
        <p:txBody>
          <a:bodyPr lIns="90000"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979339-F9B8-1088-8667-B53B0459130A}"/>
              </a:ext>
            </a:extLst>
          </p:cNvPr>
          <p:cNvSpPr txBox="1"/>
          <p:nvPr userDrawn="1"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5881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 userDrawn="1"/>
        </p:nvSpPr>
        <p:spPr>
          <a:xfrm>
            <a:off x="142875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2492329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859570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4CE5A984-AF90-D345-80FD-0EAE5963469D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1787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2FEFDE40-4F9D-1544-88EB-545E2EDA955D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2766046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9" name="Espace réservé du contenu 2">
            <a:extLst>
              <a:ext uri="{FF2B5EF4-FFF2-40B4-BE49-F238E27FC236}">
                <a16:creationId xmlns:a16="http://schemas.microsoft.com/office/drawing/2014/main" id="{EF34BA3F-66A7-7248-818C-5BBDF69429B3}"/>
              </a:ext>
            </a:extLst>
          </p:cNvPr>
          <p:cNvSpPr>
            <a:spLocks noGrp="1"/>
          </p:cNvSpPr>
          <p:nvPr>
            <p:ph idx="53"/>
          </p:nvPr>
        </p:nvSpPr>
        <p:spPr>
          <a:xfrm>
            <a:off x="513328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416DEDD-67F1-4687-ACD3-91F556ED7CC4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7B16DD-BD5C-49AB-9013-80DAA06ABDDC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3400E3E2-B000-910A-3123-F0A8AE490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C2C6DE54-44D9-415F-3A14-40995A8749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0960714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MBDA_PART_CONTENT">
            <a:extLst>
              <a:ext uri="{FF2B5EF4-FFF2-40B4-BE49-F238E27FC236}">
                <a16:creationId xmlns:a16="http://schemas.microsoft.com/office/drawing/2014/main" id="{4F216D15-5B7F-F249-924A-36F1D918317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22855" y="938328"/>
            <a:ext cx="5418000" cy="3561220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marL="178586" marR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 sz="1125" b="0" i="0" baseline="0">
                <a:solidFill>
                  <a:schemeClr val="tx1"/>
                </a:solidFill>
                <a:latin typeface="Lato" panose="020F0502020204030203" pitchFamily="34" charset="77"/>
              </a:defRPr>
            </a:lvl1pPr>
            <a:lvl2pPr marL="214304" indent="0">
              <a:buNone/>
              <a:defRPr sz="938" b="1"/>
            </a:lvl2pPr>
            <a:lvl3pPr marL="428608" indent="0">
              <a:buNone/>
              <a:defRPr sz="844" b="1"/>
            </a:lvl3pPr>
            <a:lvl4pPr marL="642912" indent="0">
              <a:buNone/>
              <a:defRPr sz="750" b="1"/>
            </a:lvl4pPr>
            <a:lvl5pPr marL="857216" indent="0">
              <a:buNone/>
              <a:defRPr sz="750" b="1"/>
            </a:lvl5pPr>
            <a:lvl6pPr marL="1071520" indent="0">
              <a:buNone/>
              <a:defRPr sz="750" b="1"/>
            </a:lvl6pPr>
            <a:lvl7pPr marL="1285823" indent="0">
              <a:buNone/>
              <a:defRPr sz="750" b="1"/>
            </a:lvl7pPr>
            <a:lvl8pPr marL="1500128" indent="0">
              <a:buNone/>
              <a:defRPr sz="750" b="1"/>
            </a:lvl8pPr>
            <a:lvl9pPr marL="1714432" indent="0">
              <a:buNone/>
              <a:defRPr sz="750" b="1"/>
            </a:lvl9pPr>
          </a:lstStyle>
          <a:p>
            <a:pPr lvl="0"/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lvl="0"/>
            <a:endParaRPr lang="en-GB" dirty="0"/>
          </a:p>
        </p:txBody>
      </p:sp>
      <p:sp>
        <p:nvSpPr>
          <p:cNvPr id="4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88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4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MBDA_PART_TITLE"/>
          <p:cNvSpPr>
            <a:spLocks noGrp="1"/>
          </p:cNvSpPr>
          <p:nvPr>
            <p:ph type="title" hasCustomPrompt="1"/>
          </p:nvPr>
        </p:nvSpPr>
        <p:spPr>
          <a:xfrm>
            <a:off x="222854" y="453534"/>
            <a:ext cx="6968521" cy="261586"/>
          </a:xfrm>
        </p:spPr>
        <p:txBody>
          <a:bodyPr/>
          <a:lstStyle>
            <a:lvl1pPr marL="0" marR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8660658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loc content">
  <p:cSld name="1_Four bloc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2"/>
          <p:cNvSpPr txBox="1">
            <a:spLocks noGrp="1"/>
          </p:cNvSpPr>
          <p:nvPr>
            <p:ph type="body" idx="1"/>
          </p:nvPr>
        </p:nvSpPr>
        <p:spPr>
          <a:xfrm>
            <a:off x="257969" y="1273151"/>
            <a:ext cx="3341688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42"/>
          <p:cNvSpPr txBox="1">
            <a:spLocks noGrp="1"/>
          </p:cNvSpPr>
          <p:nvPr>
            <p:ph type="body" idx="2"/>
          </p:nvPr>
        </p:nvSpPr>
        <p:spPr>
          <a:xfrm>
            <a:off x="257969" y="2942391"/>
            <a:ext cx="3341688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2"/>
          <p:cNvSpPr txBox="1">
            <a:spLocks noGrp="1"/>
          </p:cNvSpPr>
          <p:nvPr>
            <p:ph type="body" idx="3"/>
          </p:nvPr>
        </p:nvSpPr>
        <p:spPr>
          <a:xfrm>
            <a:off x="3782219" y="1273151"/>
            <a:ext cx="3409156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42"/>
          <p:cNvSpPr txBox="1">
            <a:spLocks noGrp="1"/>
          </p:cNvSpPr>
          <p:nvPr>
            <p:ph type="body" idx="4"/>
          </p:nvPr>
        </p:nvSpPr>
        <p:spPr>
          <a:xfrm>
            <a:off x="3782219" y="2942391"/>
            <a:ext cx="3409156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2"/>
          <p:cNvSpPr txBox="1">
            <a:spLocks noGrp="1"/>
          </p:cNvSpPr>
          <p:nvPr>
            <p:ph type="ftr" idx="11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5" b="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Reference: T&amp;P Board 28th September 2023</a:t>
            </a:r>
            <a:endParaRPr/>
          </a:p>
        </p:txBody>
      </p:sp>
      <p:sp>
        <p:nvSpPr>
          <p:cNvPr id="78" name="Google Shape;78;p42"/>
          <p:cNvSpPr txBox="1">
            <a:spLocks noGrp="1"/>
          </p:cNvSpPr>
          <p:nvPr>
            <p:ph type="sldNum" idx="12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9" name="Google Shape;79;p42"/>
          <p:cNvSpPr txBox="1">
            <a:spLocks noGrp="1"/>
          </p:cNvSpPr>
          <p:nvPr>
            <p:ph type="title"/>
          </p:nvPr>
        </p:nvSpPr>
        <p:spPr>
          <a:xfrm>
            <a:off x="257969" y="456239"/>
            <a:ext cx="6933406" cy="421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3C4B"/>
              </a:buClr>
              <a:buSzPts val="1875"/>
              <a:buFont typeface="Lato"/>
              <a:buNone/>
              <a:defRPr>
                <a:solidFill>
                  <a:srgbClr val="2F3C4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body" idx="5"/>
          </p:nvPr>
        </p:nvSpPr>
        <p:spPr>
          <a:xfrm>
            <a:off x="257969" y="249204"/>
            <a:ext cx="6933406" cy="2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32624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, subtitle and content">
  <p:cSld name="1_Titre, sub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 txBox="1">
            <a:spLocks noGrp="1"/>
          </p:cNvSpPr>
          <p:nvPr>
            <p:ph type="ftr" idx="11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5" b="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Reference: T&amp;P Board 28th September 2023</a:t>
            </a:r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sldNum" idx="12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title"/>
          </p:nvPr>
        </p:nvSpPr>
        <p:spPr>
          <a:xfrm>
            <a:off x="257969" y="456239"/>
            <a:ext cx="6933406" cy="421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3C4B"/>
              </a:buClr>
              <a:buSzPts val="1875"/>
              <a:buFont typeface="Lato"/>
              <a:buNone/>
              <a:defRPr>
                <a:solidFill>
                  <a:srgbClr val="2F3C4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body" idx="1"/>
          </p:nvPr>
        </p:nvSpPr>
        <p:spPr>
          <a:xfrm>
            <a:off x="257969" y="249204"/>
            <a:ext cx="6933406" cy="2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body" idx="2"/>
          </p:nvPr>
        </p:nvSpPr>
        <p:spPr>
          <a:xfrm>
            <a:off x="257969" y="1276339"/>
            <a:ext cx="6933406" cy="2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>
                <a:schemeClr val="dk2"/>
              </a:buClr>
              <a:buSzPts val="1250"/>
              <a:buFont typeface="Arial"/>
              <a:buNone/>
              <a:defRPr sz="1250" b="1" i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body" idx="3"/>
          </p:nvPr>
        </p:nvSpPr>
        <p:spPr>
          <a:xfrm>
            <a:off x="257969" y="1642534"/>
            <a:ext cx="6933406" cy="2857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4"/>
          <p:cNvSpPr txBox="1"/>
          <p:nvPr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978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3 sub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7" name="Espace réservé du texte 14">
            <a:extLst>
              <a:ext uri="{FF2B5EF4-FFF2-40B4-BE49-F238E27FC236}">
                <a16:creationId xmlns:a16="http://schemas.microsoft.com/office/drawing/2014/main" id="{A0713C00-CF6B-3D4A-6348-753D61A8888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8" name="Espace réservé du texte 14">
            <a:extLst>
              <a:ext uri="{FF2B5EF4-FFF2-40B4-BE49-F238E27FC236}">
                <a16:creationId xmlns:a16="http://schemas.microsoft.com/office/drawing/2014/main" id="{3DD15D14-7880-6280-857B-8D794BA9BC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7969" y="82924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>
                <a:solidFill>
                  <a:srgbClr val="B0B0B0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Slide subtitle</a:t>
            </a:r>
          </a:p>
        </p:txBody>
      </p:sp>
      <p:sp>
        <p:nvSpPr>
          <p:cNvPr id="9" name="Espace réservé du texte 14">
            <a:extLst>
              <a:ext uri="{FF2B5EF4-FFF2-40B4-BE49-F238E27FC236}">
                <a16:creationId xmlns:a16="http://schemas.microsoft.com/office/drawing/2014/main" id="{013B6E6E-1449-2E03-038E-A3C0484F79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7969" y="159067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1250" b="1" i="0" kern="1200" dirty="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Subtitle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8B63018-9B34-B747-686E-0BD2D121675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905001"/>
            <a:ext cx="6933406" cy="2594548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44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2"/>
            <a:ext cx="3341688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7E377E6-96FA-FD49-9FC4-E60EFAD43F8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782219" y="1273472"/>
            <a:ext cx="3409156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B3F8560-79FA-55AF-989C-8241A0DBC6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A679196F-5866-8C65-961F-CFEEB92943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35960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3"/>
            <a:ext cx="2190750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8D8C585-FF24-BA4B-B4BE-7922C7B3F67E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2571750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9CC600A5-F26E-CD45-B974-95671C472BE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4933156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235E106-771F-B91E-2560-265277D372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72EAD08E-A0E9-7368-A8AC-50950A99CD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127636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15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F537A7B-7895-BD44-AD21-FE3EAD8D1E93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257969" y="294239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B13D948-F253-CB45-AF41-4B6225BBC5F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82219" y="127315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E76FE955-D5E3-DB46-8A6C-991740BF1F0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782219" y="294239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B886EAC-66A1-99E4-5541-C7A0ACB679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1B10DC03-237B-2697-D581-321CE0EA04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80980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44" name="Image 43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45" name="ZoneTexte 44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46" name="ZoneTexte 45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47" name="ZoneTexte 46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48" name="ZoneTexte 47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50" name="ZoneTexte 49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51" name="ZoneTexte 50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52" name="ZoneTexte 51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53" name="ZoneTexte 52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6C143B0-C842-3C48-90D4-EE08B1F230B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0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25" dirty="0">
              <a:solidFill>
                <a:srgbClr val="303C4B"/>
              </a:solidFill>
            </a:endParaRP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626124"/>
            <a:ext cx="5266531" cy="421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Chapter title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A68ECCB-DBD6-0B41-834C-7195CB72A85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3264" y="0"/>
            <a:ext cx="3199238" cy="5143500"/>
          </a:xfrm>
          <a:prstGeom prst="rect">
            <a:avLst/>
          </a:prstGeom>
        </p:spPr>
      </p:pic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C2F5FD35-FBD1-4222-B179-3F96284A9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5" name="MBDA_COPYRIGHT">
            <a:extLst>
              <a:ext uri="{FF2B5EF4-FFF2-40B4-BE49-F238E27FC236}">
                <a16:creationId xmlns:a16="http://schemas.microsoft.com/office/drawing/2014/main" id="{5E13EC39-D73A-44D7-9B71-756612429EB9}"/>
              </a:ext>
            </a:extLst>
          </p:cNvPr>
          <p:cNvSpPr txBox="1">
            <a:spLocks/>
          </p:cNvSpPr>
          <p:nvPr userDrawn="1"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bg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2024</a:t>
            </a:r>
            <a:endParaRPr lang="en-GB" sz="500" b="0" i="0" kern="1200" dirty="0">
              <a:solidFill>
                <a:schemeClr val="bg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graphicFrame>
        <p:nvGraphicFramePr>
          <p:cNvPr id="49" name="MBDA_CHARTING_COLORS_2" hidden="1">
            <a:extLst>
              <a:ext uri="{FF2B5EF4-FFF2-40B4-BE49-F238E27FC236}">
                <a16:creationId xmlns:a16="http://schemas.microsoft.com/office/drawing/2014/main" id="{90EF292E-26C9-83B6-9D03-8EFF92D5758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10647013"/>
              </p:ext>
            </p:extLst>
          </p:nvPr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7B22741C-1C51-3103-9DCB-07B07FC5E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1798" y="201153"/>
            <a:ext cx="1166453" cy="19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6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2500" b="1" i="0" kern="1200">
          <a:solidFill>
            <a:schemeClr val="bg1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4" name="Image 23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5" name="ZoneTexte 24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6" name="ZoneTexte 25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7" name="ZoneTexte 26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8" name="ZoneTexte 27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9" name="ZoneTexte 28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30" name="ZoneTexte 29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1" name="ZoneTexte 30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2" name="ZoneTexte 31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13E84F9A-0B19-145D-9B66-F73775B20281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6" name="MBDA_COPYRIGHT">
            <a:extLst>
              <a:ext uri="{FF2B5EF4-FFF2-40B4-BE49-F238E27FC236}">
                <a16:creationId xmlns:a16="http://schemas.microsoft.com/office/drawing/2014/main" id="{068C4F88-06F2-5E92-3125-84F586E46D6A}"/>
              </a:ext>
            </a:extLst>
          </p:cNvPr>
          <p:cNvSpPr txBox="1">
            <a:spLocks/>
          </p:cNvSpPr>
          <p:nvPr userDrawn="1"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2024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graphicFrame>
        <p:nvGraphicFramePr>
          <p:cNvPr id="64" name="MBDA_CHARTING_COLORS_2" hidden="1">
            <a:extLst>
              <a:ext uri="{FF2B5EF4-FFF2-40B4-BE49-F238E27FC236}">
                <a16:creationId xmlns:a16="http://schemas.microsoft.com/office/drawing/2014/main" id="{EC040B16-E707-8DF5-6631-AFF552E9398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15754027"/>
              </p:ext>
            </p:extLst>
          </p:nvPr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5" name="MBDA_GIMMICK"/>
          <p:cNvGrpSpPr/>
          <p:nvPr userDrawn="1"/>
        </p:nvGrpSpPr>
        <p:grpSpPr>
          <a:xfrm>
            <a:off x="5347591" y="0"/>
            <a:ext cx="3796647" cy="5143500"/>
            <a:chOff x="5347591" y="0"/>
            <a:chExt cx="3796647" cy="5143500"/>
          </a:xfrm>
        </p:grpSpPr>
        <p:grpSp>
          <p:nvGrpSpPr>
            <p:cNvPr id="4" name="Groupe 3"/>
            <p:cNvGrpSpPr/>
            <p:nvPr userDrawn="1"/>
          </p:nvGrpSpPr>
          <p:grpSpPr>
            <a:xfrm>
              <a:off x="5347591" y="0"/>
              <a:ext cx="3796647" cy="5143500"/>
              <a:chOff x="5347591" y="0"/>
              <a:chExt cx="3796647" cy="5143500"/>
            </a:xfrm>
          </p:grpSpPr>
          <p:sp>
            <p:nvSpPr>
              <p:cNvPr id="8" name="MBDA_GIMMICK2"/>
              <p:cNvSpPr/>
              <p:nvPr/>
            </p:nvSpPr>
            <p:spPr>
              <a:xfrm>
                <a:off x="7085251" y="0"/>
                <a:ext cx="2058987" cy="5142706"/>
              </a:xfrm>
              <a:custGeom>
                <a:avLst/>
                <a:gdLst/>
                <a:ahLst/>
                <a:cxnLst/>
                <a:rect l="l" t="t" r="r" b="b"/>
                <a:pathLst>
                  <a:path w="3294380" h="8228330">
                    <a:moveTo>
                      <a:pt x="0" y="0"/>
                    </a:moveTo>
                    <a:lnTo>
                      <a:pt x="2362746" y="3013519"/>
                    </a:lnTo>
                    <a:lnTo>
                      <a:pt x="1625426" y="8228075"/>
                    </a:lnTo>
                    <a:lnTo>
                      <a:pt x="3150095" y="8228075"/>
                    </a:lnTo>
                    <a:lnTo>
                      <a:pt x="3291852" y="8226755"/>
                    </a:lnTo>
                    <a:lnTo>
                      <a:pt x="3293999" y="33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1D30"/>
              </a:solidFill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  <p:sp>
            <p:nvSpPr>
              <p:cNvPr id="9" name="MBDA_GIMMICK3"/>
              <p:cNvSpPr/>
              <p:nvPr userDrawn="1"/>
            </p:nvSpPr>
            <p:spPr>
              <a:xfrm>
                <a:off x="6003790" y="0"/>
                <a:ext cx="2563416" cy="5143500"/>
              </a:xfrm>
              <a:custGeom>
                <a:avLst/>
                <a:gdLst/>
                <a:ahLst/>
                <a:cxnLst/>
                <a:rect l="l" t="t" r="r" b="b"/>
                <a:pathLst>
                  <a:path w="4101465" h="8229600">
                    <a:moveTo>
                      <a:pt x="1743557" y="0"/>
                    </a:moveTo>
                    <a:lnTo>
                      <a:pt x="0" y="0"/>
                    </a:lnTo>
                    <a:lnTo>
                      <a:pt x="2788577" y="6079629"/>
                    </a:lnTo>
                    <a:lnTo>
                      <a:pt x="1204963" y="8229600"/>
                    </a:lnTo>
                    <a:lnTo>
                      <a:pt x="3363366" y="8229600"/>
                    </a:lnTo>
                    <a:lnTo>
                      <a:pt x="4101071" y="3000819"/>
                    </a:lnTo>
                    <a:lnTo>
                      <a:pt x="1743557" y="0"/>
                    </a:lnTo>
                    <a:close/>
                  </a:path>
                </a:pathLst>
              </a:custGeom>
              <a:gradFill flip="none" rotWithShape="1">
                <a:gsLst>
                  <a:gs pos="40000">
                    <a:srgbClr val="EE1D30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  <p:sp>
            <p:nvSpPr>
              <p:cNvPr id="10" name="objet 2"/>
              <p:cNvSpPr/>
              <p:nvPr userDrawn="1"/>
            </p:nvSpPr>
            <p:spPr>
              <a:xfrm>
                <a:off x="5347591" y="0"/>
                <a:ext cx="2769394" cy="5142706"/>
              </a:xfrm>
              <a:custGeom>
                <a:avLst/>
                <a:gdLst/>
                <a:ahLst/>
                <a:cxnLst/>
                <a:rect l="l" t="t" r="r" b="b"/>
                <a:pathLst>
                  <a:path w="4431030" h="8228330">
                    <a:moveTo>
                      <a:pt x="0" y="0"/>
                    </a:moveTo>
                    <a:lnTo>
                      <a:pt x="4430760" y="5585320"/>
                    </a:lnTo>
                    <a:lnTo>
                      <a:pt x="3197724" y="8228076"/>
                    </a:lnTo>
                  </a:path>
                </a:pathLst>
              </a:custGeom>
              <a:ln w="2222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  <p:sp>
            <p:nvSpPr>
              <p:cNvPr id="15" name="objet 1"/>
              <p:cNvSpPr/>
              <p:nvPr userDrawn="1"/>
            </p:nvSpPr>
            <p:spPr>
              <a:xfrm>
                <a:off x="7089278" y="0"/>
                <a:ext cx="1475581" cy="5142706"/>
              </a:xfrm>
              <a:custGeom>
                <a:avLst/>
                <a:gdLst/>
                <a:ahLst/>
                <a:cxnLst/>
                <a:rect l="l" t="t" r="r" b="b"/>
                <a:pathLst>
                  <a:path w="2360930" h="8228330">
                    <a:moveTo>
                      <a:pt x="0" y="0"/>
                    </a:moveTo>
                    <a:lnTo>
                      <a:pt x="2360645" y="2999702"/>
                    </a:lnTo>
                    <a:lnTo>
                      <a:pt x="1619362" y="8228076"/>
                    </a:lnTo>
                  </a:path>
                </a:pathLst>
              </a:custGeom>
              <a:ln w="2222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</p:grpSp>
        <p:pic>
          <p:nvPicPr>
            <p:cNvPr id="22" name="Image 21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8E6A6FBC-4D32-4C4C-BB02-BB1873CE0E9D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414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571500" rtl="0" eaLnBrk="1" latinLnBrk="0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75" indent="-142875" algn="l" defTabSz="5715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3" name="Image 22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4" name="ZoneTexte 23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5" name="ZoneTexte 24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6" name="ZoneTexte 25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7" name="ZoneTexte 26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8" name="ZoneTexte 27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29" name="ZoneTexte 28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0" name="ZoneTexte 29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1" name="ZoneTexte 30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245124"/>
            <a:ext cx="6933406" cy="421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/>
              <a:t>Modifiez</a:t>
            </a:r>
            <a:r>
              <a:rPr lang="en-GB" dirty="0"/>
              <a:t>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8805AE-783F-DD4B-8F87-163772CCA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69" y="1190625"/>
            <a:ext cx="6933406" cy="334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7" name="MBDA_COPYRIGHT">
            <a:extLst>
              <a:ext uri="{FF2B5EF4-FFF2-40B4-BE49-F238E27FC236}">
                <a16:creationId xmlns:a16="http://schemas.microsoft.com/office/drawing/2014/main" id="{AE9C7460-0D79-144C-880A-CAE6DFACAF18}"/>
              </a:ext>
            </a:extLst>
          </p:cNvPr>
          <p:cNvSpPr txBox="1">
            <a:spLocks/>
          </p:cNvSpPr>
          <p:nvPr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2024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graphicFrame>
        <p:nvGraphicFramePr>
          <p:cNvPr id="58" name="MBDA_CHARTING_COLORS_2" hidden="1">
            <a:extLst>
              <a:ext uri="{FF2B5EF4-FFF2-40B4-BE49-F238E27FC236}">
                <a16:creationId xmlns:a16="http://schemas.microsoft.com/office/drawing/2014/main" id="{92EF12A1-D665-89FF-4058-FDBBAFE7236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34814153"/>
              </p:ext>
            </p:extLst>
          </p:nvPr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8" name="MBDA_GIMMICK"/>
          <p:cNvGrpSpPr/>
          <p:nvPr userDrawn="1"/>
        </p:nvGrpSpPr>
        <p:grpSpPr>
          <a:xfrm>
            <a:off x="7103843" y="-1769"/>
            <a:ext cx="2056805" cy="5145269"/>
            <a:chOff x="7103843" y="-1769"/>
            <a:chExt cx="2056805" cy="5145269"/>
          </a:xfrm>
        </p:grpSpPr>
        <p:sp>
          <p:nvSpPr>
            <p:cNvPr id="14" name="MBDA_GIMMICK2">
              <a:extLst>
                <a:ext uri="{FF2B5EF4-FFF2-40B4-BE49-F238E27FC236}">
                  <a16:creationId xmlns:a16="http://schemas.microsoft.com/office/drawing/2014/main" id="{2960060D-CE47-094A-B7ED-8CAE76DB7664}"/>
                </a:ext>
              </a:extLst>
            </p:cNvPr>
            <p:cNvSpPr/>
            <p:nvPr/>
          </p:nvSpPr>
          <p:spPr>
            <a:xfrm>
              <a:off x="7103843" y="-1769"/>
              <a:ext cx="2056805" cy="5145269"/>
            </a:xfrm>
            <a:custGeom>
              <a:avLst/>
              <a:gdLst/>
              <a:ahLst/>
              <a:cxnLst/>
              <a:rect l="l" t="t" r="r" b="b"/>
              <a:pathLst>
                <a:path w="3294380" h="8228330">
                  <a:moveTo>
                    <a:pt x="0" y="0"/>
                  </a:moveTo>
                  <a:lnTo>
                    <a:pt x="2362746" y="3013519"/>
                  </a:lnTo>
                  <a:lnTo>
                    <a:pt x="1625426" y="8228075"/>
                  </a:lnTo>
                  <a:lnTo>
                    <a:pt x="3150095" y="8228075"/>
                  </a:lnTo>
                  <a:lnTo>
                    <a:pt x="3291852" y="8226755"/>
                  </a:lnTo>
                  <a:lnTo>
                    <a:pt x="3293999" y="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1D30"/>
            </a:solidFill>
          </p:spPr>
          <p:txBody>
            <a:bodyPr wrap="square" lIns="0" tIns="0" rIns="0" bIns="0" rtlCol="0"/>
            <a:lstStyle/>
            <a:p>
              <a:endParaRPr lang="en-GB" sz="1125" dirty="0"/>
            </a:p>
          </p:txBody>
        </p:sp>
        <p:pic>
          <p:nvPicPr>
            <p:cNvPr id="32" name="Image 31"/>
            <p:cNvPicPr>
              <a:picLocks noChangeAspect="1"/>
            </p:cNvPicPr>
            <p:nvPr userDrawn="1"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641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3" r:id="rId2"/>
    <p:sldLayoutId id="2147483654" r:id="rId3"/>
    <p:sldLayoutId id="214748367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1875" b="1" i="0" kern="1200">
          <a:solidFill>
            <a:srgbClr val="2F3C4B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MBDA_CHARTING_COLORS_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36" b="5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245124"/>
            <a:ext cx="6933406" cy="421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/>
              <a:t>Modifiez</a:t>
            </a:r>
            <a:r>
              <a:rPr lang="en-GB" dirty="0"/>
              <a:t>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8805AE-783F-DD4B-8F87-163772CCA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69" y="1190625"/>
            <a:ext cx="6933406" cy="334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7" name="MBDA_COPYRIGHT">
            <a:extLst>
              <a:ext uri="{FF2B5EF4-FFF2-40B4-BE49-F238E27FC236}">
                <a16:creationId xmlns:a16="http://schemas.microsoft.com/office/drawing/2014/main" id="{AE9C7460-0D79-144C-880A-CAE6DFACAF18}"/>
              </a:ext>
            </a:extLst>
          </p:cNvPr>
          <p:cNvSpPr txBox="1">
            <a:spLocks/>
          </p:cNvSpPr>
          <p:nvPr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2023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graphicFrame>
        <p:nvGraphicFramePr>
          <p:cNvPr id="58" name="MBDA_CHARTING_COLORS_2">
            <a:extLst>
              <a:ext uri="{FF2B5EF4-FFF2-40B4-BE49-F238E27FC236}">
                <a16:creationId xmlns:a16="http://schemas.microsoft.com/office/drawing/2014/main" id="{92EF12A1-D665-89FF-4058-FDBBAFE72366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8" name="MBDA_GIMMICK"/>
          <p:cNvGrpSpPr/>
          <p:nvPr userDrawn="1"/>
        </p:nvGrpSpPr>
        <p:grpSpPr>
          <a:xfrm>
            <a:off x="7103843" y="-1769"/>
            <a:ext cx="2056805" cy="5145269"/>
            <a:chOff x="7103843" y="-1769"/>
            <a:chExt cx="2056805" cy="5145269"/>
          </a:xfrm>
        </p:grpSpPr>
        <p:sp>
          <p:nvSpPr>
            <p:cNvPr id="14" name="MBDA_GIMMICK2">
              <a:extLst>
                <a:ext uri="{FF2B5EF4-FFF2-40B4-BE49-F238E27FC236}">
                  <a16:creationId xmlns:a16="http://schemas.microsoft.com/office/drawing/2014/main" id="{2960060D-CE47-094A-B7ED-8CAE76DB7664}"/>
                </a:ext>
              </a:extLst>
            </p:cNvPr>
            <p:cNvSpPr/>
            <p:nvPr/>
          </p:nvSpPr>
          <p:spPr>
            <a:xfrm>
              <a:off x="7103843" y="-1769"/>
              <a:ext cx="2056805" cy="5145269"/>
            </a:xfrm>
            <a:custGeom>
              <a:avLst/>
              <a:gdLst/>
              <a:ahLst/>
              <a:cxnLst/>
              <a:rect l="l" t="t" r="r" b="b"/>
              <a:pathLst>
                <a:path w="3294380" h="8228330">
                  <a:moveTo>
                    <a:pt x="0" y="0"/>
                  </a:moveTo>
                  <a:lnTo>
                    <a:pt x="2362746" y="3013519"/>
                  </a:lnTo>
                  <a:lnTo>
                    <a:pt x="1625426" y="8228075"/>
                  </a:lnTo>
                  <a:lnTo>
                    <a:pt x="3150095" y="8228075"/>
                  </a:lnTo>
                  <a:lnTo>
                    <a:pt x="3291852" y="8226755"/>
                  </a:lnTo>
                  <a:lnTo>
                    <a:pt x="3293999" y="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1D30"/>
            </a:solidFill>
          </p:spPr>
          <p:txBody>
            <a:bodyPr wrap="square" lIns="0" tIns="0" rIns="0" bIns="0" rtlCol="0"/>
            <a:lstStyle/>
            <a:p>
              <a:endParaRPr lang="en-GB" sz="1125" dirty="0"/>
            </a:p>
          </p:txBody>
        </p:sp>
        <p:pic>
          <p:nvPicPr>
            <p:cNvPr id="32" name="Image 31"/>
            <p:cNvPicPr>
              <a:picLocks noChangeAspect="1"/>
            </p:cNvPicPr>
            <p:nvPr userDrawn="1"/>
          </p:nvPicPr>
          <p:blipFill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509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1875" b="1" i="0" kern="1200">
          <a:solidFill>
            <a:srgbClr val="2F3C4B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3" name="Image 22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4" name="ZoneTexte 23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5" name="ZoneTexte 24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6" name="ZoneTexte 25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7" name="ZoneTexte 26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8" name="ZoneTexte 27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29" name="ZoneTexte 28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0" name="ZoneTexte 29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1" name="ZoneTexte 30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245124"/>
            <a:ext cx="6933406" cy="421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/>
              <a:t>Modifiez</a:t>
            </a:r>
            <a:r>
              <a:rPr lang="en-GB" dirty="0"/>
              <a:t>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8805AE-783F-DD4B-8F87-163772CCA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69" y="1190625"/>
            <a:ext cx="6933406" cy="334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7" name="MBDA_COPYRIGHT">
            <a:extLst>
              <a:ext uri="{FF2B5EF4-FFF2-40B4-BE49-F238E27FC236}">
                <a16:creationId xmlns:a16="http://schemas.microsoft.com/office/drawing/2014/main" id="{AE9C7460-0D79-144C-880A-CAE6DFACAF18}"/>
              </a:ext>
            </a:extLst>
          </p:cNvPr>
          <p:cNvSpPr txBox="1">
            <a:spLocks/>
          </p:cNvSpPr>
          <p:nvPr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2023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graphicFrame>
        <p:nvGraphicFramePr>
          <p:cNvPr id="58" name="MBDA_CHARTING_COLORS_2" hidden="1">
            <a:extLst>
              <a:ext uri="{FF2B5EF4-FFF2-40B4-BE49-F238E27FC236}">
                <a16:creationId xmlns:a16="http://schemas.microsoft.com/office/drawing/2014/main" id="{92EF12A1-D665-89FF-4058-FDBBAFE72366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8" name="MBDA_GIMMICK"/>
          <p:cNvGrpSpPr/>
          <p:nvPr userDrawn="1"/>
        </p:nvGrpSpPr>
        <p:grpSpPr>
          <a:xfrm>
            <a:off x="7103843" y="-1769"/>
            <a:ext cx="2056805" cy="5145269"/>
            <a:chOff x="7103843" y="-1769"/>
            <a:chExt cx="2056805" cy="5145269"/>
          </a:xfrm>
        </p:grpSpPr>
        <p:sp>
          <p:nvSpPr>
            <p:cNvPr id="14" name="MBDA_GIMMICK2">
              <a:extLst>
                <a:ext uri="{FF2B5EF4-FFF2-40B4-BE49-F238E27FC236}">
                  <a16:creationId xmlns:a16="http://schemas.microsoft.com/office/drawing/2014/main" id="{2960060D-CE47-094A-B7ED-8CAE76DB7664}"/>
                </a:ext>
              </a:extLst>
            </p:cNvPr>
            <p:cNvSpPr/>
            <p:nvPr/>
          </p:nvSpPr>
          <p:spPr>
            <a:xfrm>
              <a:off x="7103843" y="-1769"/>
              <a:ext cx="2056805" cy="5145269"/>
            </a:xfrm>
            <a:custGeom>
              <a:avLst/>
              <a:gdLst/>
              <a:ahLst/>
              <a:cxnLst/>
              <a:rect l="l" t="t" r="r" b="b"/>
              <a:pathLst>
                <a:path w="3294380" h="8228330">
                  <a:moveTo>
                    <a:pt x="0" y="0"/>
                  </a:moveTo>
                  <a:lnTo>
                    <a:pt x="2362746" y="3013519"/>
                  </a:lnTo>
                  <a:lnTo>
                    <a:pt x="1625426" y="8228075"/>
                  </a:lnTo>
                  <a:lnTo>
                    <a:pt x="3150095" y="8228075"/>
                  </a:lnTo>
                  <a:lnTo>
                    <a:pt x="3291852" y="8226755"/>
                  </a:lnTo>
                  <a:lnTo>
                    <a:pt x="3293999" y="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1D30"/>
            </a:solidFill>
          </p:spPr>
          <p:txBody>
            <a:bodyPr wrap="square" lIns="0" tIns="0" rIns="0" bIns="0" rtlCol="0"/>
            <a:lstStyle/>
            <a:p>
              <a:endParaRPr lang="en-GB" sz="1125" dirty="0"/>
            </a:p>
          </p:txBody>
        </p:sp>
        <p:pic>
          <p:nvPicPr>
            <p:cNvPr id="32" name="Image 31"/>
            <p:cNvPicPr>
              <a:picLocks noChangeAspect="1"/>
            </p:cNvPicPr>
            <p:nvPr userDrawn="1"/>
          </p:nvPicPr>
          <p:blipFill>
            <a:blip r:embed="rId2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78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1875" b="1" i="0" kern="1200">
          <a:solidFill>
            <a:srgbClr val="2F3C4B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B8E27AD9-933D-BAD4-9962-DB814AD2A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FED47BC-9A6D-AC0F-F036-B3D3F19DD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297" y="1833518"/>
            <a:ext cx="6933406" cy="894414"/>
          </a:xfrm>
        </p:spPr>
        <p:txBody>
          <a:bodyPr>
            <a:normAutofit/>
          </a:bodyPr>
          <a:lstStyle/>
          <a:p>
            <a:pPr algn="ctr"/>
            <a:r>
              <a:rPr lang="en-GB" sz="1800" noProof="0" dirty="0"/>
              <a:t>Enhancing Fault Isolation in Hardware Systems Using Large Language Models (LLMs) 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796029F5-89E8-1898-A4EB-01D47EAF585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1105297" y="2862775"/>
            <a:ext cx="6933406" cy="16649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1400" noProof="0" dirty="0"/>
          </a:p>
          <a:p>
            <a:pPr marL="0" indent="0" algn="ctr">
              <a:buNone/>
            </a:pPr>
            <a:r>
              <a:rPr lang="en-GB" sz="1600" noProof="0" dirty="0"/>
              <a:t>Matteo </a:t>
            </a:r>
            <a:r>
              <a:rPr lang="en-GB" sz="1600" noProof="0" dirty="0" err="1"/>
              <a:t>Gianvenuti</a:t>
            </a:r>
            <a:endParaRPr lang="en-GB" sz="1600" noProof="0" dirty="0"/>
          </a:p>
          <a:p>
            <a:pPr marL="0" indent="0" algn="ctr">
              <a:buNone/>
            </a:pPr>
            <a:endParaRPr lang="en-GB" sz="1400" dirty="0"/>
          </a:p>
          <a:p>
            <a:pPr marL="0" indent="0" algn="ctr">
              <a:buNone/>
            </a:pPr>
            <a:endParaRPr lang="en-GB" sz="1400" noProof="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GB" sz="1050" noProof="0" dirty="0" err="1"/>
              <a:t>Accademic</a:t>
            </a:r>
            <a:r>
              <a:rPr lang="en-GB" sz="1050" noProof="0" dirty="0"/>
              <a:t> year 2024/2025</a:t>
            </a: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202FA34C-AA8F-2686-1642-4E698AC082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79725" y="410364"/>
            <a:ext cx="33845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21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37E1E-9F6B-9165-1AC4-7B9E53156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12BC037-721F-CD6C-FD0F-C6781C232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17AC112-57F1-4ED0-48B8-CA13C8FD1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10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899E3A4-8BD7-EC84-22C5-253A6E1F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Step Two – Scenarios </a:t>
            </a:r>
            <a:r>
              <a:rPr lang="en-GB" sz="1800" dirty="0"/>
              <a:t>and Dataset</a:t>
            </a:r>
            <a:endParaRPr lang="en-GB" sz="1800" noProof="0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C752120-3F05-87B2-A7B5-1A164B542EA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8" y="1084900"/>
            <a:ext cx="7422991" cy="3414648"/>
          </a:xfrm>
        </p:spPr>
        <p:txBody>
          <a:bodyPr/>
          <a:lstStyle/>
          <a:p>
            <a:r>
              <a:rPr lang="en-GB" dirty="0"/>
              <a:t>Scenario 1 – Fully Functional System:</a:t>
            </a:r>
          </a:p>
          <a:p>
            <a:pPr marL="0" indent="0">
              <a:buNone/>
            </a:pPr>
            <a:r>
              <a:rPr lang="en-GB" dirty="0"/>
              <a:t>	The system operates correctly, and all diagnostic tests return successful results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Scenario 2 – Failure of Switch 2:</a:t>
            </a:r>
          </a:p>
          <a:p>
            <a:pPr marL="0" indent="0">
              <a:buNone/>
            </a:pPr>
            <a:r>
              <a:rPr lang="en-GB" dirty="0"/>
              <a:t>	The component "Switch 2" is entirely non-functional. As a result, all tests directly associated 	with it and its connected devices fail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Scenario 3 – Failure of SBC2:</a:t>
            </a:r>
          </a:p>
          <a:p>
            <a:pPr marL="0" indent="0">
              <a:buNone/>
            </a:pPr>
            <a:r>
              <a:rPr lang="en-GB" dirty="0"/>
              <a:t>	The "SBC2" component is completely broken, leading to the failure of all tests targeting it </a:t>
            </a:r>
            <a:br>
              <a:rPr lang="en-GB" dirty="0"/>
            </a:br>
            <a:endParaRPr lang="en-GB" dirty="0"/>
          </a:p>
          <a:p>
            <a:r>
              <a:rPr lang="en-GB" dirty="0"/>
              <a:t>For each scenario there is a dataset with diagnostic tests (ram status, temperature, link status, connectivity speed, PBIT, sensors status, voltage status, etc)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8002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C0AFC-2143-564F-8410-B5E6B29EA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22648D6F-3E03-65F4-4C36-309FC71C2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22A07DE-CDBE-0D6A-8C88-5DFD9562C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11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22B30A7-E63E-1BFF-3122-BD608E23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Step Two – No Few-Shot</a:t>
            </a:r>
            <a:endParaRPr lang="en-GB" sz="1800" noProof="0" dirty="0"/>
          </a:p>
        </p:txBody>
      </p:sp>
      <p:pic>
        <p:nvPicPr>
          <p:cNvPr id="6" name="Picture 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C7917DA-0063-6165-2FE1-91904E20E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36" y="1283890"/>
            <a:ext cx="3893822" cy="2774710"/>
          </a:xfrm>
          <a:prstGeom prst="rect">
            <a:avLst/>
          </a:prstGeom>
        </p:spPr>
      </p:pic>
      <p:sp>
        <p:nvSpPr>
          <p:cNvPr id="10" name="Segnaposto contenuto 6">
            <a:extLst>
              <a:ext uri="{FF2B5EF4-FFF2-40B4-BE49-F238E27FC236}">
                <a16:creationId xmlns:a16="http://schemas.microsoft.com/office/drawing/2014/main" id="{FBFA0929-8858-9F03-E0BC-7F02383FCA7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3721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48FFA-6F75-ED75-7831-79C38632B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FFE607B-D961-BD59-0B74-873B0677B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946E8F6-6CF7-38AF-0ECA-3370A825E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12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B62BD1F9-A4B0-B8FE-E030-650D8B74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Step Two – No Few-Shot Results</a:t>
            </a:r>
            <a:endParaRPr lang="en-GB" sz="1800" noProof="0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27E807D-DAE6-E67D-EE4C-CACBC0B54AE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The model partially detected the anomalies but did not understand the cause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230003B-EA5F-452C-AD21-AC327D6DF3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9220120"/>
              </p:ext>
            </p:extLst>
          </p:nvPr>
        </p:nvGraphicFramePr>
        <p:xfrm>
          <a:off x="1356085" y="1934496"/>
          <a:ext cx="4003706" cy="1702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6983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85684-4CB6-636B-66BE-98B99384A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36F59BE3-9E4D-820C-28B8-6BBF221D5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5D6DCB4-2638-AE49-B554-BADFF716A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13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C36685E-9382-50A1-BD32-7315278F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Step Two – Few-Shot</a:t>
            </a:r>
          </a:p>
        </p:txBody>
      </p:sp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89C70774-3109-C0B6-D1AE-769DB32A2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454" y="1084900"/>
            <a:ext cx="3239502" cy="2308446"/>
          </a:xfrm>
          <a:prstGeom prst="rect">
            <a:avLst/>
          </a:prstGeom>
        </p:spPr>
      </p:pic>
      <p:pic>
        <p:nvPicPr>
          <p:cNvPr id="6" name="Picture 5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B234F292-823B-47BE-5FA1-6454AE5C4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962" y="749966"/>
            <a:ext cx="3380023" cy="845661"/>
          </a:xfrm>
          <a:prstGeom prst="rect">
            <a:avLst/>
          </a:prstGeom>
        </p:spPr>
      </p:pic>
      <p:pic>
        <p:nvPicPr>
          <p:cNvPr id="8" name="Picture 7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22E3772A-8756-3B68-9235-2C3F44241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989" y="1782624"/>
            <a:ext cx="3379976" cy="1281390"/>
          </a:xfrm>
          <a:prstGeom prst="rect">
            <a:avLst/>
          </a:prstGeom>
        </p:spPr>
      </p:pic>
      <p:pic>
        <p:nvPicPr>
          <p:cNvPr id="9" name="Picture 8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0BFD046C-019F-D84F-01C5-6A8B0F58F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7962" y="3307290"/>
            <a:ext cx="3389996" cy="865699"/>
          </a:xfrm>
          <a:prstGeom prst="rect">
            <a:avLst/>
          </a:prstGeom>
        </p:spPr>
      </p:pic>
      <p:sp>
        <p:nvSpPr>
          <p:cNvPr id="10" name="Segnaposto contenuto 6">
            <a:extLst>
              <a:ext uri="{FF2B5EF4-FFF2-40B4-BE49-F238E27FC236}">
                <a16:creationId xmlns:a16="http://schemas.microsoft.com/office/drawing/2014/main" id="{EF19E475-196E-5D0D-7A43-68AACD6015EF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3389996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noProof="0" dirty="0"/>
              <a:t>One-Shot</a:t>
            </a:r>
          </a:p>
          <a:p>
            <a:pPr>
              <a:lnSpc>
                <a:spcPct val="150000"/>
              </a:lnSpc>
            </a:pPr>
            <a:r>
              <a:rPr lang="en-GB" dirty="0"/>
              <a:t>Two-Shot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27040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8C4F8-3C08-4AFF-0C67-8AAE578FE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DEC8D1E2-5752-B6FD-727C-578A22175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E53F71C-0A6F-6D00-0648-9B7FA2A84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14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EC467E1-0026-3DBA-50ED-1339600D8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Step Two – Few-Shot Results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6BC5D3D-9E95-D8BB-0975-D30BE8DDA7F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3223785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noProof="0" dirty="0"/>
              <a:t>The model detect some anomalies but still do not find the cause</a:t>
            </a:r>
          </a:p>
          <a:p>
            <a:pPr>
              <a:lnSpc>
                <a:spcPct val="150000"/>
              </a:lnSpc>
            </a:pPr>
            <a:r>
              <a:rPr lang="en-GB" dirty="0"/>
              <a:t>An extended context do not let focus the model on the real issues</a:t>
            </a:r>
            <a:endParaRPr lang="en-GB" noProof="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A439B84-AD6E-D48D-3BFD-8A342918C1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2671299"/>
              </p:ext>
            </p:extLst>
          </p:nvPr>
        </p:nvGraphicFramePr>
        <p:xfrm>
          <a:off x="3296210" y="1187541"/>
          <a:ext cx="3895165" cy="1604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AEEA6B3-84BA-4F5D-9614-A75BB361DE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6987817"/>
              </p:ext>
            </p:extLst>
          </p:nvPr>
        </p:nvGraphicFramePr>
        <p:xfrm>
          <a:off x="3287479" y="2924227"/>
          <a:ext cx="3899646" cy="1443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3486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4F7C7-A942-E80E-52CE-995989972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EA537DC-056D-38C3-989B-45CEDD2F1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D63934E-65D5-D24E-541C-79C1BB9A1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15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48361F3-C4E6-E612-DA73-C76B83B2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Step Two – No Few-Shot Reduced</a:t>
            </a:r>
            <a:endParaRPr lang="en-GB" sz="1800" noProof="0" dirty="0"/>
          </a:p>
        </p:txBody>
      </p:sp>
      <p:sp>
        <p:nvSpPr>
          <p:cNvPr id="10" name="Segnaposto contenuto 6">
            <a:extLst>
              <a:ext uri="{FF2B5EF4-FFF2-40B4-BE49-F238E27FC236}">
                <a16:creationId xmlns:a16="http://schemas.microsoft.com/office/drawing/2014/main" id="{7C9CAF1D-5AF4-CC25-EE9C-6BEB3DB665C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To solve the problem, I reduced the number of tests:</a:t>
            </a:r>
          </a:p>
          <a:p>
            <a:pPr lvl="1">
              <a:lnSpc>
                <a:spcPct val="150000"/>
              </a:lnSpc>
            </a:pPr>
            <a:r>
              <a:rPr lang="en-GB" noProof="0" dirty="0"/>
              <a:t>Connectivity tests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PBIT tests</a:t>
            </a:r>
            <a:endParaRPr lang="en-GB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E4973E-205D-5442-9A11-CF030263E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1067" y="1777818"/>
            <a:ext cx="4033923" cy="22807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8534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C37BE-77DE-5C55-AA08-52B223034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5D75A1EC-BD6A-B332-383B-0AA827D54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8856421-E8B9-F189-FD70-0D8129263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16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6D3AD6F-DD5C-188F-984E-0746E5762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Step Two – No Few-Shot Reduced Results</a:t>
            </a:r>
            <a:endParaRPr lang="en-GB" sz="1800" noProof="0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A714F44-705D-6D83-B0B8-AE5EDF220F65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2991668" cy="1443318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GB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F16D276-8B8B-4B43-9B6A-4F5B4219E7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0819275"/>
              </p:ext>
            </p:extLst>
          </p:nvPr>
        </p:nvGraphicFramePr>
        <p:xfrm>
          <a:off x="3724672" y="1177417"/>
          <a:ext cx="3899646" cy="1443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 descr="A diagram of a computer unit test">
            <a:extLst>
              <a:ext uri="{FF2B5EF4-FFF2-40B4-BE49-F238E27FC236}">
                <a16:creationId xmlns:a16="http://schemas.microsoft.com/office/drawing/2014/main" id="{94491321-8278-43C1-5D97-FF6B7C57D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68" y="2634611"/>
            <a:ext cx="2873326" cy="1715086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02695C5-BCF8-49A9-ADC8-160BDBDB98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8094595"/>
              </p:ext>
            </p:extLst>
          </p:nvPr>
        </p:nvGraphicFramePr>
        <p:xfrm>
          <a:off x="3724672" y="2822317"/>
          <a:ext cx="3897286" cy="1339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84981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C5959-C107-1E22-9A23-97FCB6DA5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309A4E43-F36F-5D9D-1611-ACC4DA8E2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BB67715-878F-320F-6DD2-6D4AB989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17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C214D45-F66F-839E-AF68-87E03F95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Conclusion and Future Developments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A56E1F26-ECE6-16AB-8395-CD7A7DE69691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noProof="0" dirty="0"/>
              <a:t>With specific task knowledge and not too much data the model can identify anomalies and in some cases their cause</a:t>
            </a:r>
          </a:p>
          <a:p>
            <a:pPr>
              <a:lnSpc>
                <a:spcPct val="150000"/>
              </a:lnSpc>
            </a:pPr>
            <a:r>
              <a:rPr lang="en-GB" dirty="0"/>
              <a:t>Making the diagnostics process faster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8601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D5489-9CBD-3FC1-529F-CD125FC4B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EFDEF027-B165-075E-03DC-0E8F261CE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97E1A442-EBD2-13C8-2C85-01EED6504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297" y="1833518"/>
            <a:ext cx="6933406" cy="894414"/>
          </a:xfrm>
        </p:spPr>
        <p:txBody>
          <a:bodyPr>
            <a:normAutofit/>
          </a:bodyPr>
          <a:lstStyle/>
          <a:p>
            <a:pPr algn="ctr"/>
            <a:r>
              <a:rPr lang="en-GB" sz="1800" noProof="0" dirty="0"/>
              <a:t>Enhancing Fault Isolation in Hardware Systems Using Large Language Models (LLMs) 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6A97D92B-8FC4-1248-E446-DBF9FE5FD01D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1105297" y="2862775"/>
            <a:ext cx="6933406" cy="16649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1400" noProof="0" dirty="0"/>
          </a:p>
          <a:p>
            <a:pPr marL="0" indent="0" algn="ctr">
              <a:buNone/>
            </a:pPr>
            <a:r>
              <a:rPr lang="en-GB" sz="1600" noProof="0" dirty="0"/>
              <a:t>Matteo </a:t>
            </a:r>
            <a:r>
              <a:rPr lang="en-GB" sz="1600" noProof="0" dirty="0" err="1"/>
              <a:t>Gianvenuti</a:t>
            </a:r>
            <a:endParaRPr lang="en-GB" sz="1600" noProof="0" dirty="0"/>
          </a:p>
          <a:p>
            <a:pPr marL="0" indent="0" algn="ctr">
              <a:buNone/>
            </a:pPr>
            <a:endParaRPr lang="en-GB" sz="1400" dirty="0"/>
          </a:p>
          <a:p>
            <a:pPr marL="0" indent="0" algn="ctr">
              <a:buNone/>
            </a:pPr>
            <a:endParaRPr lang="en-GB" sz="1400" noProof="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GB" sz="1050" noProof="0" dirty="0" err="1"/>
              <a:t>Accademic</a:t>
            </a:r>
            <a:r>
              <a:rPr lang="en-GB" sz="1050" noProof="0" dirty="0"/>
              <a:t> year 2024/2025</a:t>
            </a: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46B89435-1B22-AE9D-B757-8BA8374B28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79725" y="410364"/>
            <a:ext cx="33845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0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9966F-E295-045A-3DFD-635949E76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EB53F5E2-50FA-8334-5A8F-27EA4DE0C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A0532D2-12AA-A9D8-1EF4-8B174B8BF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2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0470ADF9-BB71-EA65-5506-657BBA3A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000" b="1" noProof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Thesis’ objectives </a:t>
            </a:r>
            <a:br>
              <a:rPr lang="en-GB" sz="2000" noProof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noProof="0" dirty="0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116F794F-486D-7A6D-FD1A-A7F6704C7C3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Explore the use of LLMs in hardware diagnostic to analyse diagnostics test results, identify any possible anomalies and try to find their possible causes</a:t>
            </a:r>
          </a:p>
          <a:p>
            <a:pPr>
              <a:lnSpc>
                <a:spcPct val="150000"/>
              </a:lnSpc>
            </a:pPr>
            <a:r>
              <a:rPr lang="en-GB" dirty="0"/>
              <a:t>In an offline working environment characterized by challenging limited resources without the support of cloud infrastructures or high-end GPU, like the resources available on computer laptop</a:t>
            </a:r>
            <a:br>
              <a:rPr lang="en-GB" dirty="0"/>
            </a:br>
            <a:r>
              <a:rPr lang="en-GB" dirty="0"/>
              <a:t> </a:t>
            </a:r>
            <a:br>
              <a:rPr lang="en-GB" dirty="0"/>
            </a:b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4871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44EB215-1F7B-3EBF-D79E-F87D96D22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D2A9F76-D498-25D6-2F5C-EF61D2FA3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3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63FEFB7-EDCC-CFA3-014C-BC24B6E7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Operative steps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A79A431-067C-52E3-1272-EAAD7B001DD7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983556"/>
            <a:ext cx="6933406" cy="351599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b="1" noProof="0" dirty="0"/>
              <a:t>Step One </a:t>
            </a:r>
            <a:r>
              <a:rPr lang="en-GB" sz="1400" dirty="0"/>
              <a:t>–</a:t>
            </a:r>
            <a:r>
              <a:rPr lang="en-GB" b="1" noProof="0" dirty="0"/>
              <a:t> Evaluating LLM Understanding of the System Schema</a:t>
            </a:r>
          </a:p>
          <a:p>
            <a:r>
              <a:rPr lang="en-GB" dirty="0"/>
              <a:t>Evaluate the SOTA in hardware diagnostics </a:t>
            </a:r>
            <a:endParaRPr lang="en-GB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Assess whether the LLM can comprehend the hardware system structure and interconnections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Determine whether a tabular, Json or descriptive representation is more effective </a:t>
            </a:r>
            <a:r>
              <a:rPr lang="en-GB" dirty="0"/>
              <a:t>to prepare</a:t>
            </a:r>
            <a:r>
              <a:rPr lang="en-GB" noProof="0" dirty="0"/>
              <a:t> the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Test whether the model can infer dependencies between components and recognize interconnection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Validate whether the model accurately understands the system and its relationships before optimizing its diagnostic capabilities</a:t>
            </a:r>
          </a:p>
          <a:p>
            <a:pPr>
              <a:buNone/>
            </a:pPr>
            <a:endParaRPr lang="en-GB" noProof="0" dirty="0"/>
          </a:p>
          <a:p>
            <a:pPr>
              <a:buNone/>
            </a:pPr>
            <a:r>
              <a:rPr lang="en-GB" b="1" noProof="0" dirty="0"/>
              <a:t>Step Two </a:t>
            </a:r>
            <a:r>
              <a:rPr lang="en-GB" sz="1400" dirty="0"/>
              <a:t>–</a:t>
            </a:r>
            <a:r>
              <a:rPr lang="en-GB" b="1" noProof="0" dirty="0"/>
              <a:t> E</a:t>
            </a:r>
            <a:r>
              <a:rPr lang="en-GB" b="1" dirty="0"/>
              <a:t>valuating the LLM ability of analyse logs and telemetry data generated by the diagnostic software</a:t>
            </a:r>
          </a:p>
          <a:p>
            <a:r>
              <a:rPr lang="en-GB" dirty="0"/>
              <a:t>Use a simulator to generate structured data tailored to system diagnostics. Design realistic fault scenarios to feed into the LLM</a:t>
            </a:r>
            <a:endParaRPr lang="en-GB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Use the LLM to identify anomalies and their possible causes</a:t>
            </a:r>
          </a:p>
        </p:txBody>
      </p:sp>
    </p:spTree>
    <p:extLst>
      <p:ext uri="{BB962C8B-B14F-4D97-AF65-F5344CB8AC3E}">
        <p14:creationId xmlns:p14="http://schemas.microsoft.com/office/powerpoint/2010/main" val="1544366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6002430C-EAB4-8247-7D26-1139B373D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60E5CF1-89F4-0106-D805-EDC3FFCD5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4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360E5B6-3456-A9F2-7B1C-CA987B5E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Sample System 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B39DA8DA-1558-F73C-7894-860CBDF27851}"/>
              </a:ext>
            </a:extLst>
          </p:cNvPr>
          <p:cNvGrpSpPr/>
          <p:nvPr/>
        </p:nvGrpSpPr>
        <p:grpSpPr>
          <a:xfrm>
            <a:off x="273845" y="877865"/>
            <a:ext cx="945355" cy="504886"/>
            <a:chOff x="746149" y="1111909"/>
            <a:chExt cx="1141173" cy="648288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81C22717-9167-E0B9-731C-AB81CF22AF49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Console 1</a:t>
              </a:r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90303E0A-00DE-C3C1-58F8-3E3FB2ECDD2F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F3077F3C-3B34-9B2F-D516-190ACD7FF435}"/>
              </a:ext>
            </a:extLst>
          </p:cNvPr>
          <p:cNvGrpSpPr/>
          <p:nvPr/>
        </p:nvGrpSpPr>
        <p:grpSpPr>
          <a:xfrm>
            <a:off x="1479947" y="877865"/>
            <a:ext cx="945355" cy="504886"/>
            <a:chOff x="746149" y="1111909"/>
            <a:chExt cx="1141173" cy="648288"/>
          </a:xfrm>
        </p:grpSpPr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D0A876A5-88EE-B0D1-659C-16F2DA84EDC2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Console 2</a:t>
              </a: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805F7263-39A7-02C3-E565-BEBFAB8D6075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17E7CB94-679A-A9CF-BE9D-C12AEC706C32}"/>
              </a:ext>
            </a:extLst>
          </p:cNvPr>
          <p:cNvGrpSpPr/>
          <p:nvPr/>
        </p:nvGrpSpPr>
        <p:grpSpPr>
          <a:xfrm>
            <a:off x="2668460" y="877865"/>
            <a:ext cx="945355" cy="504886"/>
            <a:chOff x="746149" y="1111909"/>
            <a:chExt cx="1141173" cy="648288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5DD3C70B-B047-F5F2-9AD8-D85F655A6169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Console 3</a:t>
              </a:r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C1A12F3A-CD41-13E3-181B-0FA38DA8E9F6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799B9065-ABA4-71A6-F104-AA6A9E08D197}"/>
              </a:ext>
            </a:extLst>
          </p:cNvPr>
          <p:cNvGrpSpPr/>
          <p:nvPr/>
        </p:nvGrpSpPr>
        <p:grpSpPr>
          <a:xfrm>
            <a:off x="543819" y="1928792"/>
            <a:ext cx="1881483" cy="1076089"/>
            <a:chOff x="3002107" y="2397518"/>
            <a:chExt cx="1881483" cy="1076089"/>
          </a:xfrm>
        </p:grpSpPr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70C98F57-4257-E769-5328-E7AFF4CF651A}"/>
                </a:ext>
              </a:extLst>
            </p:cNvPr>
            <p:cNvSpPr/>
            <p:nvPr/>
          </p:nvSpPr>
          <p:spPr>
            <a:xfrm>
              <a:off x="3010037" y="2652137"/>
              <a:ext cx="1865623" cy="5606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SWITCH1</a:t>
              </a:r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3E28B9C2-3B13-82D1-1B31-BF4B51E34914}"/>
                </a:ext>
              </a:extLst>
            </p:cNvPr>
            <p:cNvSpPr/>
            <p:nvPr/>
          </p:nvSpPr>
          <p:spPr>
            <a:xfrm>
              <a:off x="3002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</a:t>
              </a:r>
              <a:endParaRPr lang="en-GB" sz="1000" noProof="0" dirty="0"/>
            </a:p>
          </p:txBody>
        </p:sp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F8B27EC2-5308-EEAA-BF86-0BBA2426E106}"/>
                </a:ext>
              </a:extLst>
            </p:cNvPr>
            <p:cNvSpPr/>
            <p:nvPr/>
          </p:nvSpPr>
          <p:spPr>
            <a:xfrm>
              <a:off x="3154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</a:t>
              </a:r>
              <a:endParaRPr lang="en-GB" sz="1000" noProof="0" dirty="0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9238F716-8966-AD78-CDEF-EA77A4710F9B}"/>
                </a:ext>
              </a:extLst>
            </p:cNvPr>
            <p:cNvSpPr/>
            <p:nvPr/>
          </p:nvSpPr>
          <p:spPr>
            <a:xfrm>
              <a:off x="3306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3</a:t>
              </a:r>
              <a:endParaRPr lang="en-GB" sz="1000" noProof="0" dirty="0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DC2D7AF8-FD12-09D6-74A6-508470769F89}"/>
                </a:ext>
              </a:extLst>
            </p:cNvPr>
            <p:cNvSpPr/>
            <p:nvPr/>
          </p:nvSpPr>
          <p:spPr>
            <a:xfrm>
              <a:off x="3459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4</a:t>
              </a:r>
              <a:endParaRPr lang="en-GB" sz="1000" noProof="0" dirty="0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595F3C68-CC82-6AC7-0960-B5FBFC0359F3}"/>
                </a:ext>
              </a:extLst>
            </p:cNvPr>
            <p:cNvSpPr/>
            <p:nvPr/>
          </p:nvSpPr>
          <p:spPr>
            <a:xfrm>
              <a:off x="3611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5</a:t>
              </a:r>
              <a:endParaRPr lang="en-GB" sz="1000" noProof="0" dirty="0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FCD1A562-3DA2-42D4-7CA5-C3B0B3C15B00}"/>
                </a:ext>
              </a:extLst>
            </p:cNvPr>
            <p:cNvSpPr/>
            <p:nvPr/>
          </p:nvSpPr>
          <p:spPr>
            <a:xfrm>
              <a:off x="3764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6</a:t>
              </a:r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DAFC3D03-3DE1-099D-65C1-6A7F0911C3EC}"/>
                </a:ext>
              </a:extLst>
            </p:cNvPr>
            <p:cNvSpPr/>
            <p:nvPr/>
          </p:nvSpPr>
          <p:spPr>
            <a:xfrm>
              <a:off x="3916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7</a:t>
              </a:r>
              <a:endParaRPr lang="en-GB" sz="1000" noProof="0" dirty="0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A7AACF9D-580A-6BAD-B9E5-AF567D51925A}"/>
                </a:ext>
              </a:extLst>
            </p:cNvPr>
            <p:cNvSpPr/>
            <p:nvPr/>
          </p:nvSpPr>
          <p:spPr>
            <a:xfrm>
              <a:off x="4068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8</a:t>
              </a:r>
              <a:endParaRPr lang="en-GB" sz="1000" noProof="0" dirty="0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BEE5F413-ED15-904C-138B-4323305A4122}"/>
                </a:ext>
              </a:extLst>
            </p:cNvPr>
            <p:cNvSpPr/>
            <p:nvPr/>
          </p:nvSpPr>
          <p:spPr>
            <a:xfrm>
              <a:off x="4221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9</a:t>
              </a:r>
              <a:endParaRPr lang="en-GB" sz="1000" noProof="0" dirty="0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CAD2C907-097C-3E54-9894-52E6BD14AD0C}"/>
                </a:ext>
              </a:extLst>
            </p:cNvPr>
            <p:cNvSpPr/>
            <p:nvPr/>
          </p:nvSpPr>
          <p:spPr>
            <a:xfrm>
              <a:off x="4373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10</a:t>
              </a:r>
              <a:endParaRPr lang="en-GB" sz="1000" noProof="0" dirty="0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8650A4C3-D1E1-F4C7-74F2-D8707AFADF5F}"/>
                </a:ext>
              </a:extLst>
            </p:cNvPr>
            <p:cNvSpPr/>
            <p:nvPr/>
          </p:nvSpPr>
          <p:spPr>
            <a:xfrm>
              <a:off x="4526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11</a:t>
              </a:r>
              <a:endParaRPr lang="en-GB" sz="1000" noProof="0" dirty="0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505FF159-F681-7D29-D915-32759B6A17CC}"/>
                </a:ext>
              </a:extLst>
            </p:cNvPr>
            <p:cNvSpPr/>
            <p:nvPr/>
          </p:nvSpPr>
          <p:spPr>
            <a:xfrm>
              <a:off x="4678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12</a:t>
              </a:r>
              <a:endParaRPr lang="en-GB" sz="1000" noProof="0" dirty="0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379EB35A-1D97-5D6A-D8F1-8DDB6991CEF3}"/>
                </a:ext>
              </a:extLst>
            </p:cNvPr>
            <p:cNvSpPr/>
            <p:nvPr/>
          </p:nvSpPr>
          <p:spPr>
            <a:xfrm>
              <a:off x="3013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24</a:t>
              </a:r>
              <a:endParaRPr lang="en-GB" sz="1000" noProof="0" dirty="0"/>
            </a:p>
          </p:txBody>
        </p:sp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1C792B13-F19A-239F-716C-11B7EE271EE3}"/>
                </a:ext>
              </a:extLst>
            </p:cNvPr>
            <p:cNvSpPr/>
            <p:nvPr/>
          </p:nvSpPr>
          <p:spPr>
            <a:xfrm>
              <a:off x="3165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23</a:t>
              </a:r>
              <a:endParaRPr lang="en-GB" sz="1000" noProof="0" dirty="0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BDD31142-F6EF-8AC5-C7E1-7A11E2612558}"/>
                </a:ext>
              </a:extLst>
            </p:cNvPr>
            <p:cNvSpPr/>
            <p:nvPr/>
          </p:nvSpPr>
          <p:spPr>
            <a:xfrm>
              <a:off x="3318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22</a:t>
              </a:r>
              <a:endParaRPr lang="en-GB" sz="1000" noProof="0" dirty="0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5BFB7208-48E3-93AE-3626-A0DEA77C01B2}"/>
                </a:ext>
              </a:extLst>
            </p:cNvPr>
            <p:cNvSpPr/>
            <p:nvPr/>
          </p:nvSpPr>
          <p:spPr>
            <a:xfrm>
              <a:off x="3470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21</a:t>
              </a:r>
              <a:endParaRPr lang="en-GB" sz="1000" noProof="0" dirty="0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0E511168-F625-C6E2-2896-1E348C442EFB}"/>
                </a:ext>
              </a:extLst>
            </p:cNvPr>
            <p:cNvSpPr/>
            <p:nvPr/>
          </p:nvSpPr>
          <p:spPr>
            <a:xfrm>
              <a:off x="3623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20</a:t>
              </a:r>
              <a:endParaRPr lang="en-GB" sz="1000" noProof="0" dirty="0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B9195B5D-570C-DC73-EFD0-DD7E57823DF0}"/>
                </a:ext>
              </a:extLst>
            </p:cNvPr>
            <p:cNvSpPr/>
            <p:nvPr/>
          </p:nvSpPr>
          <p:spPr>
            <a:xfrm>
              <a:off x="3775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19</a:t>
              </a:r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E48B684-54CF-8E7C-AE7C-F2A6AF191E4C}"/>
                </a:ext>
              </a:extLst>
            </p:cNvPr>
            <p:cNvSpPr/>
            <p:nvPr/>
          </p:nvSpPr>
          <p:spPr>
            <a:xfrm>
              <a:off x="3927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18</a:t>
              </a:r>
              <a:endParaRPr lang="en-GB" sz="1000" noProof="0" dirty="0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4157D5AF-8D87-4B78-88AB-8F503F8916F1}"/>
                </a:ext>
              </a:extLst>
            </p:cNvPr>
            <p:cNvSpPr/>
            <p:nvPr/>
          </p:nvSpPr>
          <p:spPr>
            <a:xfrm>
              <a:off x="4080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17</a:t>
              </a:r>
              <a:endParaRPr lang="en-GB" sz="1000" noProof="0" dirty="0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69D37245-6734-77FB-6C75-075F05C7588F}"/>
                </a:ext>
              </a:extLst>
            </p:cNvPr>
            <p:cNvSpPr/>
            <p:nvPr/>
          </p:nvSpPr>
          <p:spPr>
            <a:xfrm>
              <a:off x="4232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16</a:t>
              </a:r>
              <a:endParaRPr lang="en-GB" sz="1000" noProof="0" dirty="0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20E74F9C-F2DA-58EB-8654-F75DE28AD3C6}"/>
                </a:ext>
              </a:extLst>
            </p:cNvPr>
            <p:cNvSpPr/>
            <p:nvPr/>
          </p:nvSpPr>
          <p:spPr>
            <a:xfrm>
              <a:off x="4385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15</a:t>
              </a:r>
              <a:endParaRPr lang="en-GB" sz="1000" noProof="0" dirty="0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EC9CC49-6F04-69F4-E88C-A8EC612F44DC}"/>
                </a:ext>
              </a:extLst>
            </p:cNvPr>
            <p:cNvSpPr/>
            <p:nvPr/>
          </p:nvSpPr>
          <p:spPr>
            <a:xfrm>
              <a:off x="4537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14</a:t>
              </a:r>
              <a:endParaRPr lang="en-GB" sz="1000" noProof="0" dirty="0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EA4D409F-8B7C-65E6-A7D4-60C3FC548CFF}"/>
                </a:ext>
              </a:extLst>
            </p:cNvPr>
            <p:cNvSpPr/>
            <p:nvPr/>
          </p:nvSpPr>
          <p:spPr>
            <a:xfrm>
              <a:off x="4689847" y="3218988"/>
              <a:ext cx="19374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13</a:t>
              </a:r>
              <a:endParaRPr lang="en-GB" sz="1000" noProof="0" dirty="0"/>
            </a:p>
          </p:txBody>
        </p:sp>
      </p:grpSp>
      <p:grpSp>
        <p:nvGrpSpPr>
          <p:cNvPr id="68" name="Gruppo 67">
            <a:extLst>
              <a:ext uri="{FF2B5EF4-FFF2-40B4-BE49-F238E27FC236}">
                <a16:creationId xmlns:a16="http://schemas.microsoft.com/office/drawing/2014/main" id="{9A1B8167-9A9A-ADFC-D123-E8FFD7F8091C}"/>
              </a:ext>
            </a:extLst>
          </p:cNvPr>
          <p:cNvGrpSpPr/>
          <p:nvPr/>
        </p:nvGrpSpPr>
        <p:grpSpPr>
          <a:xfrm>
            <a:off x="3923513" y="1928792"/>
            <a:ext cx="1881483" cy="1076089"/>
            <a:chOff x="3002107" y="2397518"/>
            <a:chExt cx="1881483" cy="1076089"/>
          </a:xfrm>
        </p:grpSpPr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8159F9A4-B560-9EA6-4641-5671FC585857}"/>
                </a:ext>
              </a:extLst>
            </p:cNvPr>
            <p:cNvSpPr/>
            <p:nvPr/>
          </p:nvSpPr>
          <p:spPr>
            <a:xfrm>
              <a:off x="3010037" y="2652137"/>
              <a:ext cx="1865623" cy="5606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SWITCH2</a:t>
              </a:r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7CE9D768-B6DA-A4BC-CB27-D40E54CC6A09}"/>
                </a:ext>
              </a:extLst>
            </p:cNvPr>
            <p:cNvSpPr/>
            <p:nvPr/>
          </p:nvSpPr>
          <p:spPr>
            <a:xfrm>
              <a:off x="3002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</a:t>
              </a:r>
              <a:endParaRPr lang="en-GB" sz="1000" noProof="0" dirty="0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10D2DD00-0596-E8E8-3E46-0B2873900C7A}"/>
                </a:ext>
              </a:extLst>
            </p:cNvPr>
            <p:cNvSpPr/>
            <p:nvPr/>
          </p:nvSpPr>
          <p:spPr>
            <a:xfrm>
              <a:off x="3154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</a:t>
              </a:r>
              <a:endParaRPr lang="en-GB" sz="1000" noProof="0" dirty="0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FE31B5EC-4378-C9E6-6B79-9943FE08DC49}"/>
                </a:ext>
              </a:extLst>
            </p:cNvPr>
            <p:cNvSpPr/>
            <p:nvPr/>
          </p:nvSpPr>
          <p:spPr>
            <a:xfrm>
              <a:off x="3306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3</a:t>
              </a:r>
              <a:endParaRPr lang="en-GB" sz="1000" noProof="0" dirty="0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1BF21E35-BCF4-C0D8-B6C5-2BE8FB4D2DEC}"/>
                </a:ext>
              </a:extLst>
            </p:cNvPr>
            <p:cNvSpPr/>
            <p:nvPr/>
          </p:nvSpPr>
          <p:spPr>
            <a:xfrm>
              <a:off x="3459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4</a:t>
              </a:r>
              <a:endParaRPr lang="en-GB" sz="1000" noProof="0" dirty="0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73041C51-30E2-0D75-80F7-F25C9C712204}"/>
                </a:ext>
              </a:extLst>
            </p:cNvPr>
            <p:cNvSpPr/>
            <p:nvPr/>
          </p:nvSpPr>
          <p:spPr>
            <a:xfrm>
              <a:off x="3611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5</a:t>
              </a:r>
              <a:endParaRPr lang="en-GB" sz="1000" noProof="0" dirty="0"/>
            </a:p>
          </p:txBody>
        </p:sp>
        <p:sp>
          <p:nvSpPr>
            <p:cNvPr id="75" name="Rettangolo 74">
              <a:extLst>
                <a:ext uri="{FF2B5EF4-FFF2-40B4-BE49-F238E27FC236}">
                  <a16:creationId xmlns:a16="http://schemas.microsoft.com/office/drawing/2014/main" id="{D1695876-CED9-D246-309E-97E70E7FFCE3}"/>
                </a:ext>
              </a:extLst>
            </p:cNvPr>
            <p:cNvSpPr/>
            <p:nvPr/>
          </p:nvSpPr>
          <p:spPr>
            <a:xfrm>
              <a:off x="3764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6</a:t>
              </a:r>
            </a:p>
          </p:txBody>
        </p:sp>
        <p:sp>
          <p:nvSpPr>
            <p:cNvPr id="76" name="Rettangolo 75">
              <a:extLst>
                <a:ext uri="{FF2B5EF4-FFF2-40B4-BE49-F238E27FC236}">
                  <a16:creationId xmlns:a16="http://schemas.microsoft.com/office/drawing/2014/main" id="{D534CF9B-7F12-DE01-8897-D240A9400DA5}"/>
                </a:ext>
              </a:extLst>
            </p:cNvPr>
            <p:cNvSpPr/>
            <p:nvPr/>
          </p:nvSpPr>
          <p:spPr>
            <a:xfrm>
              <a:off x="3916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7</a:t>
              </a:r>
              <a:endParaRPr lang="en-GB" sz="1000" noProof="0" dirty="0"/>
            </a:p>
          </p:txBody>
        </p:sp>
        <p:sp>
          <p:nvSpPr>
            <p:cNvPr id="77" name="Rettangolo 76">
              <a:extLst>
                <a:ext uri="{FF2B5EF4-FFF2-40B4-BE49-F238E27FC236}">
                  <a16:creationId xmlns:a16="http://schemas.microsoft.com/office/drawing/2014/main" id="{7381A1C0-D642-4511-E6F6-9F8F181E6E2E}"/>
                </a:ext>
              </a:extLst>
            </p:cNvPr>
            <p:cNvSpPr/>
            <p:nvPr/>
          </p:nvSpPr>
          <p:spPr>
            <a:xfrm>
              <a:off x="4068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8</a:t>
              </a:r>
              <a:endParaRPr lang="en-GB" sz="1000" noProof="0" dirty="0"/>
            </a:p>
          </p:txBody>
        </p:sp>
        <p:sp>
          <p:nvSpPr>
            <p:cNvPr id="78" name="Rettangolo 77">
              <a:extLst>
                <a:ext uri="{FF2B5EF4-FFF2-40B4-BE49-F238E27FC236}">
                  <a16:creationId xmlns:a16="http://schemas.microsoft.com/office/drawing/2014/main" id="{4E65607D-18B9-3E80-9662-28BA4A352577}"/>
                </a:ext>
              </a:extLst>
            </p:cNvPr>
            <p:cNvSpPr/>
            <p:nvPr/>
          </p:nvSpPr>
          <p:spPr>
            <a:xfrm>
              <a:off x="4221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9</a:t>
              </a:r>
              <a:endParaRPr lang="en-GB" sz="1000" noProof="0" dirty="0"/>
            </a:p>
          </p:txBody>
        </p:sp>
        <p:sp>
          <p:nvSpPr>
            <p:cNvPr id="79" name="Rettangolo 78">
              <a:extLst>
                <a:ext uri="{FF2B5EF4-FFF2-40B4-BE49-F238E27FC236}">
                  <a16:creationId xmlns:a16="http://schemas.microsoft.com/office/drawing/2014/main" id="{41A8F67E-DCBF-0201-95D2-8F581BB41EED}"/>
                </a:ext>
              </a:extLst>
            </p:cNvPr>
            <p:cNvSpPr/>
            <p:nvPr/>
          </p:nvSpPr>
          <p:spPr>
            <a:xfrm>
              <a:off x="4373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10</a:t>
              </a:r>
              <a:endParaRPr lang="en-GB" sz="1000" noProof="0" dirty="0"/>
            </a:p>
          </p:txBody>
        </p:sp>
        <p:sp>
          <p:nvSpPr>
            <p:cNvPr id="80" name="Rettangolo 79">
              <a:extLst>
                <a:ext uri="{FF2B5EF4-FFF2-40B4-BE49-F238E27FC236}">
                  <a16:creationId xmlns:a16="http://schemas.microsoft.com/office/drawing/2014/main" id="{2E269196-2B0F-F477-74BB-497EA932DB3C}"/>
                </a:ext>
              </a:extLst>
            </p:cNvPr>
            <p:cNvSpPr/>
            <p:nvPr/>
          </p:nvSpPr>
          <p:spPr>
            <a:xfrm>
              <a:off x="4526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11</a:t>
              </a:r>
              <a:endParaRPr lang="en-GB" sz="1000" noProof="0" dirty="0"/>
            </a:p>
          </p:txBody>
        </p:sp>
        <p:sp>
          <p:nvSpPr>
            <p:cNvPr id="81" name="Rettangolo 80">
              <a:extLst>
                <a:ext uri="{FF2B5EF4-FFF2-40B4-BE49-F238E27FC236}">
                  <a16:creationId xmlns:a16="http://schemas.microsoft.com/office/drawing/2014/main" id="{1FD7DB2B-AB6D-3625-A742-477C1FE62242}"/>
                </a:ext>
              </a:extLst>
            </p:cNvPr>
            <p:cNvSpPr/>
            <p:nvPr/>
          </p:nvSpPr>
          <p:spPr>
            <a:xfrm>
              <a:off x="4678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12</a:t>
              </a:r>
              <a:endParaRPr lang="en-GB" sz="1000" noProof="0" dirty="0"/>
            </a:p>
          </p:txBody>
        </p:sp>
        <p:sp>
          <p:nvSpPr>
            <p:cNvPr id="82" name="Rettangolo 81">
              <a:extLst>
                <a:ext uri="{FF2B5EF4-FFF2-40B4-BE49-F238E27FC236}">
                  <a16:creationId xmlns:a16="http://schemas.microsoft.com/office/drawing/2014/main" id="{24D08EE7-79EB-D4FB-18FC-8795A5EB56EA}"/>
                </a:ext>
              </a:extLst>
            </p:cNvPr>
            <p:cNvSpPr/>
            <p:nvPr/>
          </p:nvSpPr>
          <p:spPr>
            <a:xfrm>
              <a:off x="3013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24</a:t>
              </a:r>
              <a:endParaRPr lang="en-GB" sz="1000" noProof="0" dirty="0"/>
            </a:p>
          </p:txBody>
        </p:sp>
        <p:sp>
          <p:nvSpPr>
            <p:cNvPr id="83" name="Rettangolo 82">
              <a:extLst>
                <a:ext uri="{FF2B5EF4-FFF2-40B4-BE49-F238E27FC236}">
                  <a16:creationId xmlns:a16="http://schemas.microsoft.com/office/drawing/2014/main" id="{BCD11D5F-3C0C-3988-4B62-FCE70B6F5DF9}"/>
                </a:ext>
              </a:extLst>
            </p:cNvPr>
            <p:cNvSpPr/>
            <p:nvPr/>
          </p:nvSpPr>
          <p:spPr>
            <a:xfrm>
              <a:off x="3165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23</a:t>
              </a:r>
              <a:endParaRPr lang="en-GB" sz="1000" noProof="0" dirty="0"/>
            </a:p>
          </p:txBody>
        </p:sp>
        <p:sp>
          <p:nvSpPr>
            <p:cNvPr id="84" name="Rettangolo 83">
              <a:extLst>
                <a:ext uri="{FF2B5EF4-FFF2-40B4-BE49-F238E27FC236}">
                  <a16:creationId xmlns:a16="http://schemas.microsoft.com/office/drawing/2014/main" id="{3F372C6B-9CFB-5C2B-2F1D-016D1633CF15}"/>
                </a:ext>
              </a:extLst>
            </p:cNvPr>
            <p:cNvSpPr/>
            <p:nvPr/>
          </p:nvSpPr>
          <p:spPr>
            <a:xfrm>
              <a:off x="3318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22</a:t>
              </a:r>
              <a:endParaRPr lang="en-GB" sz="1000" noProof="0" dirty="0"/>
            </a:p>
          </p:txBody>
        </p:sp>
        <p:sp>
          <p:nvSpPr>
            <p:cNvPr id="85" name="Rettangolo 84">
              <a:extLst>
                <a:ext uri="{FF2B5EF4-FFF2-40B4-BE49-F238E27FC236}">
                  <a16:creationId xmlns:a16="http://schemas.microsoft.com/office/drawing/2014/main" id="{7F93A62B-B64D-9881-F2B9-F65AA4E5B72F}"/>
                </a:ext>
              </a:extLst>
            </p:cNvPr>
            <p:cNvSpPr/>
            <p:nvPr/>
          </p:nvSpPr>
          <p:spPr>
            <a:xfrm>
              <a:off x="3470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21</a:t>
              </a:r>
              <a:endParaRPr lang="en-GB" sz="1000" noProof="0" dirty="0"/>
            </a:p>
          </p:txBody>
        </p:sp>
        <p:sp>
          <p:nvSpPr>
            <p:cNvPr id="86" name="Rettangolo 85">
              <a:extLst>
                <a:ext uri="{FF2B5EF4-FFF2-40B4-BE49-F238E27FC236}">
                  <a16:creationId xmlns:a16="http://schemas.microsoft.com/office/drawing/2014/main" id="{7731D71D-6FEC-4EBC-ED7A-3BFAE9BAB227}"/>
                </a:ext>
              </a:extLst>
            </p:cNvPr>
            <p:cNvSpPr/>
            <p:nvPr/>
          </p:nvSpPr>
          <p:spPr>
            <a:xfrm>
              <a:off x="3623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20</a:t>
              </a:r>
              <a:endParaRPr lang="en-GB" sz="1000" noProof="0" dirty="0"/>
            </a:p>
          </p:txBody>
        </p:sp>
        <p:sp>
          <p:nvSpPr>
            <p:cNvPr id="87" name="Rettangolo 86">
              <a:extLst>
                <a:ext uri="{FF2B5EF4-FFF2-40B4-BE49-F238E27FC236}">
                  <a16:creationId xmlns:a16="http://schemas.microsoft.com/office/drawing/2014/main" id="{4BD1EAB4-2CE4-4963-8330-9146DEAAB21C}"/>
                </a:ext>
              </a:extLst>
            </p:cNvPr>
            <p:cNvSpPr/>
            <p:nvPr/>
          </p:nvSpPr>
          <p:spPr>
            <a:xfrm>
              <a:off x="3775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19</a:t>
              </a:r>
            </a:p>
          </p:txBody>
        </p:sp>
        <p:sp>
          <p:nvSpPr>
            <p:cNvPr id="88" name="Rettangolo 87">
              <a:extLst>
                <a:ext uri="{FF2B5EF4-FFF2-40B4-BE49-F238E27FC236}">
                  <a16:creationId xmlns:a16="http://schemas.microsoft.com/office/drawing/2014/main" id="{9EAA18C8-8975-C519-87ED-05D9EE3A4E7C}"/>
                </a:ext>
              </a:extLst>
            </p:cNvPr>
            <p:cNvSpPr/>
            <p:nvPr/>
          </p:nvSpPr>
          <p:spPr>
            <a:xfrm>
              <a:off x="3927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18</a:t>
              </a:r>
              <a:endParaRPr lang="en-GB" sz="1000" noProof="0" dirty="0"/>
            </a:p>
          </p:txBody>
        </p:sp>
        <p:sp>
          <p:nvSpPr>
            <p:cNvPr id="89" name="Rettangolo 88">
              <a:extLst>
                <a:ext uri="{FF2B5EF4-FFF2-40B4-BE49-F238E27FC236}">
                  <a16:creationId xmlns:a16="http://schemas.microsoft.com/office/drawing/2014/main" id="{4989C283-0DCA-26CA-74B7-92CD16A90E9A}"/>
                </a:ext>
              </a:extLst>
            </p:cNvPr>
            <p:cNvSpPr/>
            <p:nvPr/>
          </p:nvSpPr>
          <p:spPr>
            <a:xfrm>
              <a:off x="4080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17</a:t>
              </a:r>
              <a:endParaRPr lang="en-GB" sz="1000" noProof="0" dirty="0"/>
            </a:p>
          </p:txBody>
        </p:sp>
        <p:sp>
          <p:nvSpPr>
            <p:cNvPr id="90" name="Rettangolo 89">
              <a:extLst>
                <a:ext uri="{FF2B5EF4-FFF2-40B4-BE49-F238E27FC236}">
                  <a16:creationId xmlns:a16="http://schemas.microsoft.com/office/drawing/2014/main" id="{B34F0F7E-F2D1-293D-C4F0-A7BE8AA702AE}"/>
                </a:ext>
              </a:extLst>
            </p:cNvPr>
            <p:cNvSpPr/>
            <p:nvPr/>
          </p:nvSpPr>
          <p:spPr>
            <a:xfrm>
              <a:off x="4232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16</a:t>
              </a:r>
              <a:endParaRPr lang="en-GB" sz="1000" noProof="0" dirty="0"/>
            </a:p>
          </p:txBody>
        </p:sp>
        <p:sp>
          <p:nvSpPr>
            <p:cNvPr id="91" name="Rettangolo 90">
              <a:extLst>
                <a:ext uri="{FF2B5EF4-FFF2-40B4-BE49-F238E27FC236}">
                  <a16:creationId xmlns:a16="http://schemas.microsoft.com/office/drawing/2014/main" id="{52584ACD-BAC0-1AEC-BFFE-6C071CCFFD7F}"/>
                </a:ext>
              </a:extLst>
            </p:cNvPr>
            <p:cNvSpPr/>
            <p:nvPr/>
          </p:nvSpPr>
          <p:spPr>
            <a:xfrm>
              <a:off x="4385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15</a:t>
              </a:r>
              <a:endParaRPr lang="en-GB" sz="1000" noProof="0" dirty="0"/>
            </a:p>
          </p:txBody>
        </p:sp>
        <p:sp>
          <p:nvSpPr>
            <p:cNvPr id="92" name="Rettangolo 91">
              <a:extLst>
                <a:ext uri="{FF2B5EF4-FFF2-40B4-BE49-F238E27FC236}">
                  <a16:creationId xmlns:a16="http://schemas.microsoft.com/office/drawing/2014/main" id="{9B903D72-9720-2569-2BD2-6DFB6B42DEA2}"/>
                </a:ext>
              </a:extLst>
            </p:cNvPr>
            <p:cNvSpPr/>
            <p:nvPr/>
          </p:nvSpPr>
          <p:spPr>
            <a:xfrm>
              <a:off x="4537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14</a:t>
              </a:r>
              <a:endParaRPr lang="en-GB" sz="1000" noProof="0" dirty="0"/>
            </a:p>
          </p:txBody>
        </p:sp>
        <p:sp>
          <p:nvSpPr>
            <p:cNvPr id="93" name="Rettangolo 92">
              <a:extLst>
                <a:ext uri="{FF2B5EF4-FFF2-40B4-BE49-F238E27FC236}">
                  <a16:creationId xmlns:a16="http://schemas.microsoft.com/office/drawing/2014/main" id="{157F15A8-E7BA-09FC-AE57-88171EC0160C}"/>
                </a:ext>
              </a:extLst>
            </p:cNvPr>
            <p:cNvSpPr/>
            <p:nvPr/>
          </p:nvSpPr>
          <p:spPr>
            <a:xfrm>
              <a:off x="4689847" y="3218988"/>
              <a:ext cx="19374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13</a:t>
              </a:r>
              <a:endParaRPr lang="en-GB" sz="1000" noProof="0" dirty="0"/>
            </a:p>
          </p:txBody>
        </p:sp>
      </p:grpSp>
      <p:cxnSp>
        <p:nvCxnSpPr>
          <p:cNvPr id="95" name="Connettore a gomito 94">
            <a:extLst>
              <a:ext uri="{FF2B5EF4-FFF2-40B4-BE49-F238E27FC236}">
                <a16:creationId xmlns:a16="http://schemas.microsoft.com/office/drawing/2014/main" id="{738E73C7-80DC-E663-2E0B-285EDA1B714D}"/>
              </a:ext>
            </a:extLst>
          </p:cNvPr>
          <p:cNvCxnSpPr>
            <a:cxnSpLocks/>
            <a:stCxn id="42" idx="0"/>
            <a:endCxn id="9" idx="2"/>
          </p:cNvCxnSpPr>
          <p:nvPr/>
        </p:nvCxnSpPr>
        <p:spPr>
          <a:xfrm rot="16200000" flipV="1">
            <a:off x="306165" y="1592560"/>
            <a:ext cx="546041" cy="126423"/>
          </a:xfrm>
          <a:prstGeom prst="bentConnector3">
            <a:avLst>
              <a:gd name="adj1" fmla="val 823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a gomito 108">
            <a:extLst>
              <a:ext uri="{FF2B5EF4-FFF2-40B4-BE49-F238E27FC236}">
                <a16:creationId xmlns:a16="http://schemas.microsoft.com/office/drawing/2014/main" id="{35A58EE6-C8E2-CC55-12F5-79ADD6CDDE74}"/>
              </a:ext>
            </a:extLst>
          </p:cNvPr>
          <p:cNvCxnSpPr>
            <a:cxnSpLocks/>
            <a:stCxn id="14" idx="2"/>
            <a:endCxn id="43" idx="0"/>
          </p:cNvCxnSpPr>
          <p:nvPr/>
        </p:nvCxnSpPr>
        <p:spPr>
          <a:xfrm rot="5400000">
            <a:off x="985416" y="1192132"/>
            <a:ext cx="546041" cy="927279"/>
          </a:xfrm>
          <a:prstGeom prst="bentConnector3">
            <a:avLst>
              <a:gd name="adj1" fmla="val 162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a gomito 112">
            <a:extLst>
              <a:ext uri="{FF2B5EF4-FFF2-40B4-BE49-F238E27FC236}">
                <a16:creationId xmlns:a16="http://schemas.microsoft.com/office/drawing/2014/main" id="{6483ABE5-1E12-AAAC-DF2D-7FE2D66DCBD3}"/>
              </a:ext>
            </a:extLst>
          </p:cNvPr>
          <p:cNvCxnSpPr>
            <a:cxnSpLocks/>
            <a:stCxn id="17" idx="2"/>
            <a:endCxn id="44" idx="0"/>
          </p:cNvCxnSpPr>
          <p:nvPr/>
        </p:nvCxnSpPr>
        <p:spPr>
          <a:xfrm rot="5400000">
            <a:off x="1655872" y="674075"/>
            <a:ext cx="546041" cy="1963392"/>
          </a:xfrm>
          <a:prstGeom prst="bentConnector3">
            <a:avLst>
              <a:gd name="adj1" fmla="val 359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a gomito 120">
            <a:extLst>
              <a:ext uri="{FF2B5EF4-FFF2-40B4-BE49-F238E27FC236}">
                <a16:creationId xmlns:a16="http://schemas.microsoft.com/office/drawing/2014/main" id="{22C7A975-5253-34B2-74EB-27E75D0D3C52}"/>
              </a:ext>
            </a:extLst>
          </p:cNvPr>
          <p:cNvCxnSpPr>
            <a:stCxn id="53" idx="0"/>
            <a:endCxn id="70" idx="0"/>
          </p:cNvCxnSpPr>
          <p:nvPr/>
        </p:nvCxnSpPr>
        <p:spPr>
          <a:xfrm rot="5400000" flipH="1" flipV="1">
            <a:off x="3170443" y="1077145"/>
            <a:ext cx="12700" cy="1703294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5BFBD951-8FBA-72E0-6128-9C02BD95BA1D}"/>
              </a:ext>
            </a:extLst>
          </p:cNvPr>
          <p:cNvGrpSpPr/>
          <p:nvPr/>
        </p:nvGrpSpPr>
        <p:grpSpPr>
          <a:xfrm>
            <a:off x="4069716" y="642470"/>
            <a:ext cx="949894" cy="421626"/>
            <a:chOff x="4069716" y="642470"/>
            <a:chExt cx="949894" cy="421626"/>
          </a:xfrm>
        </p:grpSpPr>
        <p:grpSp>
          <p:nvGrpSpPr>
            <p:cNvPr id="122" name="Gruppo 121">
              <a:extLst>
                <a:ext uri="{FF2B5EF4-FFF2-40B4-BE49-F238E27FC236}">
                  <a16:creationId xmlns:a16="http://schemas.microsoft.com/office/drawing/2014/main" id="{1AEBC7C3-2133-B8A4-E044-9D45FF23AD6E}"/>
                </a:ext>
              </a:extLst>
            </p:cNvPr>
            <p:cNvGrpSpPr/>
            <p:nvPr/>
          </p:nvGrpSpPr>
          <p:grpSpPr>
            <a:xfrm>
              <a:off x="4069716" y="642470"/>
              <a:ext cx="945355" cy="421626"/>
              <a:chOff x="746149" y="1218817"/>
              <a:chExt cx="1141173" cy="541380"/>
            </a:xfrm>
          </p:grpSpPr>
          <p:sp>
            <p:nvSpPr>
              <p:cNvPr id="123" name="Rettangolo 122">
                <a:extLst>
                  <a:ext uri="{FF2B5EF4-FFF2-40B4-BE49-F238E27FC236}">
                    <a16:creationId xmlns:a16="http://schemas.microsoft.com/office/drawing/2014/main" id="{7A0B1783-45A8-80A3-A7CE-7E79EC9D17A3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2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Workstation 1</a:t>
                </a:r>
              </a:p>
            </p:txBody>
          </p:sp>
          <p:sp>
            <p:nvSpPr>
              <p:cNvPr id="124" name="Rettangolo 123">
                <a:extLst>
                  <a:ext uri="{FF2B5EF4-FFF2-40B4-BE49-F238E27FC236}">
                    <a16:creationId xmlns:a16="http://schemas.microsoft.com/office/drawing/2014/main" id="{EFCAFF85-77F3-DA1C-1AEA-7AD5A6441453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25" name="Rettangolo 124">
              <a:extLst>
                <a:ext uri="{FF2B5EF4-FFF2-40B4-BE49-F238E27FC236}">
                  <a16:creationId xmlns:a16="http://schemas.microsoft.com/office/drawing/2014/main" id="{6DD16BF7-8C50-7BBC-F18F-250019CFC7E9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grpSp>
        <p:nvGrpSpPr>
          <p:cNvPr id="128" name="Gruppo 127">
            <a:extLst>
              <a:ext uri="{FF2B5EF4-FFF2-40B4-BE49-F238E27FC236}">
                <a16:creationId xmlns:a16="http://schemas.microsoft.com/office/drawing/2014/main" id="{110A2F05-B05F-7CE9-7373-5FA5F6B76264}"/>
              </a:ext>
            </a:extLst>
          </p:cNvPr>
          <p:cNvGrpSpPr/>
          <p:nvPr/>
        </p:nvGrpSpPr>
        <p:grpSpPr>
          <a:xfrm>
            <a:off x="5279472" y="642470"/>
            <a:ext cx="957577" cy="421626"/>
            <a:chOff x="4069716" y="642470"/>
            <a:chExt cx="957577" cy="421626"/>
          </a:xfrm>
        </p:grpSpPr>
        <p:grpSp>
          <p:nvGrpSpPr>
            <p:cNvPr id="129" name="Gruppo 128">
              <a:extLst>
                <a:ext uri="{FF2B5EF4-FFF2-40B4-BE49-F238E27FC236}">
                  <a16:creationId xmlns:a16="http://schemas.microsoft.com/office/drawing/2014/main" id="{EEE206B8-3629-94FC-F501-1D7D78C88D23}"/>
                </a:ext>
              </a:extLst>
            </p:cNvPr>
            <p:cNvGrpSpPr/>
            <p:nvPr/>
          </p:nvGrpSpPr>
          <p:grpSpPr>
            <a:xfrm>
              <a:off x="4069716" y="642470"/>
              <a:ext cx="957577" cy="421626"/>
              <a:chOff x="746149" y="1218817"/>
              <a:chExt cx="1155927" cy="541380"/>
            </a:xfrm>
          </p:grpSpPr>
          <p:sp>
            <p:nvSpPr>
              <p:cNvPr id="131" name="Rettangolo 130">
                <a:extLst>
                  <a:ext uri="{FF2B5EF4-FFF2-40B4-BE49-F238E27FC236}">
                    <a16:creationId xmlns:a16="http://schemas.microsoft.com/office/drawing/2014/main" id="{85D77423-583E-A6BA-5579-C929D3FC7983}"/>
                  </a:ext>
                </a:extLst>
              </p:cNvPr>
              <p:cNvSpPr/>
              <p:nvPr/>
            </p:nvSpPr>
            <p:spPr>
              <a:xfrm>
                <a:off x="746149" y="1218817"/>
                <a:ext cx="1155927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Workstation 2</a:t>
                </a:r>
              </a:p>
            </p:txBody>
          </p:sp>
          <p:sp>
            <p:nvSpPr>
              <p:cNvPr id="132" name="Rettangolo 131">
                <a:extLst>
                  <a:ext uri="{FF2B5EF4-FFF2-40B4-BE49-F238E27FC236}">
                    <a16:creationId xmlns:a16="http://schemas.microsoft.com/office/drawing/2014/main" id="{D30E3C1E-1DE4-7DA5-B517-39D04FFBF3E0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30" name="Rettangolo 129">
              <a:extLst>
                <a:ext uri="{FF2B5EF4-FFF2-40B4-BE49-F238E27FC236}">
                  <a16:creationId xmlns:a16="http://schemas.microsoft.com/office/drawing/2014/main" id="{65FEF591-1A9B-C1D8-DDAC-A91FA9A40E3C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grpSp>
        <p:nvGrpSpPr>
          <p:cNvPr id="133" name="Gruppo 132">
            <a:extLst>
              <a:ext uri="{FF2B5EF4-FFF2-40B4-BE49-F238E27FC236}">
                <a16:creationId xmlns:a16="http://schemas.microsoft.com/office/drawing/2014/main" id="{3711DB3A-D964-F533-8AC8-AF24C14A244E}"/>
              </a:ext>
            </a:extLst>
          </p:cNvPr>
          <p:cNvGrpSpPr/>
          <p:nvPr/>
        </p:nvGrpSpPr>
        <p:grpSpPr>
          <a:xfrm>
            <a:off x="6501343" y="642470"/>
            <a:ext cx="949894" cy="421626"/>
            <a:chOff x="4069716" y="642470"/>
            <a:chExt cx="949894" cy="421626"/>
          </a:xfrm>
        </p:grpSpPr>
        <p:grpSp>
          <p:nvGrpSpPr>
            <p:cNvPr id="134" name="Gruppo 133">
              <a:extLst>
                <a:ext uri="{FF2B5EF4-FFF2-40B4-BE49-F238E27FC236}">
                  <a16:creationId xmlns:a16="http://schemas.microsoft.com/office/drawing/2014/main" id="{AC030B75-8F8A-068B-0AF2-47650EF00BBB}"/>
                </a:ext>
              </a:extLst>
            </p:cNvPr>
            <p:cNvGrpSpPr/>
            <p:nvPr/>
          </p:nvGrpSpPr>
          <p:grpSpPr>
            <a:xfrm>
              <a:off x="4069716" y="642470"/>
              <a:ext cx="945354" cy="421626"/>
              <a:chOff x="746149" y="1218817"/>
              <a:chExt cx="1141172" cy="541380"/>
            </a:xfrm>
          </p:grpSpPr>
          <p:sp>
            <p:nvSpPr>
              <p:cNvPr id="136" name="Rettangolo 135">
                <a:extLst>
                  <a:ext uri="{FF2B5EF4-FFF2-40B4-BE49-F238E27FC236}">
                    <a16:creationId xmlns:a16="http://schemas.microsoft.com/office/drawing/2014/main" id="{CBDC5900-5601-A10E-31E0-72BE2CDB06C0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1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Workstation 3</a:t>
                </a:r>
              </a:p>
            </p:txBody>
          </p:sp>
          <p:sp>
            <p:nvSpPr>
              <p:cNvPr id="137" name="Rettangolo 136">
                <a:extLst>
                  <a:ext uri="{FF2B5EF4-FFF2-40B4-BE49-F238E27FC236}">
                    <a16:creationId xmlns:a16="http://schemas.microsoft.com/office/drawing/2014/main" id="{811A9F45-B9B0-D15E-2466-46C74A80EBE0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35" name="Rettangolo 134">
              <a:extLst>
                <a:ext uri="{FF2B5EF4-FFF2-40B4-BE49-F238E27FC236}">
                  <a16:creationId xmlns:a16="http://schemas.microsoft.com/office/drawing/2014/main" id="{A268B2F6-589D-FCCF-08C7-53BD15D85F98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ACB7C818-FF25-15D9-14F7-C742B3681C98}"/>
              </a:ext>
            </a:extLst>
          </p:cNvPr>
          <p:cNvGrpSpPr/>
          <p:nvPr/>
        </p:nvGrpSpPr>
        <p:grpSpPr>
          <a:xfrm>
            <a:off x="2695495" y="2613940"/>
            <a:ext cx="949894" cy="421626"/>
            <a:chOff x="4069716" y="642470"/>
            <a:chExt cx="949894" cy="421626"/>
          </a:xfrm>
        </p:grpSpPr>
        <p:grpSp>
          <p:nvGrpSpPr>
            <p:cNvPr id="139" name="Gruppo 138">
              <a:extLst>
                <a:ext uri="{FF2B5EF4-FFF2-40B4-BE49-F238E27FC236}">
                  <a16:creationId xmlns:a16="http://schemas.microsoft.com/office/drawing/2014/main" id="{AA165772-DEAD-5619-FB39-5DFB1F46A438}"/>
                </a:ext>
              </a:extLst>
            </p:cNvPr>
            <p:cNvGrpSpPr/>
            <p:nvPr/>
          </p:nvGrpSpPr>
          <p:grpSpPr>
            <a:xfrm>
              <a:off x="4069716" y="642470"/>
              <a:ext cx="945355" cy="421626"/>
              <a:chOff x="746149" y="1218817"/>
              <a:chExt cx="1141173" cy="541380"/>
            </a:xfrm>
          </p:grpSpPr>
          <p:sp>
            <p:nvSpPr>
              <p:cNvPr id="141" name="Rettangolo 140">
                <a:extLst>
                  <a:ext uri="{FF2B5EF4-FFF2-40B4-BE49-F238E27FC236}">
                    <a16:creationId xmlns:a16="http://schemas.microsoft.com/office/drawing/2014/main" id="{4AD6317C-630E-6773-D7F9-EA353FDCBD2F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2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NAS</a:t>
                </a:r>
              </a:p>
            </p:txBody>
          </p:sp>
          <p:sp>
            <p:nvSpPr>
              <p:cNvPr id="142" name="Rettangolo 141">
                <a:extLst>
                  <a:ext uri="{FF2B5EF4-FFF2-40B4-BE49-F238E27FC236}">
                    <a16:creationId xmlns:a16="http://schemas.microsoft.com/office/drawing/2014/main" id="{A7075277-F0C5-85F3-9F4D-CD047CD5FF3F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40" name="Rettangolo 139">
              <a:extLst>
                <a:ext uri="{FF2B5EF4-FFF2-40B4-BE49-F238E27FC236}">
                  <a16:creationId xmlns:a16="http://schemas.microsoft.com/office/drawing/2014/main" id="{75277C95-2525-8CBC-0A5C-7CB50EA6A39E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cxnSp>
        <p:nvCxnSpPr>
          <p:cNvPr id="144" name="Connettore a gomito 143">
            <a:extLst>
              <a:ext uri="{FF2B5EF4-FFF2-40B4-BE49-F238E27FC236}">
                <a16:creationId xmlns:a16="http://schemas.microsoft.com/office/drawing/2014/main" id="{4D591468-6BB9-4D7D-ABBF-C2EDF3A492C7}"/>
              </a:ext>
            </a:extLst>
          </p:cNvPr>
          <p:cNvCxnSpPr>
            <a:cxnSpLocks/>
            <a:stCxn id="124" idx="2"/>
            <a:endCxn id="71" idx="0"/>
          </p:cNvCxnSpPr>
          <p:nvPr/>
        </p:nvCxnSpPr>
        <p:spPr>
          <a:xfrm rot="5400000">
            <a:off x="3810819" y="1427767"/>
            <a:ext cx="864696" cy="137354"/>
          </a:xfrm>
          <a:prstGeom prst="bentConnector3">
            <a:avLst>
              <a:gd name="adj1" fmla="val 64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a gomito 148">
            <a:extLst>
              <a:ext uri="{FF2B5EF4-FFF2-40B4-BE49-F238E27FC236}">
                <a16:creationId xmlns:a16="http://schemas.microsoft.com/office/drawing/2014/main" id="{A19A2DA1-1D73-2A77-1761-DEF583AEDDC0}"/>
              </a:ext>
            </a:extLst>
          </p:cNvPr>
          <p:cNvCxnSpPr>
            <a:cxnSpLocks/>
            <a:stCxn id="125" idx="2"/>
            <a:endCxn id="72" idx="0"/>
          </p:cNvCxnSpPr>
          <p:nvPr/>
        </p:nvCxnSpPr>
        <p:spPr>
          <a:xfrm rot="5400000">
            <a:off x="4119838" y="1271148"/>
            <a:ext cx="864696" cy="450592"/>
          </a:xfrm>
          <a:prstGeom prst="bentConnector3">
            <a:avLst>
              <a:gd name="adj1" fmla="val 126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ttore a gomito 155">
            <a:extLst>
              <a:ext uri="{FF2B5EF4-FFF2-40B4-BE49-F238E27FC236}">
                <a16:creationId xmlns:a16="http://schemas.microsoft.com/office/drawing/2014/main" id="{84763152-1489-75E1-CE33-AB552F94802A}"/>
              </a:ext>
            </a:extLst>
          </p:cNvPr>
          <p:cNvCxnSpPr>
            <a:cxnSpLocks/>
            <a:stCxn id="73" idx="0"/>
            <a:endCxn id="132" idx="2"/>
          </p:cNvCxnSpPr>
          <p:nvPr/>
        </p:nvCxnSpPr>
        <p:spPr>
          <a:xfrm rot="5400000" flipH="1" flipV="1">
            <a:off x="4568097" y="975289"/>
            <a:ext cx="864696" cy="1042310"/>
          </a:xfrm>
          <a:prstGeom prst="bentConnector3">
            <a:avLst>
              <a:gd name="adj1" fmla="val 784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ttore a gomito 160">
            <a:extLst>
              <a:ext uri="{FF2B5EF4-FFF2-40B4-BE49-F238E27FC236}">
                <a16:creationId xmlns:a16="http://schemas.microsoft.com/office/drawing/2014/main" id="{886C2850-2E72-51A9-C582-E16768116012}"/>
              </a:ext>
            </a:extLst>
          </p:cNvPr>
          <p:cNvCxnSpPr>
            <a:cxnSpLocks/>
            <a:stCxn id="130" idx="2"/>
            <a:endCxn id="74" idx="0"/>
          </p:cNvCxnSpPr>
          <p:nvPr/>
        </p:nvCxnSpPr>
        <p:spPr>
          <a:xfrm rot="5400000">
            <a:off x="4877116" y="818670"/>
            <a:ext cx="864696" cy="1355548"/>
          </a:xfrm>
          <a:prstGeom prst="bentConnector3">
            <a:avLst>
              <a:gd name="adj1" fmla="val 331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ttore a gomito 166">
            <a:extLst>
              <a:ext uri="{FF2B5EF4-FFF2-40B4-BE49-F238E27FC236}">
                <a16:creationId xmlns:a16="http://schemas.microsoft.com/office/drawing/2014/main" id="{A6D64E06-3204-9619-59F8-AE5F2A6D1E6C}"/>
              </a:ext>
            </a:extLst>
          </p:cNvPr>
          <p:cNvCxnSpPr>
            <a:cxnSpLocks/>
            <a:stCxn id="137" idx="2"/>
            <a:endCxn id="75" idx="0"/>
          </p:cNvCxnSpPr>
          <p:nvPr/>
        </p:nvCxnSpPr>
        <p:spPr>
          <a:xfrm rot="5400000">
            <a:off x="5331433" y="516754"/>
            <a:ext cx="864696" cy="1959381"/>
          </a:xfrm>
          <a:prstGeom prst="bentConnector3">
            <a:avLst>
              <a:gd name="adj1" fmla="val 437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ttore a gomito 171">
            <a:extLst>
              <a:ext uri="{FF2B5EF4-FFF2-40B4-BE49-F238E27FC236}">
                <a16:creationId xmlns:a16="http://schemas.microsoft.com/office/drawing/2014/main" id="{BBDD633B-73A5-0128-D1FB-06B1540241E8}"/>
              </a:ext>
            </a:extLst>
          </p:cNvPr>
          <p:cNvCxnSpPr>
            <a:cxnSpLocks/>
            <a:stCxn id="135" idx="2"/>
            <a:endCxn id="76" idx="0"/>
          </p:cNvCxnSpPr>
          <p:nvPr/>
        </p:nvCxnSpPr>
        <p:spPr>
          <a:xfrm rot="5400000">
            <a:off x="5640452" y="360135"/>
            <a:ext cx="864696" cy="2272619"/>
          </a:xfrm>
          <a:prstGeom prst="bentConnector3">
            <a:avLst>
              <a:gd name="adj1" fmla="val 588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ttore a gomito 176">
            <a:extLst>
              <a:ext uri="{FF2B5EF4-FFF2-40B4-BE49-F238E27FC236}">
                <a16:creationId xmlns:a16="http://schemas.microsoft.com/office/drawing/2014/main" id="{DD65CF19-4CDF-5523-A269-5C36D45C2EE0}"/>
              </a:ext>
            </a:extLst>
          </p:cNvPr>
          <p:cNvCxnSpPr>
            <a:cxnSpLocks/>
            <a:stCxn id="140" idx="2"/>
            <a:endCxn id="82" idx="2"/>
          </p:cNvCxnSpPr>
          <p:nvPr/>
        </p:nvCxnSpPr>
        <p:spPr>
          <a:xfrm rot="5400000" flipH="1" flipV="1">
            <a:off x="3703002" y="2705139"/>
            <a:ext cx="30685" cy="630169"/>
          </a:xfrm>
          <a:prstGeom prst="bentConnector3">
            <a:avLst>
              <a:gd name="adj1" fmla="val -7449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ttore a gomito 179">
            <a:extLst>
              <a:ext uri="{FF2B5EF4-FFF2-40B4-BE49-F238E27FC236}">
                <a16:creationId xmlns:a16="http://schemas.microsoft.com/office/drawing/2014/main" id="{042D6F78-E221-2FC6-334C-F5C77030EE05}"/>
              </a:ext>
            </a:extLst>
          </p:cNvPr>
          <p:cNvCxnSpPr>
            <a:cxnSpLocks/>
            <a:stCxn id="142" idx="2"/>
            <a:endCxn id="66" idx="2"/>
          </p:cNvCxnSpPr>
          <p:nvPr/>
        </p:nvCxnSpPr>
        <p:spPr>
          <a:xfrm rot="5400000" flipH="1">
            <a:off x="2617684" y="2715628"/>
            <a:ext cx="30685" cy="609192"/>
          </a:xfrm>
          <a:prstGeom prst="bentConnector3">
            <a:avLst>
              <a:gd name="adj1" fmla="val -7449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uppo 193">
            <a:extLst>
              <a:ext uri="{FF2B5EF4-FFF2-40B4-BE49-F238E27FC236}">
                <a16:creationId xmlns:a16="http://schemas.microsoft.com/office/drawing/2014/main" id="{0B292FE4-98BA-7527-D3AC-FF1959C25E5A}"/>
              </a:ext>
            </a:extLst>
          </p:cNvPr>
          <p:cNvGrpSpPr/>
          <p:nvPr/>
        </p:nvGrpSpPr>
        <p:grpSpPr>
          <a:xfrm>
            <a:off x="824465" y="3559174"/>
            <a:ext cx="945355" cy="421626"/>
            <a:chOff x="746149" y="1218817"/>
            <a:chExt cx="1141173" cy="541380"/>
          </a:xfrm>
        </p:grpSpPr>
        <p:sp>
          <p:nvSpPr>
            <p:cNvPr id="196" name="Rettangolo 195">
              <a:extLst>
                <a:ext uri="{FF2B5EF4-FFF2-40B4-BE49-F238E27FC236}">
                  <a16:creationId xmlns:a16="http://schemas.microsoft.com/office/drawing/2014/main" id="{1472627B-7008-FA50-00C4-2334E2706A81}"/>
                </a:ext>
              </a:extLst>
            </p:cNvPr>
            <p:cNvSpPr/>
            <p:nvPr/>
          </p:nvSpPr>
          <p:spPr>
            <a:xfrm>
              <a:off x="746150" y="1218817"/>
              <a:ext cx="1141172" cy="54138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900" noProof="0" dirty="0"/>
                <a:t>SERVER</a:t>
              </a:r>
            </a:p>
          </p:txBody>
        </p:sp>
        <p:sp>
          <p:nvSpPr>
            <p:cNvPr id="197" name="Rettangolo 196">
              <a:extLst>
                <a:ext uri="{FF2B5EF4-FFF2-40B4-BE49-F238E27FC236}">
                  <a16:creationId xmlns:a16="http://schemas.microsoft.com/office/drawing/2014/main" id="{58A678F2-5D96-2841-AACC-7AA2BE50745F}"/>
                </a:ext>
              </a:extLst>
            </p:cNvPr>
            <p:cNvSpPr/>
            <p:nvPr/>
          </p:nvSpPr>
          <p:spPr>
            <a:xfrm>
              <a:off x="746149" y="1529225"/>
              <a:ext cx="584563" cy="2309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cxnSp>
        <p:nvCxnSpPr>
          <p:cNvPr id="199" name="Connettore a gomito 198">
            <a:extLst>
              <a:ext uri="{FF2B5EF4-FFF2-40B4-BE49-F238E27FC236}">
                <a16:creationId xmlns:a16="http://schemas.microsoft.com/office/drawing/2014/main" id="{DDC1F958-B665-CDD7-BCA8-88F90DC4EA7E}"/>
              </a:ext>
            </a:extLst>
          </p:cNvPr>
          <p:cNvCxnSpPr>
            <a:cxnSpLocks/>
            <a:stCxn id="197" idx="2"/>
            <a:endCxn id="55" idx="2"/>
          </p:cNvCxnSpPr>
          <p:nvPr/>
        </p:nvCxnSpPr>
        <p:spPr>
          <a:xfrm rot="5400000" flipH="1">
            <a:off x="372205" y="3286413"/>
            <a:ext cx="975919" cy="412857"/>
          </a:xfrm>
          <a:prstGeom prst="bentConnector3">
            <a:avLst>
              <a:gd name="adj1" fmla="val -234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uppo 207">
            <a:extLst>
              <a:ext uri="{FF2B5EF4-FFF2-40B4-BE49-F238E27FC236}">
                <a16:creationId xmlns:a16="http://schemas.microsoft.com/office/drawing/2014/main" id="{5950CF8D-9897-6D59-61BD-DC5A17DD2F92}"/>
              </a:ext>
            </a:extLst>
          </p:cNvPr>
          <p:cNvGrpSpPr/>
          <p:nvPr/>
        </p:nvGrpSpPr>
        <p:grpSpPr>
          <a:xfrm rot="16200000">
            <a:off x="6887811" y="2058468"/>
            <a:ext cx="1881483" cy="1076089"/>
            <a:chOff x="3002107" y="2397518"/>
            <a:chExt cx="1881483" cy="1076089"/>
          </a:xfrm>
        </p:grpSpPr>
        <p:sp>
          <p:nvSpPr>
            <p:cNvPr id="209" name="Rettangolo 208">
              <a:extLst>
                <a:ext uri="{FF2B5EF4-FFF2-40B4-BE49-F238E27FC236}">
                  <a16:creationId xmlns:a16="http://schemas.microsoft.com/office/drawing/2014/main" id="{02F576EF-62CE-1621-0193-B8E394F80F8E}"/>
                </a:ext>
              </a:extLst>
            </p:cNvPr>
            <p:cNvSpPr/>
            <p:nvPr/>
          </p:nvSpPr>
          <p:spPr>
            <a:xfrm>
              <a:off x="3010037" y="2652137"/>
              <a:ext cx="1865623" cy="5606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SWITCH3</a:t>
              </a:r>
            </a:p>
          </p:txBody>
        </p:sp>
        <p:sp>
          <p:nvSpPr>
            <p:cNvPr id="210" name="Rettangolo 209">
              <a:extLst>
                <a:ext uri="{FF2B5EF4-FFF2-40B4-BE49-F238E27FC236}">
                  <a16:creationId xmlns:a16="http://schemas.microsoft.com/office/drawing/2014/main" id="{3569D916-1830-7FA2-ACAE-D10C3CB717C6}"/>
                </a:ext>
              </a:extLst>
            </p:cNvPr>
            <p:cNvSpPr/>
            <p:nvPr/>
          </p:nvSpPr>
          <p:spPr>
            <a:xfrm>
              <a:off x="3002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</a:t>
              </a:r>
              <a:endParaRPr lang="en-GB" sz="1000" noProof="0" dirty="0"/>
            </a:p>
          </p:txBody>
        </p:sp>
        <p:sp>
          <p:nvSpPr>
            <p:cNvPr id="211" name="Rettangolo 210">
              <a:extLst>
                <a:ext uri="{FF2B5EF4-FFF2-40B4-BE49-F238E27FC236}">
                  <a16:creationId xmlns:a16="http://schemas.microsoft.com/office/drawing/2014/main" id="{3B98C9C8-E629-A057-E5A2-338B2F1AB639}"/>
                </a:ext>
              </a:extLst>
            </p:cNvPr>
            <p:cNvSpPr/>
            <p:nvPr/>
          </p:nvSpPr>
          <p:spPr>
            <a:xfrm>
              <a:off x="3154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</a:t>
              </a:r>
              <a:endParaRPr lang="en-GB" sz="1000" noProof="0" dirty="0"/>
            </a:p>
          </p:txBody>
        </p:sp>
        <p:sp>
          <p:nvSpPr>
            <p:cNvPr id="212" name="Rettangolo 211">
              <a:extLst>
                <a:ext uri="{FF2B5EF4-FFF2-40B4-BE49-F238E27FC236}">
                  <a16:creationId xmlns:a16="http://schemas.microsoft.com/office/drawing/2014/main" id="{6D86FDE4-5EEB-2D5B-D7B3-2B671413B5EC}"/>
                </a:ext>
              </a:extLst>
            </p:cNvPr>
            <p:cNvSpPr/>
            <p:nvPr/>
          </p:nvSpPr>
          <p:spPr>
            <a:xfrm>
              <a:off x="3306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3</a:t>
              </a:r>
              <a:endParaRPr lang="en-GB" sz="1000" noProof="0" dirty="0"/>
            </a:p>
          </p:txBody>
        </p:sp>
        <p:sp>
          <p:nvSpPr>
            <p:cNvPr id="213" name="Rettangolo 212">
              <a:extLst>
                <a:ext uri="{FF2B5EF4-FFF2-40B4-BE49-F238E27FC236}">
                  <a16:creationId xmlns:a16="http://schemas.microsoft.com/office/drawing/2014/main" id="{30353A1B-D2DF-523A-B4EA-7408FD3C7BCD}"/>
                </a:ext>
              </a:extLst>
            </p:cNvPr>
            <p:cNvSpPr/>
            <p:nvPr/>
          </p:nvSpPr>
          <p:spPr>
            <a:xfrm>
              <a:off x="3459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4</a:t>
              </a:r>
              <a:endParaRPr lang="en-GB" sz="1000" noProof="0" dirty="0"/>
            </a:p>
          </p:txBody>
        </p:sp>
        <p:sp>
          <p:nvSpPr>
            <p:cNvPr id="214" name="Rettangolo 213">
              <a:extLst>
                <a:ext uri="{FF2B5EF4-FFF2-40B4-BE49-F238E27FC236}">
                  <a16:creationId xmlns:a16="http://schemas.microsoft.com/office/drawing/2014/main" id="{E0590763-C3E0-0E00-F3C0-1CA1F659985D}"/>
                </a:ext>
              </a:extLst>
            </p:cNvPr>
            <p:cNvSpPr/>
            <p:nvPr/>
          </p:nvSpPr>
          <p:spPr>
            <a:xfrm>
              <a:off x="3611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5</a:t>
              </a:r>
              <a:endParaRPr lang="en-GB" sz="1000" noProof="0" dirty="0"/>
            </a:p>
          </p:txBody>
        </p:sp>
        <p:sp>
          <p:nvSpPr>
            <p:cNvPr id="215" name="Rettangolo 214">
              <a:extLst>
                <a:ext uri="{FF2B5EF4-FFF2-40B4-BE49-F238E27FC236}">
                  <a16:creationId xmlns:a16="http://schemas.microsoft.com/office/drawing/2014/main" id="{0429982B-CFDE-486C-D6CE-C40202D256F0}"/>
                </a:ext>
              </a:extLst>
            </p:cNvPr>
            <p:cNvSpPr/>
            <p:nvPr/>
          </p:nvSpPr>
          <p:spPr>
            <a:xfrm>
              <a:off x="3764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6</a:t>
              </a:r>
            </a:p>
          </p:txBody>
        </p:sp>
        <p:sp>
          <p:nvSpPr>
            <p:cNvPr id="216" name="Rettangolo 215">
              <a:extLst>
                <a:ext uri="{FF2B5EF4-FFF2-40B4-BE49-F238E27FC236}">
                  <a16:creationId xmlns:a16="http://schemas.microsoft.com/office/drawing/2014/main" id="{96E5B511-7896-30C4-C65D-5D8B2FBCB275}"/>
                </a:ext>
              </a:extLst>
            </p:cNvPr>
            <p:cNvSpPr/>
            <p:nvPr/>
          </p:nvSpPr>
          <p:spPr>
            <a:xfrm>
              <a:off x="3916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7</a:t>
              </a:r>
              <a:endParaRPr lang="en-GB" sz="1000" noProof="0" dirty="0"/>
            </a:p>
          </p:txBody>
        </p:sp>
        <p:sp>
          <p:nvSpPr>
            <p:cNvPr id="217" name="Rettangolo 216">
              <a:extLst>
                <a:ext uri="{FF2B5EF4-FFF2-40B4-BE49-F238E27FC236}">
                  <a16:creationId xmlns:a16="http://schemas.microsoft.com/office/drawing/2014/main" id="{1FA884C7-FF1F-F840-7C6C-63886C121438}"/>
                </a:ext>
              </a:extLst>
            </p:cNvPr>
            <p:cNvSpPr/>
            <p:nvPr/>
          </p:nvSpPr>
          <p:spPr>
            <a:xfrm>
              <a:off x="4068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8</a:t>
              </a:r>
              <a:endParaRPr lang="en-GB" sz="1000" noProof="0" dirty="0"/>
            </a:p>
          </p:txBody>
        </p:sp>
        <p:sp>
          <p:nvSpPr>
            <p:cNvPr id="218" name="Rettangolo 217">
              <a:extLst>
                <a:ext uri="{FF2B5EF4-FFF2-40B4-BE49-F238E27FC236}">
                  <a16:creationId xmlns:a16="http://schemas.microsoft.com/office/drawing/2014/main" id="{78DB8C55-7DE3-E1E1-82AD-616A079528A8}"/>
                </a:ext>
              </a:extLst>
            </p:cNvPr>
            <p:cNvSpPr/>
            <p:nvPr/>
          </p:nvSpPr>
          <p:spPr>
            <a:xfrm>
              <a:off x="4221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9</a:t>
              </a:r>
              <a:endParaRPr lang="en-GB" sz="1000" noProof="0" dirty="0"/>
            </a:p>
          </p:txBody>
        </p:sp>
        <p:sp>
          <p:nvSpPr>
            <p:cNvPr id="219" name="Rettangolo 218">
              <a:extLst>
                <a:ext uri="{FF2B5EF4-FFF2-40B4-BE49-F238E27FC236}">
                  <a16:creationId xmlns:a16="http://schemas.microsoft.com/office/drawing/2014/main" id="{B1B3A688-72BE-A483-1F54-22796C749D6E}"/>
                </a:ext>
              </a:extLst>
            </p:cNvPr>
            <p:cNvSpPr/>
            <p:nvPr/>
          </p:nvSpPr>
          <p:spPr>
            <a:xfrm>
              <a:off x="4373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10</a:t>
              </a:r>
              <a:endParaRPr lang="en-GB" sz="1000" noProof="0" dirty="0"/>
            </a:p>
          </p:txBody>
        </p:sp>
        <p:sp>
          <p:nvSpPr>
            <p:cNvPr id="220" name="Rettangolo 219">
              <a:extLst>
                <a:ext uri="{FF2B5EF4-FFF2-40B4-BE49-F238E27FC236}">
                  <a16:creationId xmlns:a16="http://schemas.microsoft.com/office/drawing/2014/main" id="{3179DED1-3E8D-3276-F47D-C4B8DED90A7C}"/>
                </a:ext>
              </a:extLst>
            </p:cNvPr>
            <p:cNvSpPr/>
            <p:nvPr/>
          </p:nvSpPr>
          <p:spPr>
            <a:xfrm>
              <a:off x="4526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11</a:t>
              </a:r>
              <a:endParaRPr lang="en-GB" sz="1000" noProof="0" dirty="0"/>
            </a:p>
          </p:txBody>
        </p:sp>
        <p:sp>
          <p:nvSpPr>
            <p:cNvPr id="221" name="Rettangolo 220">
              <a:extLst>
                <a:ext uri="{FF2B5EF4-FFF2-40B4-BE49-F238E27FC236}">
                  <a16:creationId xmlns:a16="http://schemas.microsoft.com/office/drawing/2014/main" id="{C4B6A27E-5ADA-143E-FFB0-9D5BBD390DBF}"/>
                </a:ext>
              </a:extLst>
            </p:cNvPr>
            <p:cNvSpPr/>
            <p:nvPr/>
          </p:nvSpPr>
          <p:spPr>
            <a:xfrm>
              <a:off x="4678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12</a:t>
              </a:r>
              <a:endParaRPr lang="en-GB" sz="1000" noProof="0" dirty="0"/>
            </a:p>
          </p:txBody>
        </p:sp>
        <p:sp>
          <p:nvSpPr>
            <p:cNvPr id="222" name="Rettangolo 221">
              <a:extLst>
                <a:ext uri="{FF2B5EF4-FFF2-40B4-BE49-F238E27FC236}">
                  <a16:creationId xmlns:a16="http://schemas.microsoft.com/office/drawing/2014/main" id="{75E25ADC-8A95-C308-78DF-C46214BA6272}"/>
                </a:ext>
              </a:extLst>
            </p:cNvPr>
            <p:cNvSpPr/>
            <p:nvPr/>
          </p:nvSpPr>
          <p:spPr>
            <a:xfrm>
              <a:off x="3013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24</a:t>
              </a:r>
              <a:endParaRPr lang="en-GB" sz="1000" noProof="0" dirty="0"/>
            </a:p>
          </p:txBody>
        </p:sp>
        <p:sp>
          <p:nvSpPr>
            <p:cNvPr id="223" name="Rettangolo 222">
              <a:extLst>
                <a:ext uri="{FF2B5EF4-FFF2-40B4-BE49-F238E27FC236}">
                  <a16:creationId xmlns:a16="http://schemas.microsoft.com/office/drawing/2014/main" id="{F2D295B2-324B-6D34-15C1-A87A1B6C6E78}"/>
                </a:ext>
              </a:extLst>
            </p:cNvPr>
            <p:cNvSpPr/>
            <p:nvPr/>
          </p:nvSpPr>
          <p:spPr>
            <a:xfrm>
              <a:off x="3165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23</a:t>
              </a:r>
              <a:endParaRPr lang="en-GB" sz="1000" noProof="0" dirty="0"/>
            </a:p>
          </p:txBody>
        </p:sp>
        <p:sp>
          <p:nvSpPr>
            <p:cNvPr id="224" name="Rettangolo 223">
              <a:extLst>
                <a:ext uri="{FF2B5EF4-FFF2-40B4-BE49-F238E27FC236}">
                  <a16:creationId xmlns:a16="http://schemas.microsoft.com/office/drawing/2014/main" id="{F14C351A-BB08-5CFE-37E9-883948E8C2EB}"/>
                </a:ext>
              </a:extLst>
            </p:cNvPr>
            <p:cNvSpPr/>
            <p:nvPr/>
          </p:nvSpPr>
          <p:spPr>
            <a:xfrm>
              <a:off x="3318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22</a:t>
              </a:r>
              <a:endParaRPr lang="en-GB" sz="1000" noProof="0" dirty="0"/>
            </a:p>
          </p:txBody>
        </p:sp>
        <p:sp>
          <p:nvSpPr>
            <p:cNvPr id="225" name="Rettangolo 224">
              <a:extLst>
                <a:ext uri="{FF2B5EF4-FFF2-40B4-BE49-F238E27FC236}">
                  <a16:creationId xmlns:a16="http://schemas.microsoft.com/office/drawing/2014/main" id="{4924F3B6-888A-E5F4-ECC5-AF569890957B}"/>
                </a:ext>
              </a:extLst>
            </p:cNvPr>
            <p:cNvSpPr/>
            <p:nvPr/>
          </p:nvSpPr>
          <p:spPr>
            <a:xfrm>
              <a:off x="3470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21</a:t>
              </a:r>
              <a:endParaRPr lang="en-GB" sz="1000" noProof="0" dirty="0"/>
            </a:p>
          </p:txBody>
        </p:sp>
        <p:sp>
          <p:nvSpPr>
            <p:cNvPr id="226" name="Rettangolo 225">
              <a:extLst>
                <a:ext uri="{FF2B5EF4-FFF2-40B4-BE49-F238E27FC236}">
                  <a16:creationId xmlns:a16="http://schemas.microsoft.com/office/drawing/2014/main" id="{89E39A77-458B-3EF0-E45A-658D921E0907}"/>
                </a:ext>
              </a:extLst>
            </p:cNvPr>
            <p:cNvSpPr/>
            <p:nvPr/>
          </p:nvSpPr>
          <p:spPr>
            <a:xfrm>
              <a:off x="3623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20</a:t>
              </a:r>
              <a:endParaRPr lang="en-GB" sz="1000" noProof="0" dirty="0"/>
            </a:p>
          </p:txBody>
        </p:sp>
        <p:sp>
          <p:nvSpPr>
            <p:cNvPr id="227" name="Rettangolo 226">
              <a:extLst>
                <a:ext uri="{FF2B5EF4-FFF2-40B4-BE49-F238E27FC236}">
                  <a16:creationId xmlns:a16="http://schemas.microsoft.com/office/drawing/2014/main" id="{FCF09A8D-0DEF-05B1-469A-FBF74D99DA8D}"/>
                </a:ext>
              </a:extLst>
            </p:cNvPr>
            <p:cNvSpPr/>
            <p:nvPr/>
          </p:nvSpPr>
          <p:spPr>
            <a:xfrm>
              <a:off x="3775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19</a:t>
              </a:r>
            </a:p>
          </p:txBody>
        </p:sp>
        <p:sp>
          <p:nvSpPr>
            <p:cNvPr id="228" name="Rettangolo 227">
              <a:extLst>
                <a:ext uri="{FF2B5EF4-FFF2-40B4-BE49-F238E27FC236}">
                  <a16:creationId xmlns:a16="http://schemas.microsoft.com/office/drawing/2014/main" id="{92A7BB15-A72D-2CC4-656F-AA02415738F3}"/>
                </a:ext>
              </a:extLst>
            </p:cNvPr>
            <p:cNvSpPr/>
            <p:nvPr/>
          </p:nvSpPr>
          <p:spPr>
            <a:xfrm>
              <a:off x="3927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18</a:t>
              </a:r>
              <a:endParaRPr lang="en-GB" sz="1000" noProof="0" dirty="0"/>
            </a:p>
          </p:txBody>
        </p:sp>
        <p:sp>
          <p:nvSpPr>
            <p:cNvPr id="229" name="Rettangolo 228">
              <a:extLst>
                <a:ext uri="{FF2B5EF4-FFF2-40B4-BE49-F238E27FC236}">
                  <a16:creationId xmlns:a16="http://schemas.microsoft.com/office/drawing/2014/main" id="{A3AB2AC3-2384-A880-6EF7-3FB6FCBF34F0}"/>
                </a:ext>
              </a:extLst>
            </p:cNvPr>
            <p:cNvSpPr/>
            <p:nvPr/>
          </p:nvSpPr>
          <p:spPr>
            <a:xfrm>
              <a:off x="4080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17</a:t>
              </a:r>
              <a:endParaRPr lang="en-GB" sz="1000" noProof="0" dirty="0"/>
            </a:p>
          </p:txBody>
        </p:sp>
        <p:sp>
          <p:nvSpPr>
            <p:cNvPr id="230" name="Rettangolo 229">
              <a:extLst>
                <a:ext uri="{FF2B5EF4-FFF2-40B4-BE49-F238E27FC236}">
                  <a16:creationId xmlns:a16="http://schemas.microsoft.com/office/drawing/2014/main" id="{9E03EC11-AEDD-72BB-A584-86490305689B}"/>
                </a:ext>
              </a:extLst>
            </p:cNvPr>
            <p:cNvSpPr/>
            <p:nvPr/>
          </p:nvSpPr>
          <p:spPr>
            <a:xfrm>
              <a:off x="4232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16</a:t>
              </a:r>
              <a:endParaRPr lang="en-GB" sz="1000" noProof="0" dirty="0"/>
            </a:p>
          </p:txBody>
        </p:sp>
        <p:sp>
          <p:nvSpPr>
            <p:cNvPr id="231" name="Rettangolo 230">
              <a:extLst>
                <a:ext uri="{FF2B5EF4-FFF2-40B4-BE49-F238E27FC236}">
                  <a16:creationId xmlns:a16="http://schemas.microsoft.com/office/drawing/2014/main" id="{6DE5310C-20E8-647C-2EE2-3DE05DE00FFB}"/>
                </a:ext>
              </a:extLst>
            </p:cNvPr>
            <p:cNvSpPr/>
            <p:nvPr/>
          </p:nvSpPr>
          <p:spPr>
            <a:xfrm>
              <a:off x="4385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15</a:t>
              </a:r>
              <a:endParaRPr lang="en-GB" sz="1000" noProof="0" dirty="0"/>
            </a:p>
          </p:txBody>
        </p:sp>
        <p:sp>
          <p:nvSpPr>
            <p:cNvPr id="232" name="Rettangolo 231">
              <a:extLst>
                <a:ext uri="{FF2B5EF4-FFF2-40B4-BE49-F238E27FC236}">
                  <a16:creationId xmlns:a16="http://schemas.microsoft.com/office/drawing/2014/main" id="{457EAA6D-6BAC-3917-AF14-5FB75DD2A969}"/>
                </a:ext>
              </a:extLst>
            </p:cNvPr>
            <p:cNvSpPr/>
            <p:nvPr/>
          </p:nvSpPr>
          <p:spPr>
            <a:xfrm>
              <a:off x="4537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14</a:t>
              </a:r>
              <a:endParaRPr lang="en-GB" sz="1000" noProof="0" dirty="0"/>
            </a:p>
          </p:txBody>
        </p:sp>
        <p:sp>
          <p:nvSpPr>
            <p:cNvPr id="233" name="Rettangolo 232">
              <a:extLst>
                <a:ext uri="{FF2B5EF4-FFF2-40B4-BE49-F238E27FC236}">
                  <a16:creationId xmlns:a16="http://schemas.microsoft.com/office/drawing/2014/main" id="{7B06D490-858D-E23F-3D39-77877DB7F072}"/>
                </a:ext>
              </a:extLst>
            </p:cNvPr>
            <p:cNvSpPr/>
            <p:nvPr/>
          </p:nvSpPr>
          <p:spPr>
            <a:xfrm>
              <a:off x="4689847" y="3218988"/>
              <a:ext cx="19374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13</a:t>
              </a:r>
              <a:endParaRPr lang="en-GB" sz="1000" noProof="0" dirty="0"/>
            </a:p>
          </p:txBody>
        </p:sp>
      </p:grpSp>
      <p:cxnSp>
        <p:nvCxnSpPr>
          <p:cNvPr id="235" name="Connettore a gomito 234">
            <a:extLst>
              <a:ext uri="{FF2B5EF4-FFF2-40B4-BE49-F238E27FC236}">
                <a16:creationId xmlns:a16="http://schemas.microsoft.com/office/drawing/2014/main" id="{5185C051-1110-FE8F-77E8-D3437CA48CAE}"/>
              </a:ext>
            </a:extLst>
          </p:cNvPr>
          <p:cNvCxnSpPr>
            <a:cxnSpLocks/>
            <a:stCxn id="81" idx="0"/>
            <a:endCxn id="221" idx="0"/>
          </p:cNvCxnSpPr>
          <p:nvPr/>
        </p:nvCxnSpPr>
        <p:spPr>
          <a:xfrm rot="5400000" flipH="1" flipV="1">
            <a:off x="6411242" y="1049526"/>
            <a:ext cx="166515" cy="15920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3" name="Gruppo 272">
            <a:extLst>
              <a:ext uri="{FF2B5EF4-FFF2-40B4-BE49-F238E27FC236}">
                <a16:creationId xmlns:a16="http://schemas.microsoft.com/office/drawing/2014/main" id="{03FE04E1-AFEB-95ED-2EC5-04603ECCC8B6}"/>
              </a:ext>
            </a:extLst>
          </p:cNvPr>
          <p:cNvGrpSpPr/>
          <p:nvPr/>
        </p:nvGrpSpPr>
        <p:grpSpPr>
          <a:xfrm>
            <a:off x="4784090" y="3131668"/>
            <a:ext cx="1055406" cy="539644"/>
            <a:chOff x="5600122" y="3300717"/>
            <a:chExt cx="1055406" cy="539644"/>
          </a:xfrm>
        </p:grpSpPr>
        <p:sp>
          <p:nvSpPr>
            <p:cNvPr id="268" name="Rettangolo 267">
              <a:extLst>
                <a:ext uri="{FF2B5EF4-FFF2-40B4-BE49-F238E27FC236}">
                  <a16:creationId xmlns:a16="http://schemas.microsoft.com/office/drawing/2014/main" id="{8381EBE1-E9F4-91BE-AE43-1702BE7D7745}"/>
                </a:ext>
              </a:extLst>
            </p:cNvPr>
            <p:cNvSpPr/>
            <p:nvPr/>
          </p:nvSpPr>
          <p:spPr>
            <a:xfrm>
              <a:off x="5600122" y="3300717"/>
              <a:ext cx="1055405" cy="5396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noProof="0" dirty="0"/>
                <a:t>SBC1</a:t>
              </a:r>
            </a:p>
          </p:txBody>
        </p:sp>
        <p:sp>
          <p:nvSpPr>
            <p:cNvPr id="270" name="Rettangolo 269">
              <a:extLst>
                <a:ext uri="{FF2B5EF4-FFF2-40B4-BE49-F238E27FC236}">
                  <a16:creationId xmlns:a16="http://schemas.microsoft.com/office/drawing/2014/main" id="{BAE7AADF-D168-1560-EF87-58E4B2E8A2A6}"/>
                </a:ext>
              </a:extLst>
            </p:cNvPr>
            <p:cNvSpPr/>
            <p:nvPr/>
          </p:nvSpPr>
          <p:spPr>
            <a:xfrm>
              <a:off x="6171272" y="3660480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  <p:sp>
          <p:nvSpPr>
            <p:cNvPr id="271" name="Rettangolo 270">
              <a:extLst>
                <a:ext uri="{FF2B5EF4-FFF2-40B4-BE49-F238E27FC236}">
                  <a16:creationId xmlns:a16="http://schemas.microsoft.com/office/drawing/2014/main" id="{BE21FC2B-C81F-2ED8-30AD-056D5E793A24}"/>
                </a:ext>
              </a:extLst>
            </p:cNvPr>
            <p:cNvSpPr/>
            <p:nvPr/>
          </p:nvSpPr>
          <p:spPr>
            <a:xfrm>
              <a:off x="6171272" y="3480599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  <p:sp>
          <p:nvSpPr>
            <p:cNvPr id="272" name="Rettangolo 271">
              <a:extLst>
                <a:ext uri="{FF2B5EF4-FFF2-40B4-BE49-F238E27FC236}">
                  <a16:creationId xmlns:a16="http://schemas.microsoft.com/office/drawing/2014/main" id="{FB6141BA-C713-0EF5-AA72-B12EFDEB84F4}"/>
                </a:ext>
              </a:extLst>
            </p:cNvPr>
            <p:cNvSpPr/>
            <p:nvPr/>
          </p:nvSpPr>
          <p:spPr>
            <a:xfrm>
              <a:off x="6171271" y="3300718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Eth2</a:t>
              </a:r>
            </a:p>
          </p:txBody>
        </p:sp>
      </p:grpSp>
      <p:grpSp>
        <p:nvGrpSpPr>
          <p:cNvPr id="274" name="Gruppo 273">
            <a:extLst>
              <a:ext uri="{FF2B5EF4-FFF2-40B4-BE49-F238E27FC236}">
                <a16:creationId xmlns:a16="http://schemas.microsoft.com/office/drawing/2014/main" id="{D622CA94-D582-5133-4B75-13B891E4BDC3}"/>
              </a:ext>
            </a:extLst>
          </p:cNvPr>
          <p:cNvGrpSpPr/>
          <p:nvPr/>
        </p:nvGrpSpPr>
        <p:grpSpPr>
          <a:xfrm>
            <a:off x="4784090" y="3809582"/>
            <a:ext cx="1055406" cy="539644"/>
            <a:chOff x="5600122" y="3300717"/>
            <a:chExt cx="1055406" cy="539644"/>
          </a:xfrm>
        </p:grpSpPr>
        <p:sp>
          <p:nvSpPr>
            <p:cNvPr id="275" name="Rettangolo 274">
              <a:extLst>
                <a:ext uri="{FF2B5EF4-FFF2-40B4-BE49-F238E27FC236}">
                  <a16:creationId xmlns:a16="http://schemas.microsoft.com/office/drawing/2014/main" id="{ADA64782-AAE9-6865-98AC-CA6EB7A52185}"/>
                </a:ext>
              </a:extLst>
            </p:cNvPr>
            <p:cNvSpPr/>
            <p:nvPr/>
          </p:nvSpPr>
          <p:spPr>
            <a:xfrm>
              <a:off x="5600122" y="3300717"/>
              <a:ext cx="1055405" cy="5396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noProof="0" dirty="0"/>
                <a:t>SBC2</a:t>
              </a:r>
            </a:p>
          </p:txBody>
        </p:sp>
        <p:sp>
          <p:nvSpPr>
            <p:cNvPr id="276" name="Rettangolo 275">
              <a:extLst>
                <a:ext uri="{FF2B5EF4-FFF2-40B4-BE49-F238E27FC236}">
                  <a16:creationId xmlns:a16="http://schemas.microsoft.com/office/drawing/2014/main" id="{5E4C51EC-5A6A-3F26-18C3-D31E63D9398D}"/>
                </a:ext>
              </a:extLst>
            </p:cNvPr>
            <p:cNvSpPr/>
            <p:nvPr/>
          </p:nvSpPr>
          <p:spPr>
            <a:xfrm>
              <a:off x="6171272" y="3660480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  <p:sp>
          <p:nvSpPr>
            <p:cNvPr id="277" name="Rettangolo 276">
              <a:extLst>
                <a:ext uri="{FF2B5EF4-FFF2-40B4-BE49-F238E27FC236}">
                  <a16:creationId xmlns:a16="http://schemas.microsoft.com/office/drawing/2014/main" id="{CC3942A9-05AC-1AF7-FB9F-5506E1F8AAC1}"/>
                </a:ext>
              </a:extLst>
            </p:cNvPr>
            <p:cNvSpPr/>
            <p:nvPr/>
          </p:nvSpPr>
          <p:spPr>
            <a:xfrm>
              <a:off x="6171272" y="3480599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  <p:sp>
          <p:nvSpPr>
            <p:cNvPr id="278" name="Rettangolo 277">
              <a:extLst>
                <a:ext uri="{FF2B5EF4-FFF2-40B4-BE49-F238E27FC236}">
                  <a16:creationId xmlns:a16="http://schemas.microsoft.com/office/drawing/2014/main" id="{78C5BACE-14B3-B0A4-45E6-376B2938CDA7}"/>
                </a:ext>
              </a:extLst>
            </p:cNvPr>
            <p:cNvSpPr/>
            <p:nvPr/>
          </p:nvSpPr>
          <p:spPr>
            <a:xfrm>
              <a:off x="6171271" y="3300718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Eth2</a:t>
              </a:r>
            </a:p>
          </p:txBody>
        </p:sp>
      </p:grpSp>
      <p:grpSp>
        <p:nvGrpSpPr>
          <p:cNvPr id="279" name="Gruppo 278">
            <a:extLst>
              <a:ext uri="{FF2B5EF4-FFF2-40B4-BE49-F238E27FC236}">
                <a16:creationId xmlns:a16="http://schemas.microsoft.com/office/drawing/2014/main" id="{57D6217F-0EF1-B0DF-6FB6-DA8F81C463C1}"/>
              </a:ext>
            </a:extLst>
          </p:cNvPr>
          <p:cNvGrpSpPr/>
          <p:nvPr/>
        </p:nvGrpSpPr>
        <p:grpSpPr>
          <a:xfrm>
            <a:off x="4784090" y="4424777"/>
            <a:ext cx="1055406" cy="539644"/>
            <a:chOff x="5600122" y="3300717"/>
            <a:chExt cx="1055406" cy="539644"/>
          </a:xfrm>
        </p:grpSpPr>
        <p:sp>
          <p:nvSpPr>
            <p:cNvPr id="280" name="Rettangolo 279">
              <a:extLst>
                <a:ext uri="{FF2B5EF4-FFF2-40B4-BE49-F238E27FC236}">
                  <a16:creationId xmlns:a16="http://schemas.microsoft.com/office/drawing/2014/main" id="{70860B2A-6DDD-65E1-1B81-7CA9E4989CF4}"/>
                </a:ext>
              </a:extLst>
            </p:cNvPr>
            <p:cNvSpPr/>
            <p:nvPr/>
          </p:nvSpPr>
          <p:spPr>
            <a:xfrm>
              <a:off x="5600122" y="3300717"/>
              <a:ext cx="1055405" cy="5396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noProof="0" dirty="0"/>
                <a:t>SBC3</a:t>
              </a:r>
            </a:p>
          </p:txBody>
        </p:sp>
        <p:sp>
          <p:nvSpPr>
            <p:cNvPr id="281" name="Rettangolo 280">
              <a:extLst>
                <a:ext uri="{FF2B5EF4-FFF2-40B4-BE49-F238E27FC236}">
                  <a16:creationId xmlns:a16="http://schemas.microsoft.com/office/drawing/2014/main" id="{5B108297-2B9B-2701-25C1-ADE0ABF72B94}"/>
                </a:ext>
              </a:extLst>
            </p:cNvPr>
            <p:cNvSpPr/>
            <p:nvPr/>
          </p:nvSpPr>
          <p:spPr>
            <a:xfrm>
              <a:off x="6171272" y="3660480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  <p:sp>
          <p:nvSpPr>
            <p:cNvPr id="282" name="Rettangolo 281">
              <a:extLst>
                <a:ext uri="{FF2B5EF4-FFF2-40B4-BE49-F238E27FC236}">
                  <a16:creationId xmlns:a16="http://schemas.microsoft.com/office/drawing/2014/main" id="{95E5B53C-92B8-4CF8-4882-161448DC02E5}"/>
                </a:ext>
              </a:extLst>
            </p:cNvPr>
            <p:cNvSpPr/>
            <p:nvPr/>
          </p:nvSpPr>
          <p:spPr>
            <a:xfrm>
              <a:off x="6171272" y="3480599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  <p:sp>
          <p:nvSpPr>
            <p:cNvPr id="283" name="Rettangolo 282">
              <a:extLst>
                <a:ext uri="{FF2B5EF4-FFF2-40B4-BE49-F238E27FC236}">
                  <a16:creationId xmlns:a16="http://schemas.microsoft.com/office/drawing/2014/main" id="{1B0E11F2-C918-EFA6-A06E-EB33B82EB2A4}"/>
                </a:ext>
              </a:extLst>
            </p:cNvPr>
            <p:cNvSpPr/>
            <p:nvPr/>
          </p:nvSpPr>
          <p:spPr>
            <a:xfrm>
              <a:off x="6171271" y="3300718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Eth2</a:t>
              </a:r>
            </a:p>
          </p:txBody>
        </p:sp>
      </p:grpSp>
      <p:cxnSp>
        <p:nvCxnSpPr>
          <p:cNvPr id="285" name="Connettore a gomito 284">
            <a:extLst>
              <a:ext uri="{FF2B5EF4-FFF2-40B4-BE49-F238E27FC236}">
                <a16:creationId xmlns:a16="http://schemas.microsoft.com/office/drawing/2014/main" id="{7E664D34-EAA2-6146-210C-ED8F0DE244E1}"/>
              </a:ext>
            </a:extLst>
          </p:cNvPr>
          <p:cNvCxnSpPr>
            <a:cxnSpLocks/>
            <a:stCxn id="270" idx="3"/>
            <a:endCxn id="218" idx="0"/>
          </p:cNvCxnSpPr>
          <p:nvPr/>
        </p:nvCxnSpPr>
        <p:spPr>
          <a:xfrm flipV="1">
            <a:off x="5839496" y="2219477"/>
            <a:ext cx="1451012" cy="1361895"/>
          </a:xfrm>
          <a:prstGeom prst="bentConnector3">
            <a:avLst>
              <a:gd name="adj1" fmla="val 521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nettore a gomito 288">
            <a:extLst>
              <a:ext uri="{FF2B5EF4-FFF2-40B4-BE49-F238E27FC236}">
                <a16:creationId xmlns:a16="http://schemas.microsoft.com/office/drawing/2014/main" id="{A69EB83D-C687-1294-3D61-4C06BA803D4A}"/>
              </a:ext>
            </a:extLst>
          </p:cNvPr>
          <p:cNvCxnSpPr>
            <a:cxnSpLocks/>
            <a:stCxn id="276" idx="3"/>
            <a:endCxn id="215" idx="0"/>
          </p:cNvCxnSpPr>
          <p:nvPr/>
        </p:nvCxnSpPr>
        <p:spPr>
          <a:xfrm flipV="1">
            <a:off x="5839496" y="2676677"/>
            <a:ext cx="1451012" cy="1582609"/>
          </a:xfrm>
          <a:prstGeom prst="bentConnector3">
            <a:avLst>
              <a:gd name="adj1" fmla="val 669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ttore a gomito 293">
            <a:extLst>
              <a:ext uri="{FF2B5EF4-FFF2-40B4-BE49-F238E27FC236}">
                <a16:creationId xmlns:a16="http://schemas.microsoft.com/office/drawing/2014/main" id="{B638E4EA-10D9-089C-F7C7-8F4668C2F1AC}"/>
              </a:ext>
            </a:extLst>
          </p:cNvPr>
          <p:cNvCxnSpPr>
            <a:cxnSpLocks/>
            <a:stCxn id="281" idx="3"/>
            <a:endCxn id="212" idx="0"/>
          </p:cNvCxnSpPr>
          <p:nvPr/>
        </p:nvCxnSpPr>
        <p:spPr>
          <a:xfrm flipV="1">
            <a:off x="5839496" y="3133877"/>
            <a:ext cx="1451012" cy="1740604"/>
          </a:xfrm>
          <a:prstGeom prst="bentConnector3">
            <a:avLst>
              <a:gd name="adj1" fmla="val 817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3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988C26CA-2695-000F-575F-C414855CB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F9A45F7-3490-2D86-6B77-F9E58517D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5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041DDB8-2270-CCFA-745D-71B530F3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Step One – </a:t>
            </a:r>
            <a:r>
              <a:rPr lang="en-GB" sz="1800" noProof="0" dirty="0"/>
              <a:t>Preliminary Activities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299563E3-B976-E0FF-AB5D-7FD3B6C2C7AA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8" y="1084900"/>
            <a:ext cx="7430025" cy="3414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noProof="0" dirty="0"/>
              <a:t>State of the Art &amp; Literature Review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Analysis of academic publications, technical articles, and white papers 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noProof="0" dirty="0"/>
              <a:t>Hardware diagnostics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noProof="0" dirty="0"/>
              <a:t>LLMs applied to unstructured data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noProof="0" dirty="0"/>
              <a:t>LLMs for fault detection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noProof="0" dirty="0"/>
              <a:t>Anomaly detection and fault isolation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Fault isolation, identification of best practices and current limitations in existing solutions</a:t>
            </a:r>
          </a:p>
          <a:p>
            <a:pPr>
              <a:buNone/>
            </a:pPr>
            <a:endParaRPr lang="en-GB" b="1" noProof="0" dirty="0"/>
          </a:p>
          <a:p>
            <a:pPr>
              <a:buNone/>
            </a:pPr>
            <a:r>
              <a:rPr lang="en-GB" b="1" noProof="0" dirty="0"/>
              <a:t>Prompt Engineering </a:t>
            </a:r>
          </a:p>
          <a:p>
            <a:r>
              <a:rPr lang="en-GB" dirty="0"/>
              <a:t>In-Context Learning to teach the system architecture and how to reply</a:t>
            </a:r>
          </a:p>
          <a:p>
            <a:pPr>
              <a:buNone/>
            </a:pPr>
            <a:endParaRPr lang="en-GB" noProof="0" dirty="0"/>
          </a:p>
          <a:p>
            <a:pPr>
              <a:buNone/>
            </a:pPr>
            <a:r>
              <a:rPr lang="en-GB" b="1" noProof="0" dirty="0"/>
              <a:t>Technological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Comparison of existing LLMs: Llama3.2-3B-Instuct, Phi-4-mini-reasoning, Mistral-7B-Instruct-V0.3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66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F7BF671D-F17B-E2A4-FBB6-86743DF46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D0123D6-13A1-9BB1-38DE-5DFDA473A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6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668EE1A-8CAA-4DBF-3DF8-0AF66EF2B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Step One – Prompt Engineering and ICL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0D92C8-D433-B986-8466-23D27985C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5" y="1343620"/>
            <a:ext cx="3956300" cy="5967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595273-8456-E8D1-E9B6-6267C6E33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45" y="2010863"/>
            <a:ext cx="3956300" cy="1763224"/>
          </a:xfrm>
          <a:prstGeom prst="rect">
            <a:avLst/>
          </a:prstGeom>
        </p:spPr>
      </p:pic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CE094C7-819A-B027-990D-36DB1F07DD2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9463"/>
          <a:stretch>
            <a:fillRect/>
          </a:stretch>
        </p:blipFill>
        <p:spPr>
          <a:xfrm>
            <a:off x="4800330" y="1151777"/>
            <a:ext cx="2816340" cy="2528301"/>
          </a:xfrm>
          <a:prstGeom prst="rect">
            <a:avLst/>
          </a:prstGeom>
        </p:spPr>
      </p:pic>
      <p:pic>
        <p:nvPicPr>
          <p:cNvPr id="9" name="Picture 8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01EACF12-9F46-80DC-9CF5-7089D2870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597" y="3774087"/>
            <a:ext cx="3355806" cy="72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07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CC3F1-8777-8739-8384-DCC1C4466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FB2EABE5-642C-3731-DB48-355BF1E27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8284851-DE40-0A4E-DFB4-34CE6A56C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7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048EC829-D8F2-5761-F6FE-33C7841BA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Step One – System Representation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1AE1AF-9A3E-EEFB-3BE5-437AAC38E4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849"/>
          <a:stretch>
            <a:fillRect/>
          </a:stretch>
        </p:blipFill>
        <p:spPr>
          <a:xfrm>
            <a:off x="610364" y="1025662"/>
            <a:ext cx="2926159" cy="1580765"/>
          </a:xfrm>
          <a:prstGeom prst="rect">
            <a:avLst/>
          </a:prstGeom>
        </p:spPr>
      </p:pic>
      <p:pic>
        <p:nvPicPr>
          <p:cNvPr id="6" name="Picture 5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2A5099F6-CD7B-2FD7-22A0-6CF06028E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64" y="2673450"/>
            <a:ext cx="2926158" cy="2116271"/>
          </a:xfrm>
          <a:prstGeom prst="rect">
            <a:avLst/>
          </a:prstGeom>
        </p:spPr>
      </p:pic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36B351F-32CA-3211-5A6C-2E3280BB49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4134"/>
          <a:stretch>
            <a:fillRect/>
          </a:stretch>
        </p:blipFill>
        <p:spPr>
          <a:xfrm>
            <a:off x="3813591" y="1173494"/>
            <a:ext cx="3100624" cy="322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89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2FD1F-00CC-4A5D-BB95-1A2531161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7A7402BB-A6CF-7EFA-D2DE-FFC9B2F15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D0C191A-A3AA-0739-C8AA-79742F25C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8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6544AC4-BE59-257D-5BAD-291597C1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Step One – Models Comparison</a:t>
            </a:r>
            <a:endParaRPr lang="en-GB" sz="1800" noProof="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DB15A90-2015-4DAE-B8B9-31B22BB03B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1793555"/>
              </p:ext>
            </p:extLst>
          </p:nvPr>
        </p:nvGraphicFramePr>
        <p:xfrm>
          <a:off x="273845" y="969133"/>
          <a:ext cx="1780149" cy="1843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5C5FB37-0070-CC64-C252-AA043A02AF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7768377"/>
              </p:ext>
            </p:extLst>
          </p:nvPr>
        </p:nvGraphicFramePr>
        <p:xfrm>
          <a:off x="2053994" y="969133"/>
          <a:ext cx="4067911" cy="1843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6C7FEB2-19A6-40C2-A7FD-039352FCCE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0575171"/>
              </p:ext>
            </p:extLst>
          </p:nvPr>
        </p:nvGraphicFramePr>
        <p:xfrm>
          <a:off x="0" y="3130061"/>
          <a:ext cx="2504049" cy="1427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9A059D1-44D4-43E0-BE03-B18B49B890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6925000"/>
              </p:ext>
            </p:extLst>
          </p:nvPr>
        </p:nvGraphicFramePr>
        <p:xfrm>
          <a:off x="2504049" y="3130060"/>
          <a:ext cx="2759423" cy="1427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56FA808-CCB9-49D9-9A9D-36BB333DB7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0714371"/>
              </p:ext>
            </p:extLst>
          </p:nvPr>
        </p:nvGraphicFramePr>
        <p:xfrm>
          <a:off x="5263472" y="3130060"/>
          <a:ext cx="3092169" cy="1427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554264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6BEC0-5789-9EA8-2805-6CB7D880B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4E4CC85B-80DF-783E-47C3-B9E0F51D3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5EB26B3-5CD4-7E14-0F47-396056546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9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CE6D897-8BE1-3C69-5346-1B65AD43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Step </a:t>
            </a:r>
            <a:r>
              <a:rPr lang="en-GB" sz="1800" dirty="0"/>
              <a:t>One – Model Size Capabilities</a:t>
            </a:r>
            <a:endParaRPr lang="en-GB" sz="1800" noProof="0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E5225CE-BF62-06E1-11B7-85D28E48A8D3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noProof="0" dirty="0"/>
              <a:t>A larger context (prompt/input) reduces the model performance</a:t>
            </a:r>
          </a:p>
        </p:txBody>
      </p:sp>
      <p:pic>
        <p:nvPicPr>
          <p:cNvPr id="5" name="Picture 4" descr="A diagram of a computer system&#10;&#10;AI-generated content may be incorrect.">
            <a:extLst>
              <a:ext uri="{FF2B5EF4-FFF2-40B4-BE49-F238E27FC236}">
                <a16:creationId xmlns:a16="http://schemas.microsoft.com/office/drawing/2014/main" id="{3040F605-98AF-DF33-AE92-DD582D625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82" y="1688780"/>
            <a:ext cx="3720465" cy="236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50740"/>
      </p:ext>
    </p:extLst>
  </p:cSld>
  <p:clrMapOvr>
    <a:masterClrMapping/>
  </p:clrMapOvr>
</p:sld>
</file>

<file path=ppt/theme/theme1.xml><?xml version="1.0" encoding="utf-8"?>
<a:theme xmlns:a="http://schemas.openxmlformats.org/drawingml/2006/main" name="MBDA 2022 - Layout for chapter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5BCE16B3-ED86-4D4C-BF9E-44232A99901A}" vid="{D8C4B849-C52A-4688-9311-3A92F472699E}"/>
    </a:ext>
  </a:extLst>
</a:theme>
</file>

<file path=ppt/theme/theme2.xml><?xml version="1.0" encoding="utf-8"?>
<a:theme xmlns:a="http://schemas.openxmlformats.org/drawingml/2006/main" name="MBDA 2022 - Cover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5BCE16B3-ED86-4D4C-BF9E-44232A99901A}" vid="{B983DA4C-44A8-49A7-B85F-141D537DA02E}"/>
    </a:ext>
  </a:extLst>
</a:theme>
</file>

<file path=ppt/theme/theme3.xml><?xml version="1.0" encoding="utf-8"?>
<a:theme xmlns:a="http://schemas.openxmlformats.org/drawingml/2006/main" name="MBDA 2022 - Common layouts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5BCE16B3-ED86-4D4C-BF9E-44232A99901A}" vid="{CD6FFFCE-DD40-46B7-90A3-F63C0BBF9DB7}"/>
    </a:ext>
  </a:extLst>
</a:theme>
</file>

<file path=ppt/theme/theme4.xml><?xml version="1.0" encoding="utf-8"?>
<a:theme xmlns:a="http://schemas.openxmlformats.org/drawingml/2006/main" name="1_MBDA 2022 - Common layouts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1C339509-EF26-4289-A0DE-D9AE0DF6135B}" vid="{86C714EA-F243-4658-A7FD-72C2133B70A6}"/>
    </a:ext>
  </a:extLst>
</a:theme>
</file>

<file path=ppt/theme/theme5.xml><?xml version="1.0" encoding="utf-8"?>
<a:theme xmlns:a="http://schemas.openxmlformats.org/drawingml/2006/main" name="2_MBDA 2022 - Common layouts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1C339509-EF26-4289-A0DE-D9AE0DF6135B}" vid="{86C714EA-F243-4658-A7FD-72C2133B70A6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42EF4E5439F44C8903F3CCFB98FCE1" ma:contentTypeVersion="0" ma:contentTypeDescription="Crée un document." ma:contentTypeScope="" ma:versionID="4b33b2e4613f2b740a8e8310e87d208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57f17c183c8e1c5f7b0cab674a623c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359B68-3A07-473A-8B77-A623612D80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1057E4-8D6E-4158-A963-7FE7DB4B8D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3B6992B-7B9D-4423-9AA1-4557F2A2D8FB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MBDA_PowerPoint_Template_EN</Template>
  <TotalTime>866</TotalTime>
  <Words>766</Words>
  <Application>Microsoft Office PowerPoint</Application>
  <PresentationFormat>On-screen Show (16:9)</PresentationFormat>
  <Paragraphs>224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Calibri</vt:lpstr>
      <vt:lpstr>Arial</vt:lpstr>
      <vt:lpstr>Lato Medium</vt:lpstr>
      <vt:lpstr>Lato</vt:lpstr>
      <vt:lpstr>Aptos Narrow</vt:lpstr>
      <vt:lpstr>MBDA 2022 - Layout for chapter</vt:lpstr>
      <vt:lpstr>MBDA 2022 - Cover</vt:lpstr>
      <vt:lpstr>MBDA 2022 - Common layouts</vt:lpstr>
      <vt:lpstr>1_MBDA 2022 - Common layouts</vt:lpstr>
      <vt:lpstr>2_MBDA 2022 - Common layouts</vt:lpstr>
      <vt:lpstr>Enhancing Fault Isolation in Hardware Systems Using Large Language Models (LLMs) </vt:lpstr>
      <vt:lpstr>Thesis’ objectives  </vt:lpstr>
      <vt:lpstr>Operative steps</vt:lpstr>
      <vt:lpstr>Sample System </vt:lpstr>
      <vt:lpstr>Step One – Preliminary Activities</vt:lpstr>
      <vt:lpstr>Step One – Prompt Engineering and ICL</vt:lpstr>
      <vt:lpstr>Step One – System Representation</vt:lpstr>
      <vt:lpstr>Step One – Models Comparison</vt:lpstr>
      <vt:lpstr>Step One – Model Size Capabilities</vt:lpstr>
      <vt:lpstr>Step Two – Scenarios and Dataset</vt:lpstr>
      <vt:lpstr>Step Two – No Few-Shot</vt:lpstr>
      <vt:lpstr>Step Two – No Few-Shot Results</vt:lpstr>
      <vt:lpstr>Step Two – Few-Shot</vt:lpstr>
      <vt:lpstr>Step Two – Few-Shot Results</vt:lpstr>
      <vt:lpstr>Step Two – No Few-Shot Reduced</vt:lpstr>
      <vt:lpstr>Step Two – No Few-Shot Reduced Results</vt:lpstr>
      <vt:lpstr>Conclusion and Future Developments</vt:lpstr>
      <vt:lpstr>Enhancing Fault Isolation in Hardware Systems Using Large Language Models (LLMs) </vt:lpstr>
    </vt:vector>
  </TitlesOfParts>
  <Company>MBDA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BERNARD.Marylin</dc:creator>
  <cp:lastModifiedBy>Matteo GIANVENUTI</cp:lastModifiedBy>
  <cp:revision>1094</cp:revision>
  <cp:lastPrinted>2024-03-05T13:57:10Z</cp:lastPrinted>
  <dcterms:created xsi:type="dcterms:W3CDTF">2024-02-08T08:43:24Z</dcterms:created>
  <dcterms:modified xsi:type="dcterms:W3CDTF">2025-09-30T10:58:35Z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0x010100C742EF4E5439F44C8903F3CCFB98FCE1</vt:lpwstr>
  </property>
  <property fmtid="{D5CDD505-2E9C-101B-9397-08002B2CF9AE}" pid="3" name="_NewReviewCycle">
    <vt:lpwstr/>
  </property>
</Properties>
</file>