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4"/>
    <p:sldMasterId id="2147483670" r:id="rId5"/>
    <p:sldMasterId id="2147483651" r:id="rId6"/>
    <p:sldMasterId id="2147483674" r:id="rId7"/>
    <p:sldMasterId id="2147483692" r:id="rId8"/>
  </p:sldMasterIdLst>
  <p:notesMasterIdLst>
    <p:notesMasterId r:id="rId17"/>
  </p:notesMasterIdLst>
  <p:handoutMasterIdLst>
    <p:handoutMasterId r:id="rId18"/>
  </p:handoutMasterIdLst>
  <p:sldIdLst>
    <p:sldId id="556" r:id="rId9"/>
    <p:sldId id="562" r:id="rId10"/>
    <p:sldId id="560" r:id="rId11"/>
    <p:sldId id="557" r:id="rId12"/>
    <p:sldId id="555" r:id="rId13"/>
    <p:sldId id="559" r:id="rId14"/>
    <p:sldId id="561" r:id="rId15"/>
    <p:sldId id="563" r:id="rId16"/>
  </p:sldIdLst>
  <p:sldSz cx="9144000" cy="5143500" type="screen16x9"/>
  <p:notesSz cx="6808788" cy="9940925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Medium" panose="020F0502020204030203" pitchFamily="34" charset="0"/>
      <p:regular r:id="rId23"/>
      <p:italic r:id="rId24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12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28/09/2025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28/09/2025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02FA34C-AA8F-2686-1642-4E698AC08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966F-E295-045A-3DFD-635949E7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53F5E2-50FA-8334-5A8F-27EA4DE0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0532D2-12AA-A9D8-1EF4-8B174B8B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70ADF9-BB71-EA65-5506-657BBA3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Thesis’ objectives </a:t>
            </a:r>
            <a:br>
              <a:rPr lang="en-GB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16F794F-486D-7A6D-FD1A-A7F6704C7C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Explore the use of LLMs in hardware diagnostic to analyse diagnostics test results, identify any possible anomalies and try to find their possible causes</a:t>
            </a:r>
          </a:p>
          <a:p>
            <a:pPr>
              <a:lnSpc>
                <a:spcPct val="150000"/>
              </a:lnSpc>
            </a:pPr>
            <a:r>
              <a:rPr lang="en-GB" dirty="0"/>
              <a:t>In an offline working environment characterized by challenging limited resources without the support of cloud infrastructures or high-end GPU, like the resources available on computer laptop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87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noProof="0" dirty="0"/>
              <a:t>Step One - Evaluating LLM Understanding of the System Schema</a:t>
            </a:r>
          </a:p>
          <a:p>
            <a:r>
              <a:rPr lang="en-GB" dirty="0"/>
              <a:t>Evaluate the SOTA in hardware diagnostics 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tabular, Json or descriptive representation is more effective for training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Step Two - E</a:t>
            </a:r>
            <a:r>
              <a:rPr lang="en-GB" b="1" dirty="0"/>
              <a:t>valuating the LLM ability of analyse logs and telemetry data generated by the diagnostic software</a:t>
            </a:r>
          </a:p>
          <a:p>
            <a:r>
              <a:rPr lang="en-GB" dirty="0"/>
              <a:t>Use a simulator to generate structured data tailored to system diagnostics. Design realistic fault scenarios to feed into the LLM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Use the LLM to identify anomalies and their possible causes</a:t>
            </a:r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- </a:t>
            </a:r>
            <a:r>
              <a:rPr lang="en-GB" sz="1800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Analysis of academic publications, technical articles, and white papers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Hardware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applied to unstructured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for fault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Anomaly detection and fault isolation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Fault isolation, identification of best practices and current limitations in existing solutions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Technological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Comparison of existing LLM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7BF671D-F17B-E2A4-FBB6-86743DF4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D0123D6-13A1-9BB1-38DE-5DFDA47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68EE1A-8CAA-4DBF-3DF8-0AF66EF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E7732C2-F890-AC58-EB08-AF5FBACC532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420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34FD32C-40F1-17E5-BFCE-414B362F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C42C062-8BFC-6B9A-41E7-A757A8442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AE6C53-FD02-8F04-7599-20294A79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Components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9BCD81A-F9B0-A4FB-CF43-72E11B929F1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7552"/>
            <a:ext cx="6933406" cy="3511996"/>
          </a:xfrm>
        </p:spPr>
        <p:txBody>
          <a:bodyPr>
            <a:normAutofit/>
          </a:bodyPr>
          <a:lstStyle/>
          <a:p>
            <a:r>
              <a:rPr lang="en-GB" b="1" noProof="0" dirty="0"/>
              <a:t>Console</a:t>
            </a:r>
          </a:p>
          <a:p>
            <a:pPr marL="285739" lvl="1" indent="0">
              <a:buNone/>
            </a:pPr>
            <a:r>
              <a:rPr lang="en-GB" noProof="0" dirty="0"/>
              <a:t>computer equipped with a monitor, keyboard, and mouse, allowing operators to interact with a system</a:t>
            </a:r>
            <a:endParaRPr lang="en-GB" b="1" noProof="0" dirty="0"/>
          </a:p>
          <a:p>
            <a:r>
              <a:rPr lang="en-GB" b="1" noProof="0" dirty="0"/>
              <a:t>Switch</a:t>
            </a:r>
          </a:p>
          <a:p>
            <a:pPr marL="285739" lvl="1" indent="0">
              <a:buNone/>
            </a:pPr>
            <a:r>
              <a:rPr lang="en-GB" noProof="0" dirty="0"/>
              <a:t>a networking device that connects multiple computers or devices, efficiently managing data traffic within a network</a:t>
            </a:r>
          </a:p>
          <a:p>
            <a:r>
              <a:rPr lang="en-GB" b="1" noProof="0" dirty="0"/>
              <a:t>Workstation</a:t>
            </a:r>
          </a:p>
          <a:p>
            <a:pPr marL="285739" lvl="1" indent="0">
              <a:buNone/>
            </a:pPr>
            <a:r>
              <a:rPr lang="en-GB" noProof="0" dirty="0"/>
              <a:t>A high-performance computer</a:t>
            </a:r>
          </a:p>
          <a:p>
            <a:r>
              <a:rPr lang="en-GB" b="1" noProof="0" dirty="0"/>
              <a:t>SBC (Single Board Computer)</a:t>
            </a:r>
          </a:p>
          <a:p>
            <a:pPr marL="285739" lvl="1" indent="0">
              <a:buNone/>
            </a:pPr>
            <a:r>
              <a:rPr lang="en-GB" noProof="0" dirty="0"/>
              <a:t>A compact computer with all essential components (CPU, memory, I/O) integrated onto a single board, used in embedded systems.</a:t>
            </a:r>
          </a:p>
          <a:p>
            <a:r>
              <a:rPr lang="en-GB" b="1" noProof="0" dirty="0"/>
              <a:t>NAS (Network Attached Storage)</a:t>
            </a:r>
          </a:p>
          <a:p>
            <a:pPr marL="285739" lvl="1" indent="0">
              <a:buNone/>
            </a:pPr>
            <a:r>
              <a:rPr lang="en-GB" noProof="0" dirty="0"/>
              <a:t>A dedicated storage device connected to a network, allowing multiple users to store and access files remotely.</a:t>
            </a:r>
          </a:p>
          <a:p>
            <a:r>
              <a:rPr lang="en-GB" b="1" noProof="0" dirty="0"/>
              <a:t>Server</a:t>
            </a:r>
          </a:p>
          <a:p>
            <a:pPr marL="285739" lvl="1" indent="0">
              <a:buNone/>
            </a:pPr>
            <a:r>
              <a:rPr lang="en-GB" noProof="0" dirty="0"/>
              <a:t>A powerful computer that provides services or resources to other computers, managing data, applications, or networks.</a:t>
            </a:r>
          </a:p>
        </p:txBody>
      </p:sp>
    </p:spTree>
    <p:extLst>
      <p:ext uri="{BB962C8B-B14F-4D97-AF65-F5344CB8AC3E}">
        <p14:creationId xmlns:p14="http://schemas.microsoft.com/office/powerpoint/2010/main" val="309218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5489-9CBD-3FC1-529F-CD125FC4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FDEF027-B165-075E-03DC-0E8F261C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7E1A442-EBD2-13C8-2C85-01EED650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6A97D92B-8FC4-1248-E446-DBF9FE5FD01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6B89435-1B22-AE9D-B757-8BA8374B2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909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2EF4E5439F44C8903F3CCFB98FCE1" ma:contentTypeVersion="0" ma:contentTypeDescription="Crée un document." ma:contentTypeScope="" ma:versionID="4b33b2e4613f2b740a8e8310e87d20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7f17c183c8e1c5f7b0cab674a623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B6992B-7B9D-4423-9AA1-4557F2A2D8F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1057E4-8D6E-4158-A963-7FE7DB4B8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359B68-3A07-473A-8B77-A623612D80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468</TotalTime>
  <Words>533</Words>
  <Application>Microsoft Office PowerPoint</Application>
  <PresentationFormat>On-screen Show (16:9)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Lato Medium</vt:lpstr>
      <vt:lpstr>Arial</vt:lpstr>
      <vt:lpstr>Lato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Enhancing Fault Isolation in Hardware Systems Using Large Language Models (LLM) </vt:lpstr>
      <vt:lpstr>Thesis’ objectives  </vt:lpstr>
      <vt:lpstr>Operative steps</vt:lpstr>
      <vt:lpstr>Step One - Preliminary Activities</vt:lpstr>
      <vt:lpstr>S</vt:lpstr>
      <vt:lpstr>Sample System </vt:lpstr>
      <vt:lpstr>Components</vt:lpstr>
      <vt:lpstr>Enhancing Fault Isolation in Hardware Systems Using Large Language Models (LLM) </vt:lpstr>
    </vt:vector>
  </TitlesOfParts>
  <Company>MBDA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BERNARD.Marylin</dc:creator>
  <cp:lastModifiedBy>Matteo GIANVENUTI</cp:lastModifiedBy>
  <cp:revision>1045</cp:revision>
  <cp:lastPrinted>2024-03-05T13:57:10Z</cp:lastPrinted>
  <dcterms:created xsi:type="dcterms:W3CDTF">2024-02-08T08:43:24Z</dcterms:created>
  <dcterms:modified xsi:type="dcterms:W3CDTF">2025-09-28T10:33:39Z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0x010100C742EF4E5439F44C8903F3CCFB98FCE1</vt:lpwstr>
  </property>
  <property fmtid="{D5CDD505-2E9C-101B-9397-08002B2CF9AE}" pid="3" name="_NewReviewCycle">
    <vt:lpwstr/>
  </property>
</Properties>
</file>