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F9941E0-AF2F-4363-9C5A-98B0604CB672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6CABF1-3722-46A3-BC07-B8FB5A2B19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Particionisanje podataka u PostgreSQL DBMS-u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Mihajlo Veljković 1497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229600" cy="357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particionisanja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Kolona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podela</a:t>
            </a:r>
            <a:r>
              <a:rPr lang="en-US" dirty="0" smtClean="0"/>
              <a:t> ne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NULL </a:t>
            </a:r>
            <a:r>
              <a:rPr lang="en-US" dirty="0" err="1" smtClean="0"/>
              <a:t>vrednosti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postojati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ključ</a:t>
            </a:r>
            <a:r>
              <a:rPr lang="en-US" dirty="0" smtClean="0"/>
              <a:t> </a:t>
            </a:r>
            <a:r>
              <a:rPr lang="en-US" dirty="0" err="1" smtClean="0"/>
              <a:t>particionisanja</a:t>
            </a:r>
            <a:r>
              <a:rPr lang="en-US" dirty="0" smtClean="0"/>
              <a:t> ne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izraze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ograničenja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uključiti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služe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particionisanje</a:t>
            </a:r>
            <a:endParaRPr lang="en-US" dirty="0" smtClean="0"/>
          </a:p>
          <a:p>
            <a:pPr lvl="0"/>
            <a:r>
              <a:rPr lang="en-US" dirty="0" err="1" smtClean="0"/>
              <a:t>Okidači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promeniti</a:t>
            </a:r>
            <a:r>
              <a:rPr lang="en-US" dirty="0" smtClean="0"/>
              <a:t> u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particiju</a:t>
            </a:r>
            <a:r>
              <a:rPr lang="en-US" dirty="0" smtClean="0"/>
              <a:t> se </a:t>
            </a:r>
            <a:r>
              <a:rPr lang="en-US" dirty="0" err="1" smtClean="0"/>
              <a:t>upisuju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particionisanja</a:t>
            </a:r>
            <a:r>
              <a:rPr lang="en-US" dirty="0" smtClean="0"/>
              <a:t> </a:t>
            </a:r>
            <a:r>
              <a:rPr lang="en-US" dirty="0" err="1" smtClean="0"/>
              <a:t>trajna</a:t>
            </a:r>
            <a:r>
              <a:rPr lang="en-US" dirty="0" smtClean="0"/>
              <a:t>,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trajne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obrnuto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ORM </a:t>
            </a:r>
            <a:r>
              <a:rPr lang="en-US" dirty="0" err="1" smtClean="0"/>
              <a:t>alati</a:t>
            </a:r>
            <a:r>
              <a:rPr lang="en-US" dirty="0" smtClean="0"/>
              <a:t>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punu</a:t>
            </a:r>
            <a:r>
              <a:rPr lang="en-US" dirty="0" smtClean="0"/>
              <a:t> </a:t>
            </a:r>
            <a:r>
              <a:rPr lang="en-US" dirty="0" err="1" smtClean="0"/>
              <a:t>podršku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5581" y="2396518"/>
            <a:ext cx="6652837" cy="30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9358" y="2663241"/>
            <a:ext cx="6965284" cy="249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Particionisanje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Metoda </a:t>
            </a:r>
            <a:r>
              <a:rPr lang="sr-Latn-RS" dirty="0" smtClean="0"/>
              <a:t>optimizacij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sr-Latn-RS" dirty="0" smtClean="0"/>
              <a:t>koja podrazumeva podelu tabela na particije radi bržeg izvršavanja upita.</a:t>
            </a:r>
          </a:p>
          <a:p>
            <a:r>
              <a:rPr lang="sr-Latn-RS" dirty="0" smtClean="0"/>
              <a:t>Postoji horizontalno i vertikalno particionisanje.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Vertikalno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Smanjivanje broja kolona ukoliko su nepotrebne ili imaju veliki uticaj na performanse</a:t>
            </a:r>
            <a:endParaRPr lang="en-US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85918" y="3357562"/>
            <a:ext cx="5547360" cy="310134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Horizontalno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Smanjivanje broja redova u tabeli u odnosu na vrednosti kolone</a:t>
            </a:r>
            <a:endParaRPr lang="en-US" dirty="0"/>
          </a:p>
        </p:txBody>
      </p:sp>
      <p:pic>
        <p:nvPicPr>
          <p:cNvPr id="1026" name="Picture 2" descr="System Design — Sharding / Data Partitioning | by Larry | Peng Yang |  Computer Science Fundamentals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5560989" cy="3515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 smtClean="0"/>
              <a:t>Particionisanje u PostgreSQL DBMS-u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Počevši od verzije 10, postoji </a:t>
            </a:r>
            <a:r>
              <a:rPr lang="sr-Latn-RS" i="1" dirty="0" smtClean="0"/>
              <a:t>native </a:t>
            </a:r>
            <a:r>
              <a:rPr lang="sr-Latn-RS" dirty="0" smtClean="0"/>
              <a:t>particionisanje. Pored toga postoji i particionisanje pomoću nasleđivanja.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Native particionisanje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 opsegu – ključna reč RANGE, donja vrednost inkluzivna (npr. 1..10 , 1 ulazi u particiju, 10 ne)</a:t>
            </a:r>
          </a:p>
          <a:p>
            <a:r>
              <a:rPr lang="sr-Latn-RS" dirty="0" smtClean="0"/>
              <a:t>Po listama – ključna reč LIST, uzima listu vrednosti</a:t>
            </a:r>
          </a:p>
          <a:p>
            <a:r>
              <a:rPr lang="sr-Latn-RS" dirty="0" smtClean="0"/>
              <a:t>Po hash vrednostima – moduo operacija, podaci se dele po ostatku</a:t>
            </a:r>
          </a:p>
          <a:p>
            <a:r>
              <a:rPr lang="sr-Latn-RS" dirty="0" smtClean="0"/>
              <a:t>Moguća je i kombinacija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7132939" cy="200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Optimizacije pri particionisanju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Brže brisanje podataka (briše se cela tabela za neki opseg podataka)</a:t>
            </a:r>
          </a:p>
          <a:p>
            <a:r>
              <a:rPr lang="en-US" dirty="0" err="1" smtClean="0"/>
              <a:t>Orezivanje</a:t>
            </a:r>
            <a:r>
              <a:rPr lang="en-US" dirty="0" smtClean="0"/>
              <a:t> </a:t>
            </a:r>
            <a:r>
              <a:rPr lang="en-US" dirty="0" err="1" smtClean="0"/>
              <a:t>particija</a:t>
            </a:r>
            <a:r>
              <a:rPr lang="en-US" dirty="0" smtClean="0"/>
              <a:t> (planer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uzima</a:t>
            </a:r>
            <a:r>
              <a:rPr lang="en-US" dirty="0" smtClean="0"/>
              <a:t> u </a:t>
            </a:r>
            <a:r>
              <a:rPr lang="en-US" dirty="0" err="1" smtClean="0"/>
              <a:t>obzir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relevantne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particijama</a:t>
            </a:r>
            <a:endParaRPr lang="sr-Latn-R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Particionisanje</a:t>
            </a:r>
            <a:r>
              <a:rPr lang="en-US" sz="3600" dirty="0" smtClean="0"/>
              <a:t> </a:t>
            </a:r>
            <a:r>
              <a:rPr lang="en-US" sz="3600" dirty="0" err="1" smtClean="0"/>
              <a:t>pomo</a:t>
            </a:r>
            <a:r>
              <a:rPr lang="sr-Latn-RS" sz="3600" dirty="0" smtClean="0"/>
              <a:t>ću nasleđivanja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verzije pre PGSQL 10 i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uslovi</a:t>
            </a:r>
            <a:r>
              <a:rPr lang="en-US" dirty="0" smtClean="0"/>
              <a:t> </a:t>
            </a:r>
            <a:r>
              <a:rPr lang="en-US" dirty="0" err="1" smtClean="0"/>
              <a:t>podele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pokriveni</a:t>
            </a:r>
            <a:r>
              <a:rPr lang="en-US" dirty="0" smtClean="0"/>
              <a:t> native </a:t>
            </a:r>
            <a:r>
              <a:rPr lang="en-US" dirty="0" err="1" smtClean="0"/>
              <a:t>uslovima</a:t>
            </a:r>
            <a:r>
              <a:rPr lang="en-US" dirty="0" smtClean="0"/>
              <a:t>.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nasle</a:t>
            </a:r>
            <a:r>
              <a:rPr lang="sr-Latn-RS" dirty="0" smtClean="0"/>
              <a:t>đivanje tabela i okidače.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175</TotalTime>
  <Words>282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Particionisanje podataka u PostgreSQL DBMS-u</vt:lpstr>
      <vt:lpstr>Particionisanje podataka</vt:lpstr>
      <vt:lpstr>Vertikalno particionisanje</vt:lpstr>
      <vt:lpstr>Horizontalno particionisanje</vt:lpstr>
      <vt:lpstr>Particionisanje u PostgreSQL DBMS-u</vt:lpstr>
      <vt:lpstr>Native particionisanje</vt:lpstr>
      <vt:lpstr>Slide 7</vt:lpstr>
      <vt:lpstr>Optimizacije pri particionisanju</vt:lpstr>
      <vt:lpstr>Particionisanje pomoću nasleđivanja</vt:lpstr>
      <vt:lpstr>Slide 10</vt:lpstr>
      <vt:lpstr>Mane particionisanja</vt:lpstr>
      <vt:lpstr>Performanse</vt:lpstr>
      <vt:lpstr>Performanse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Particionisanje podataka u PostgreSQL DBMS-u</dc:title>
  <dc:creator>mihajlo</dc:creator>
  <cp:lastModifiedBy>mihajlo</cp:lastModifiedBy>
  <cp:revision>18</cp:revision>
  <dcterms:created xsi:type="dcterms:W3CDTF">2023-04-18T14:28:50Z</dcterms:created>
  <dcterms:modified xsi:type="dcterms:W3CDTF">2023-04-26T11:49:53Z</dcterms:modified>
</cp:coreProperties>
</file>