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FEA10-B7A4-416E-90B1-F0674B3B13BB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969C2-4BB9-46DE-BC72-97E8018E0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(r)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mogućnost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čitanja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kolona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čemu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navesti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specifične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kolone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pristup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(a)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mogućnost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upisa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takođe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specifičnim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kolonama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(w)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mogućnost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ažuriranja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(d)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mogućnost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brisanja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podataka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(D)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dozvoljava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operaciju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tabelom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(x)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mogućnost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povezivanja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stranih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ključeva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 (t)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mogućnost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povezivanja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okidakčih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funkcija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tabelu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(C)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mogućnost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kreiranja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unutar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šeme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 (c)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dozvoljava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konekcije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TEMPORARY (T)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mogućnost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kreiranja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privremenih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(X)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dozvoljava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korišćenje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funkcija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 (U)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dozvoljava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korišćenje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unutar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šeme,kreiranih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tipova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sekvenci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(s)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dozvoljava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postavljanje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varijabli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SYSTEM (A)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dozvoljava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promenu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sistemskih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varijabli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969C2-4BB9-46DE-BC72-97E8018E05E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F9EF-44E2-4D5F-9B15-EA9460FB32B1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FF907-BD78-4743-A014-5F177ACB1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F9EF-44E2-4D5F-9B15-EA9460FB32B1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F907-BD78-4743-A014-5F177ACB1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9AFF907-BD78-4743-A014-5F177ACB1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F9EF-44E2-4D5F-9B15-EA9460FB32B1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F9EF-44E2-4D5F-9B15-EA9460FB32B1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9AFF907-BD78-4743-A014-5F177ACB1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F9EF-44E2-4D5F-9B15-EA9460FB32B1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FF907-BD78-4743-A014-5F177ACB1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08AF9EF-44E2-4D5F-9B15-EA9460FB32B1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F907-BD78-4743-A014-5F177ACB1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F9EF-44E2-4D5F-9B15-EA9460FB32B1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9AFF907-BD78-4743-A014-5F177ACB1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F9EF-44E2-4D5F-9B15-EA9460FB32B1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9AFF907-BD78-4743-A014-5F177ACB1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F9EF-44E2-4D5F-9B15-EA9460FB32B1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AFF907-BD78-4743-A014-5F177ACB1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FF907-BD78-4743-A014-5F177ACB1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F9EF-44E2-4D5F-9B15-EA9460FB32B1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9AFF907-BD78-4743-A014-5F177ACB1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08AF9EF-44E2-4D5F-9B15-EA9460FB32B1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8AF9EF-44E2-4D5F-9B15-EA9460FB32B1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FF907-BD78-4743-A014-5F177ACB1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Mihajlo</a:t>
            </a:r>
            <a:r>
              <a:rPr lang="sr-Latn-RS" dirty="0" smtClean="0"/>
              <a:t> Veljković 1497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Skladištenje poverljivih informacija u PostgreSQL DBMS-u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RLS sistem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0428" y="1720850"/>
            <a:ext cx="7026632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Enkripcija pomoću pgcrypto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Pored ograničavanja pristupa podataka, potrebno je i enkriptovati sve poverljive podatke. Pgcrypto modul je ugrađen u PostgreSQL i nudi jednostavne funkcije za enkriptovanje: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643314"/>
            <a:ext cx="408051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1490" y="3071810"/>
            <a:ext cx="484251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Enkripcija pomoću pgsodium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Ukoliko je potrebno korišćenje drugih algoritama za enkripciju ili su potrebni dodatni načini za enkriptovanje podataka, pgsodium ekstenzija mapira API libsodium biblioteke za korišćenje u PostgreSQL-u. 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71744"/>
            <a:ext cx="5791200" cy="290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5500702"/>
            <a:ext cx="5943600" cy="50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6072206"/>
            <a:ext cx="5943600" cy="43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Razmena podataka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04238" cy="344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786322"/>
            <a:ext cx="7132637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Anonimizacija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Pored enkripcije podataka, ponekad je potrebno anonimizirati podatke tako da se čuvaju samo delovi ili da određeni korisnici imaju pristup samo opisu sačuvanih podataka. Ekstenzija postgresql_anonymizer nudi ove mogućnosti.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786190"/>
            <a:ext cx="3280410" cy="172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786190"/>
            <a:ext cx="5943600" cy="68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4643446"/>
            <a:ext cx="5943600" cy="58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Čuvanje</a:t>
            </a:r>
            <a:r>
              <a:rPr lang="en-US" dirty="0" smtClean="0"/>
              <a:t> </a:t>
            </a:r>
            <a:r>
              <a:rPr lang="en-US" dirty="0" err="1" smtClean="0"/>
              <a:t>poverljivih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 u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kom</a:t>
            </a:r>
            <a:r>
              <a:rPr lang="en-US" dirty="0" smtClean="0"/>
              <a:t> DBMS-u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trivijalno</a:t>
            </a:r>
            <a:endParaRPr lang="sr-Latn-RS" dirty="0" smtClean="0"/>
          </a:p>
          <a:p>
            <a:r>
              <a:rPr lang="sr-Latn-RS" dirty="0" smtClean="0"/>
              <a:t>Metod zaštite švajcarskog sira može da bude efektivan</a:t>
            </a:r>
          </a:p>
          <a:p>
            <a:r>
              <a:rPr lang="sr-Latn-RS" dirty="0" smtClean="0"/>
              <a:t>Administrator i developeri moraju biti ažurni</a:t>
            </a:r>
          </a:p>
          <a:p>
            <a:r>
              <a:rPr lang="sr-Latn-RS" dirty="0" smtClean="0"/>
              <a:t>Nijedno rešenje samo po sebi nije kompletno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pic>
        <p:nvPicPr>
          <p:cNvPr id="4" name="Content Placeholder 3" descr="what-is-a-data-breach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5008" y="3786190"/>
            <a:ext cx="3063240" cy="2377440"/>
          </a:xfrm>
        </p:spPr>
      </p:pic>
      <p:sp>
        <p:nvSpPr>
          <p:cNvPr id="5" name="TextBox 4"/>
          <p:cNvSpPr txBox="1"/>
          <p:nvPr/>
        </p:nvSpPr>
        <p:spPr>
          <a:xfrm>
            <a:off x="357158" y="1785926"/>
            <a:ext cx="81439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Informacije su ključni deo današnjih aplikacija. Kompanijama je potreban sve veći i veći broj poverljivih korisničkih informacija, ali vrlo često te informacije nisu skladištene na adekvatan način.</a:t>
            </a:r>
          </a:p>
          <a:p>
            <a:endParaRPr lang="sr-Latn-RS" dirty="0"/>
          </a:p>
          <a:p>
            <a:r>
              <a:rPr lang="sr-Latn-RS" dirty="0" smtClean="0"/>
              <a:t>Kao korisnici, potrebno je imati određene predostrožnosti pri korišćenju aplikacija:</a:t>
            </a:r>
          </a:p>
          <a:p>
            <a:pPr>
              <a:buFont typeface="Arial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koristiti različite šifre</a:t>
            </a:r>
          </a:p>
          <a:p>
            <a:pPr>
              <a:buFont typeface="Arial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koristiti različite e-mail adrese (ili alijase)</a:t>
            </a:r>
          </a:p>
          <a:p>
            <a:pPr>
              <a:buFont typeface="Arial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ostavljati samo neophodne informacije</a:t>
            </a:r>
          </a:p>
          <a:p>
            <a:pPr>
              <a:buFont typeface="Arial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proveravati validnosti sertifikati pri pristupanju</a:t>
            </a:r>
          </a:p>
          <a:p>
            <a:pPr>
              <a:buFont typeface="Arial" pitchFamily="34" charset="0"/>
              <a:buChar char="•"/>
            </a:pPr>
            <a:endParaRPr lang="sr-Latn-RS" dirty="0" smtClean="0"/>
          </a:p>
          <a:p>
            <a:pPr>
              <a:buFont typeface="Arial" pitchFamily="34" charset="0"/>
              <a:buChar char="•"/>
            </a:pPr>
            <a:endParaRPr lang="sr-Latn-RS" dirty="0"/>
          </a:p>
          <a:p>
            <a:r>
              <a:rPr lang="sr-Latn-RS" dirty="0" smtClean="0"/>
              <a:t>Kao inženjeri, potrebno je uzeti u obzir potencijalne slabe tačke</a:t>
            </a:r>
          </a:p>
          <a:p>
            <a:r>
              <a:rPr lang="sr-Latn-RS" dirty="0" smtClean="0"/>
              <a:t>i dizajnirati aplikacije tako da i pri eventualnom napadu, napadači</a:t>
            </a:r>
          </a:p>
          <a:p>
            <a:r>
              <a:rPr lang="sr-Latn-RS" dirty="0" smtClean="0"/>
              <a:t>ne dobiju pristup informacijama ili dobiju samo enkriptovane podatke.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Najčešći napadi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SQL injection</a:t>
            </a:r>
          </a:p>
          <a:p>
            <a:r>
              <a:rPr lang="sr-Latn-RS" dirty="0" smtClean="0"/>
              <a:t>Neovlašćeni pristup podacima (napadač ima pristup kredencijalima)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Rešenja u PostgreSQL DBMS-u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Upiti sa paramertima</a:t>
            </a:r>
          </a:p>
          <a:p>
            <a:r>
              <a:rPr lang="sr-Latn-RS" dirty="0" smtClean="0"/>
              <a:t>RBAC (sistem kontrole pristupa zasnovan na ulogama)</a:t>
            </a:r>
          </a:p>
          <a:p>
            <a:r>
              <a:rPr lang="sr-Latn-RS" dirty="0" smtClean="0"/>
              <a:t>RLS sistem (bezbednost na nivou redova)</a:t>
            </a:r>
          </a:p>
          <a:p>
            <a:r>
              <a:rPr lang="en-US" dirty="0" err="1" smtClean="0"/>
              <a:t>pgcrypto</a:t>
            </a:r>
            <a:r>
              <a:rPr lang="sr-Latn-RS" dirty="0" smtClean="0"/>
              <a:t> modul</a:t>
            </a:r>
          </a:p>
          <a:p>
            <a:r>
              <a:rPr lang="en-US" dirty="0" err="1" smtClean="0"/>
              <a:t>pgsodium</a:t>
            </a:r>
            <a:r>
              <a:rPr lang="sr-Latn-RS" dirty="0" smtClean="0"/>
              <a:t> ekstenzija</a:t>
            </a:r>
          </a:p>
          <a:p>
            <a:r>
              <a:rPr lang="en-US" dirty="0" err="1" smtClean="0"/>
              <a:t>postgresql</a:t>
            </a:r>
            <a:r>
              <a:rPr lang="sr-Latn-RS" dirty="0" smtClean="0"/>
              <a:t>_anonymizer ekstenzija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SQL Injection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Zaštita od SQL Injection napada se vrši korišćenjem upita sa paramterima i ograničavanjem nivoa pristupa nad podacima</a:t>
            </a:r>
          </a:p>
          <a:p>
            <a:endParaRPr lang="sr-Latn-RS" dirty="0" smtClean="0"/>
          </a:p>
          <a:p>
            <a:r>
              <a:rPr lang="en-US" dirty="0" smtClean="0"/>
              <a:t>P</a:t>
            </a:r>
            <a:r>
              <a:rPr lang="sr-Latn-RS" dirty="0" smtClean="0"/>
              <a:t>rimer napada: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143380"/>
            <a:ext cx="4838700" cy="79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5072074"/>
            <a:ext cx="251841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SQL Injection – upiti sa paramterima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sr-Latn-RS" dirty="0" smtClean="0"/>
              <a:t>ešenje: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14554"/>
            <a:ext cx="5593080" cy="76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RBAC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PostgreSQL ima ugrađen RBAC sistem za ograničavanje pristupa podacima u zavisnosti od uloge korisnika. Svaki objekat ima vlasnika koji definiše privilegije nad kreiranim objektom. Podrzumeva se da početno </a:t>
            </a:r>
            <a:r>
              <a:rPr lang="sr-Latn-RS" smtClean="0"/>
              <a:t>stanje </a:t>
            </a:r>
            <a:r>
              <a:rPr lang="sr-Latn-RS" smtClean="0"/>
              <a:t>objekta </a:t>
            </a:r>
            <a:r>
              <a:rPr lang="sr-Latn-RS" dirty="0" smtClean="0"/>
              <a:t>dozvoljava pristup samo vlasniku.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RBAC sistem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785926"/>
            <a:ext cx="381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714752"/>
            <a:ext cx="8466137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RLS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Pored RBAC sistema, postoji i RLS sistem koji omogućava definisanje pravila za pristup redovima neke tabele. Nad tabelom se izvršava upit za uključivanje sistema:</a:t>
            </a:r>
          </a:p>
          <a:p>
            <a:endParaRPr lang="sr-Latn-RS" dirty="0" smtClean="0"/>
          </a:p>
          <a:p>
            <a:r>
              <a:rPr lang="sr-Latn-RS" dirty="0" smtClean="0"/>
              <a:t>Podrazumeva se da niko nema pristup redovima, pa je potrebno definisati ili pravila za sve operacije nad tabelom, ili pravila za svaki tip upita (SELECT,INSERT,UPDATE,DELETE).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357562"/>
            <a:ext cx="442341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457</TotalTime>
  <Words>568</Words>
  <Application>Microsoft Office PowerPoint</Application>
  <PresentationFormat>On-screen Show (4:3)</PresentationFormat>
  <Paragraphs>66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Skladištenje poverljivih informacija u PostgreSQL DBMS-u</vt:lpstr>
      <vt:lpstr>Uvod</vt:lpstr>
      <vt:lpstr>Najčešći napadi</vt:lpstr>
      <vt:lpstr>Rešenja u PostgreSQL DBMS-u</vt:lpstr>
      <vt:lpstr>SQL Injection </vt:lpstr>
      <vt:lpstr>SQL Injection – upiti sa paramterima</vt:lpstr>
      <vt:lpstr>RBAC sistem</vt:lpstr>
      <vt:lpstr>RBAC sistem</vt:lpstr>
      <vt:lpstr>RLS sistem</vt:lpstr>
      <vt:lpstr>RLS sistem</vt:lpstr>
      <vt:lpstr>Enkripcija pomoću pgcrypto</vt:lpstr>
      <vt:lpstr>Enkripcija pomoću pgsodium</vt:lpstr>
      <vt:lpstr>Razmena podataka</vt:lpstr>
      <vt:lpstr>Anonimizacija podataka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Skladištenje poverljivih informacija u PostgreSQL DBMS-u</dc:title>
  <dc:creator>mihajlo</dc:creator>
  <cp:lastModifiedBy>mihajlo</cp:lastModifiedBy>
  <cp:revision>14</cp:revision>
  <dcterms:created xsi:type="dcterms:W3CDTF">2023-05-29T12:49:52Z</dcterms:created>
  <dcterms:modified xsi:type="dcterms:W3CDTF">2023-05-31T10:46:24Z</dcterms:modified>
</cp:coreProperties>
</file>