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9" r:id="rId9"/>
    <p:sldId id="266" r:id="rId10"/>
    <p:sldId id="270" r:id="rId11"/>
    <p:sldId id="267" r:id="rId12"/>
    <p:sldId id="271" r:id="rId13"/>
    <p:sldId id="26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60"/>
  </p:normalViewPr>
  <p:slideViewPr>
    <p:cSldViewPr>
      <p:cViewPr varScale="1">
        <p:scale>
          <a:sx n="69" d="100"/>
          <a:sy n="69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C844B-885A-460B-A86C-D3171D74D095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C1006-06F6-4194-8CAC-7A1D15654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1006-06F6-4194-8CAC-7A1D156541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8CBBE8-5C20-44F2-A1DB-6FDF5AFAC571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E40836-8F84-4DB4-923D-4656155B1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BBE8-5C20-44F2-A1DB-6FDF5AFAC571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836-8F84-4DB4-923D-4656155B1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BBE8-5C20-44F2-A1DB-6FDF5AFAC571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836-8F84-4DB4-923D-4656155B1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BBE8-5C20-44F2-A1DB-6FDF5AFAC571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836-8F84-4DB4-923D-4656155B1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BBE8-5C20-44F2-A1DB-6FDF5AFAC571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836-8F84-4DB4-923D-4656155B1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BBE8-5C20-44F2-A1DB-6FDF5AFAC571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836-8F84-4DB4-923D-4656155B1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BBE8-5C20-44F2-A1DB-6FDF5AFAC571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836-8F84-4DB4-923D-4656155B1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BBE8-5C20-44F2-A1DB-6FDF5AFAC571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836-8F84-4DB4-923D-4656155B1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BBE8-5C20-44F2-A1DB-6FDF5AFAC571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836-8F84-4DB4-923D-4656155B1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48CBBE8-5C20-44F2-A1DB-6FDF5AFAC571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836-8F84-4DB4-923D-4656155B1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8CBBE8-5C20-44F2-A1DB-6FDF5AFAC571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E40836-8F84-4DB4-923D-4656155B1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8CBBE8-5C20-44F2-A1DB-6FDF5AFAC571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E40836-8F84-4DB4-923D-4656155B1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PICAT Speech to Text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00600"/>
            <a:ext cx="7772400" cy="1199704"/>
          </a:xfrm>
        </p:spPr>
        <p:txBody>
          <a:bodyPr>
            <a:noAutofit/>
          </a:bodyPr>
          <a:lstStyle/>
          <a:p>
            <a:pPr algn="l"/>
            <a:r>
              <a:rPr lang="en-US" sz="1400" b="1" u="sng" dirty="0" smtClean="0">
                <a:solidFill>
                  <a:schemeClr val="bg2">
                    <a:lumMod val="10000"/>
                  </a:schemeClr>
                </a:solidFill>
              </a:rPr>
              <a:t>Presentation by:</a:t>
            </a:r>
          </a:p>
          <a:p>
            <a:pPr algn="l"/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Aman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Kushwah</a:t>
            </a:r>
            <a:endParaRPr lang="en-US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Mridul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 Gupta</a:t>
            </a:r>
          </a:p>
          <a:p>
            <a:pPr algn="l"/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Kush </a:t>
            </a:r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Bhagor</a:t>
            </a:r>
            <a:endParaRPr lang="en-US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sz="1400" b="1" dirty="0" err="1" smtClean="0">
                <a:solidFill>
                  <a:schemeClr val="bg2">
                    <a:lumMod val="10000"/>
                  </a:schemeClr>
                </a:solidFill>
              </a:rPr>
              <a:t>Dhananjay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 Singh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Gives phonetic representation of every word </a:t>
            </a:r>
            <a:r>
              <a:rPr lang="en-US" dirty="0" smtClean="0"/>
              <a:t>in vocabulary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assemble valid words from </a:t>
            </a:r>
            <a:r>
              <a:rPr lang="en-US" dirty="0" smtClean="0"/>
              <a:t>output produced </a:t>
            </a:r>
            <a:r>
              <a:rPr lang="en-US" dirty="0"/>
              <a:t>by acoustic model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hi-IN" dirty="0" smtClean="0"/>
              <a:t>चेयरमैन </a:t>
            </a:r>
            <a:r>
              <a:rPr lang="en-US" dirty="0" smtClean="0"/>
              <a:t>   	</a:t>
            </a:r>
            <a:r>
              <a:rPr lang="hi-IN" dirty="0" smtClean="0"/>
              <a:t>च्ए </a:t>
            </a:r>
            <a:r>
              <a:rPr lang="hi-IN" dirty="0"/>
              <a:t>र् अ म्ऐ न्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hi-IN" dirty="0" smtClean="0"/>
              <a:t>आशावादी </a:t>
            </a:r>
            <a:r>
              <a:rPr lang="en-US" dirty="0" smtClean="0"/>
              <a:t>	</a:t>
            </a:r>
            <a:r>
              <a:rPr lang="hi-IN" dirty="0" smtClean="0"/>
              <a:t>आ </a:t>
            </a:r>
            <a:r>
              <a:rPr lang="hi-IN" dirty="0"/>
              <a:t>श्आ व्आ द् ई</a:t>
            </a:r>
          </a:p>
          <a:p>
            <a:r>
              <a:rPr lang="en-US" dirty="0" smtClean="0"/>
              <a:t>Main mantra - Smaller the vocabulary </a:t>
            </a:r>
            <a:r>
              <a:rPr lang="en-US" dirty="0"/>
              <a:t>size better is the </a:t>
            </a:r>
            <a:r>
              <a:rPr lang="en-US" dirty="0" smtClean="0"/>
              <a:t>recognition accuracy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Phonetic Lexicon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0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Language modeling is used in many natural language processing applications such as speech recognition tries to capture the properties of a language and to predict the next word in the speech </a:t>
            </a:r>
            <a:r>
              <a:rPr lang="en-US" dirty="0" smtClean="0"/>
              <a:t>sequence. </a:t>
            </a:r>
            <a:r>
              <a:rPr lang="en-US" dirty="0"/>
              <a:t>The software language model compares the phonemes to words in its built in </a:t>
            </a:r>
            <a:r>
              <a:rPr lang="en-US" dirty="0" smtClean="0"/>
              <a:t>dictionary.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</a:t>
            </a:r>
          </a:p>
        </p:txBody>
      </p:sp>
    </p:spTree>
    <p:extLst>
      <p:ext uri="{BB962C8B-B14F-4D97-AF65-F5344CB8AC3E}">
        <p14:creationId xmlns:p14="http://schemas.microsoft.com/office/powerpoint/2010/main" val="294538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Dictation</a:t>
            </a:r>
          </a:p>
          <a:p>
            <a:pPr marL="109728" indent="0">
              <a:buNone/>
            </a:pPr>
            <a:r>
              <a:rPr lang="en-US" dirty="0" smtClean="0"/>
              <a:t>	 </a:t>
            </a:r>
            <a:r>
              <a:rPr lang="en-US" dirty="0"/>
              <a:t>For specific domains like office documents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 System </a:t>
            </a:r>
            <a:r>
              <a:rPr lang="en-US" dirty="0"/>
              <a:t>control/navigation</a:t>
            </a:r>
          </a:p>
          <a:p>
            <a:pPr marL="109728" indent="0">
              <a:buNone/>
            </a:pPr>
            <a:r>
              <a:rPr lang="en-US" dirty="0"/>
              <a:t>	 </a:t>
            </a:r>
            <a:r>
              <a:rPr lang="en-US" dirty="0" smtClean="0"/>
              <a:t>For </a:t>
            </a:r>
            <a:r>
              <a:rPr lang="en-US" dirty="0"/>
              <a:t>driving menus, pushbuttons and GUI </a:t>
            </a:r>
            <a:r>
              <a:rPr lang="en-US" dirty="0" smtClean="0"/>
              <a:t>components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 Building </a:t>
            </a:r>
            <a:r>
              <a:rPr lang="en-US" dirty="0"/>
              <a:t>hands free GUI interfaces</a:t>
            </a:r>
          </a:p>
          <a:p>
            <a:r>
              <a:rPr lang="en-US" dirty="0" smtClean="0"/>
              <a:t>Commercial/Industrial applications</a:t>
            </a:r>
          </a:p>
          <a:p>
            <a:pPr marL="393192" lvl="1" indent="0">
              <a:buNone/>
            </a:pPr>
            <a:r>
              <a:rPr lang="en-US" dirty="0" smtClean="0"/>
              <a:t>	 </a:t>
            </a:r>
            <a:r>
              <a:rPr lang="en-US" dirty="0"/>
              <a:t>Limited domain intelligent dialog systems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 Telephonic </a:t>
            </a:r>
            <a:r>
              <a:rPr lang="en-US" dirty="0"/>
              <a:t>inquiry systems (IVR)</a:t>
            </a:r>
          </a:p>
          <a:p>
            <a:r>
              <a:rPr lang="en-US" dirty="0" smtClean="0"/>
              <a:t>Software </a:t>
            </a:r>
            <a:r>
              <a:rPr lang="en-US" dirty="0"/>
              <a:t>for blind people</a:t>
            </a:r>
          </a:p>
          <a:p>
            <a:r>
              <a:rPr lang="en-US" dirty="0" smtClean="0"/>
              <a:t>Entertainment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 Operations </a:t>
            </a:r>
            <a:r>
              <a:rPr lang="en-US" dirty="0"/>
              <a:t>in computer </a:t>
            </a:r>
            <a:r>
              <a:rPr lang="en-US" dirty="0" smtClean="0"/>
              <a:t>games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Building chatter bots</a:t>
            </a:r>
          </a:p>
          <a:p>
            <a:r>
              <a:rPr lang="en-US" dirty="0" smtClean="0"/>
              <a:t>Driving </a:t>
            </a:r>
            <a:r>
              <a:rPr lang="en-US" dirty="0"/>
              <a:t>intelligent devices</a:t>
            </a:r>
          </a:p>
          <a:p>
            <a:pPr marL="109728" indent="0">
              <a:buNone/>
            </a:pPr>
            <a:r>
              <a:rPr lang="en-US" dirty="0" smtClean="0"/>
              <a:t>	 </a:t>
            </a:r>
            <a:r>
              <a:rPr lang="en-US" dirty="0"/>
              <a:t>Robots, washing machines, coffee vending machines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2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project has the speech recognizing capabilities which can be used for typing purposes in any of the text editors </a:t>
            </a:r>
            <a:r>
              <a:rPr lang="en-US" dirty="0" err="1" smtClean="0"/>
              <a:t>eg</a:t>
            </a:r>
            <a:r>
              <a:rPr lang="en-US" dirty="0" smtClean="0"/>
              <a:t>. Notepad.</a:t>
            </a:r>
          </a:p>
          <a:p>
            <a:pPr algn="just"/>
            <a:r>
              <a:rPr lang="en-US" dirty="0" smtClean="0"/>
              <a:t>It can also be </a:t>
            </a:r>
            <a:r>
              <a:rPr lang="en-US" smtClean="0"/>
              <a:t>embedded in </a:t>
            </a:r>
            <a:r>
              <a:rPr lang="en-US" dirty="0" smtClean="0"/>
              <a:t>applications like MS-Word as an add-on to do typing. 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b="1" dirty="0" smtClean="0">
              <a:solidFill>
                <a:schemeClr val="accent1">
                  <a:lumMod val="75000"/>
                </a:schemeClr>
              </a:solidFill>
              <a:latin typeface="Accent SF" pitchFamily="2" charset="0"/>
            </a:endParaRPr>
          </a:p>
          <a:p>
            <a:pPr algn="ctr">
              <a:buNone/>
            </a:pPr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  <a:latin typeface="Accent SF" pitchFamily="2" charset="0"/>
              </a:rPr>
              <a:t>Thank You…!</a:t>
            </a:r>
            <a:endParaRPr lang="en-US" sz="6600" b="1" dirty="0">
              <a:solidFill>
                <a:schemeClr val="accent1">
                  <a:lumMod val="75000"/>
                </a:schemeClr>
              </a:solidFill>
              <a:latin typeface="Accent SF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Speech recognition is a technology that enables a computer to capture the words spoken by a human with a help of microphone. These words are later on recognized by speech recognizer, and in the end, system outputs the recognized words in text form.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understand the speech recognition and its fundamentals.</a:t>
            </a:r>
          </a:p>
          <a:p>
            <a:pPr algn="just"/>
            <a:r>
              <a:rPr lang="en-US" dirty="0" smtClean="0"/>
              <a:t>Make this application able to listen to speech</a:t>
            </a:r>
          </a:p>
          <a:p>
            <a:pPr algn="just">
              <a:buNone/>
            </a:pPr>
            <a:r>
              <a:rPr lang="en-US" dirty="0" smtClean="0"/>
              <a:t>	and convert into text and display it. </a:t>
            </a:r>
          </a:p>
          <a:p>
            <a:pPr algn="just"/>
            <a:r>
              <a:rPr lang="en-US" dirty="0" smtClean="0"/>
              <a:t>Its implementation as a desktop Application.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accuracy and misinterpretation.</a:t>
            </a:r>
          </a:p>
          <a:p>
            <a:r>
              <a:rPr lang="en-US" dirty="0" smtClean="0"/>
              <a:t>Time costs and productivity. </a:t>
            </a:r>
          </a:p>
          <a:p>
            <a:r>
              <a:rPr lang="en-US" dirty="0" smtClean="0"/>
              <a:t>Accents and speech recognition.</a:t>
            </a:r>
          </a:p>
          <a:p>
            <a:r>
              <a:rPr lang="en-US" dirty="0" smtClean="0"/>
              <a:t>Background noise interference.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current S2T </a:t>
            </a:r>
            <a:r>
              <a:rPr lang="en-US" dirty="0" err="1" smtClean="0"/>
              <a:t>softwares</a:t>
            </a:r>
            <a:r>
              <a:rPr lang="en-US" dirty="0" smtClean="0"/>
              <a:t>/APIs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 Process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1138"/>
            <a:ext cx="8382000" cy="4525962"/>
          </a:xfrm>
        </p:spPr>
      </p:pic>
    </p:spTree>
    <p:extLst>
      <p:ext uri="{BB962C8B-B14F-4D97-AF65-F5344CB8AC3E}">
        <p14:creationId xmlns:p14="http://schemas.microsoft.com/office/powerpoint/2010/main" val="41747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help of microphone audio is input to the system, the pc sound card produces the equivalent digital representation of received audio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Input </a:t>
            </a:r>
          </a:p>
        </p:txBody>
      </p:sp>
    </p:spTree>
    <p:extLst>
      <p:ext uri="{BB962C8B-B14F-4D97-AF65-F5344CB8AC3E}">
        <p14:creationId xmlns:p14="http://schemas.microsoft.com/office/powerpoint/2010/main" val="38991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process of converting the analog signal into a digital form is known as </a:t>
            </a:r>
            <a:r>
              <a:rPr lang="en-US" dirty="0" smtClean="0"/>
              <a:t>digitization, </a:t>
            </a:r>
            <a:r>
              <a:rPr lang="en-US" dirty="0"/>
              <a:t>it involves the both sampling and quantization processes. Sampling is converting a continuous signal into discrete signal, while the process of approximating a continuous range of values is known as quantization.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Digitization </a:t>
            </a:r>
          </a:p>
        </p:txBody>
      </p:sp>
    </p:spTree>
    <p:extLst>
      <p:ext uri="{BB962C8B-B14F-4D97-AF65-F5344CB8AC3E}">
        <p14:creationId xmlns:p14="http://schemas.microsoft.com/office/powerpoint/2010/main" val="278869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46138"/>
            <a:ext cx="8229600" cy="4525963"/>
          </a:xfrm>
        </p:spPr>
        <p:txBody>
          <a:bodyPr/>
          <a:lstStyle/>
          <a:p>
            <a:r>
              <a:rPr lang="en-US" dirty="0"/>
              <a:t>Captures the spectral variations of every phoneme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38" y="1989106"/>
            <a:ext cx="7409524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2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Uses technique called as Hidden Markov </a:t>
            </a:r>
            <a:r>
              <a:rPr lang="en-US" dirty="0" smtClean="0"/>
              <a:t>Models to </a:t>
            </a:r>
            <a:r>
              <a:rPr lang="en-US" dirty="0"/>
              <a:t>capture the temporal variations in </a:t>
            </a:r>
            <a:r>
              <a:rPr lang="en-US" dirty="0" smtClean="0"/>
              <a:t>speech data</a:t>
            </a:r>
            <a:endParaRPr lang="en-US" dirty="0"/>
          </a:p>
          <a:p>
            <a:pPr algn="just"/>
            <a:r>
              <a:rPr lang="en-US" dirty="0" smtClean="0"/>
              <a:t>HMM </a:t>
            </a:r>
            <a:r>
              <a:rPr lang="en-US" dirty="0"/>
              <a:t>is a statistical Machine Learning Technique</a:t>
            </a:r>
          </a:p>
          <a:p>
            <a:pPr algn="just"/>
            <a:r>
              <a:rPr lang="en-US" dirty="0" smtClean="0"/>
              <a:t>All </a:t>
            </a:r>
            <a:r>
              <a:rPr lang="en-US" dirty="0"/>
              <a:t>the models are stored in form of binary </a:t>
            </a:r>
            <a:r>
              <a:rPr lang="en-US" dirty="0" smtClean="0"/>
              <a:t>files which </a:t>
            </a:r>
            <a:r>
              <a:rPr lang="en-US" dirty="0"/>
              <a:t>are then used by decoder for </a:t>
            </a:r>
            <a:r>
              <a:rPr lang="en-US" dirty="0" smtClean="0"/>
              <a:t>comparing with </a:t>
            </a:r>
            <a:r>
              <a:rPr lang="en-US" dirty="0"/>
              <a:t>actual speech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Acoustic Model </a:t>
            </a:r>
          </a:p>
        </p:txBody>
      </p:sp>
    </p:spTree>
    <p:extLst>
      <p:ext uri="{BB962C8B-B14F-4D97-AF65-F5344CB8AC3E}">
        <p14:creationId xmlns:p14="http://schemas.microsoft.com/office/powerpoint/2010/main" val="4227365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160</TotalTime>
  <Words>358</Words>
  <Application>Microsoft Office PowerPoint</Application>
  <PresentationFormat>On-screen Show (4:3)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Accent SF</vt:lpstr>
      <vt:lpstr>Calibri</vt:lpstr>
      <vt:lpstr>Lucida Sans Unicode</vt:lpstr>
      <vt:lpstr>Mangal</vt:lpstr>
      <vt:lpstr>Verdana</vt:lpstr>
      <vt:lpstr>Wingdings 2</vt:lpstr>
      <vt:lpstr>Wingdings 3</vt:lpstr>
      <vt:lpstr>Concourse</vt:lpstr>
      <vt:lpstr>PICAT Speech to Text </vt:lpstr>
      <vt:lpstr>Overview</vt:lpstr>
      <vt:lpstr>Objective</vt:lpstr>
      <vt:lpstr>Disadvantages of current S2T softwares/APIs</vt:lpstr>
      <vt:lpstr>Speech Recognition Process</vt:lpstr>
      <vt:lpstr>Voice Input </vt:lpstr>
      <vt:lpstr>Digitization </vt:lpstr>
      <vt:lpstr>PowerPoint Presentation</vt:lpstr>
      <vt:lpstr>Acoustic Model </vt:lpstr>
      <vt:lpstr>Phonetic Lexicon</vt:lpstr>
      <vt:lpstr>Language Model </vt:lpstr>
      <vt:lpstr>Application area</vt:lpstr>
      <vt:lpstr>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INSPIRON</dc:creator>
  <cp:lastModifiedBy>Aman Kushwah</cp:lastModifiedBy>
  <cp:revision>17</cp:revision>
  <dcterms:created xsi:type="dcterms:W3CDTF">2017-08-18T13:57:12Z</dcterms:created>
  <dcterms:modified xsi:type="dcterms:W3CDTF">2018-03-09T18:58:05Z</dcterms:modified>
</cp:coreProperties>
</file>