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FF9411-54DF-465B-A4DF-8A763663E805}">
          <p14:sldIdLst>
            <p14:sldId id="256"/>
            <p14:sldId id="259"/>
            <p14:sldId id="257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Untitled Section" id="{44B6C08F-D793-4E8F-ADA8-4FC5CE20214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5F64"/>
    <a:srgbClr val="85CC18"/>
    <a:srgbClr val="F4384E"/>
    <a:srgbClr val="07A3D9"/>
    <a:srgbClr val="F65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A249CB-0601-4A10-AB57-C0DB14D801C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667A5A-5CD6-429D-A086-D4064EBCCD93}">
      <dgm:prSet phldrT="[Text]" custT="1"/>
      <dgm:spPr>
        <a:solidFill>
          <a:srgbClr val="FFC000"/>
        </a:solidFill>
      </dgm:spPr>
      <dgm:t>
        <a:bodyPr/>
        <a:lstStyle/>
        <a:p>
          <a:r>
            <a:rPr lang="en-IN" sz="2800" dirty="0"/>
            <a:t>Output</a:t>
          </a:r>
        </a:p>
      </dgm:t>
    </dgm:pt>
    <dgm:pt modelId="{4F7DC90D-B4D8-43B4-923F-89136A9A3216}" type="parTrans" cxnId="{7148432A-5382-401C-B5BF-E1B28DADA2D8}">
      <dgm:prSet/>
      <dgm:spPr/>
      <dgm:t>
        <a:bodyPr/>
        <a:lstStyle/>
        <a:p>
          <a:endParaRPr lang="en-IN"/>
        </a:p>
      </dgm:t>
    </dgm:pt>
    <dgm:pt modelId="{57CD334C-54C5-41BA-8BC5-023692E53824}" type="sibTrans" cxnId="{7148432A-5382-401C-B5BF-E1B28DADA2D8}">
      <dgm:prSet/>
      <dgm:spPr/>
      <dgm:t>
        <a:bodyPr/>
        <a:lstStyle/>
        <a:p>
          <a:endParaRPr lang="en-IN"/>
        </a:p>
      </dgm:t>
    </dgm:pt>
    <dgm:pt modelId="{DA7A7F71-FCC7-41C0-9C40-AC16892AD66C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2400" dirty="0"/>
            <a:t>Analog</a:t>
          </a:r>
        </a:p>
      </dgm:t>
    </dgm:pt>
    <dgm:pt modelId="{7E7FDC44-AA97-4AB9-8310-F3873A68F5CA}" type="parTrans" cxnId="{2C063D49-A96A-4D49-958E-A999D802D229}">
      <dgm:prSet/>
      <dgm:spPr/>
      <dgm:t>
        <a:bodyPr/>
        <a:lstStyle/>
        <a:p>
          <a:endParaRPr lang="en-IN"/>
        </a:p>
      </dgm:t>
    </dgm:pt>
    <dgm:pt modelId="{0EF94DF6-9250-4FDB-ADA2-2D9D1151FAF6}" type="sibTrans" cxnId="{2C063D49-A96A-4D49-958E-A999D802D229}">
      <dgm:prSet/>
      <dgm:spPr/>
      <dgm:t>
        <a:bodyPr/>
        <a:lstStyle/>
        <a:p>
          <a:endParaRPr lang="en-IN"/>
        </a:p>
      </dgm:t>
    </dgm:pt>
    <dgm:pt modelId="{BCD93BDA-3343-4575-869E-6FFFAB58B6F0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2400" dirty="0"/>
            <a:t>Digital</a:t>
          </a:r>
        </a:p>
      </dgm:t>
    </dgm:pt>
    <dgm:pt modelId="{E539C450-79F3-4D86-B1AC-ADC0626CAC66}" type="parTrans" cxnId="{82275F4F-4D29-49F6-AD5B-D1394BE4423F}">
      <dgm:prSet/>
      <dgm:spPr/>
      <dgm:t>
        <a:bodyPr/>
        <a:lstStyle/>
        <a:p>
          <a:endParaRPr lang="en-IN"/>
        </a:p>
      </dgm:t>
    </dgm:pt>
    <dgm:pt modelId="{54223038-81D9-4897-BE1B-D33CC2A11D75}" type="sibTrans" cxnId="{82275F4F-4D29-49F6-AD5B-D1394BE4423F}">
      <dgm:prSet/>
      <dgm:spPr/>
      <dgm:t>
        <a:bodyPr/>
        <a:lstStyle/>
        <a:p>
          <a:endParaRPr lang="en-IN"/>
        </a:p>
      </dgm:t>
    </dgm:pt>
    <dgm:pt modelId="{762B6E14-B884-44A6-AAC6-D4DA44F427A3}">
      <dgm:prSet phldrT="[Text]" custT="1"/>
      <dgm:spPr>
        <a:solidFill>
          <a:srgbClr val="FFC000"/>
        </a:solidFill>
      </dgm:spPr>
      <dgm:t>
        <a:bodyPr/>
        <a:lstStyle/>
        <a:p>
          <a:r>
            <a:rPr lang="en-IN" sz="2800" dirty="0"/>
            <a:t>Datatype</a:t>
          </a:r>
        </a:p>
      </dgm:t>
    </dgm:pt>
    <dgm:pt modelId="{5DBA0A8C-E466-4FD4-9DF4-C704EC137B9D}" type="parTrans" cxnId="{C4F07658-FA86-4486-B08C-714D73F9EC2C}">
      <dgm:prSet/>
      <dgm:spPr/>
      <dgm:t>
        <a:bodyPr/>
        <a:lstStyle/>
        <a:p>
          <a:endParaRPr lang="en-IN"/>
        </a:p>
      </dgm:t>
    </dgm:pt>
    <dgm:pt modelId="{C22FDA99-3E8E-4C3F-9491-2356D18F2270}" type="sibTrans" cxnId="{C4F07658-FA86-4486-B08C-714D73F9EC2C}">
      <dgm:prSet/>
      <dgm:spPr/>
      <dgm:t>
        <a:bodyPr/>
        <a:lstStyle/>
        <a:p>
          <a:endParaRPr lang="en-IN"/>
        </a:p>
      </dgm:t>
    </dgm:pt>
    <dgm:pt modelId="{69ADA7C9-EB54-477F-A6DB-3AB891FBBA79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2400" dirty="0"/>
            <a:t>Scalar</a:t>
          </a:r>
        </a:p>
      </dgm:t>
    </dgm:pt>
    <dgm:pt modelId="{301D41BF-653B-4C76-B759-C8B8DC0C2F6F}" type="parTrans" cxnId="{4C8ACC8F-B85F-48A1-80C1-7A6A71FEC41F}">
      <dgm:prSet/>
      <dgm:spPr/>
      <dgm:t>
        <a:bodyPr/>
        <a:lstStyle/>
        <a:p>
          <a:endParaRPr lang="en-IN"/>
        </a:p>
      </dgm:t>
    </dgm:pt>
    <dgm:pt modelId="{6FB2F7DC-E5AA-4A5D-89CC-D6B91E78A027}" type="sibTrans" cxnId="{4C8ACC8F-B85F-48A1-80C1-7A6A71FEC41F}">
      <dgm:prSet/>
      <dgm:spPr/>
      <dgm:t>
        <a:bodyPr/>
        <a:lstStyle/>
        <a:p>
          <a:endParaRPr lang="en-IN"/>
        </a:p>
      </dgm:t>
    </dgm:pt>
    <dgm:pt modelId="{E3DC091D-84D1-42A8-A4C9-A3C6C4DCDD97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2400" dirty="0"/>
            <a:t>Vector</a:t>
          </a:r>
        </a:p>
      </dgm:t>
    </dgm:pt>
    <dgm:pt modelId="{8C474559-57B2-4FAB-A6C9-2836BE3150AA}" type="parTrans" cxnId="{B438718E-2468-4A8C-B7DA-F8BBABA2D32B}">
      <dgm:prSet/>
      <dgm:spPr/>
      <dgm:t>
        <a:bodyPr/>
        <a:lstStyle/>
        <a:p>
          <a:endParaRPr lang="en-IN"/>
        </a:p>
      </dgm:t>
    </dgm:pt>
    <dgm:pt modelId="{F89709D2-CB9F-4C75-A1F8-FBB0FBB369EA}" type="sibTrans" cxnId="{B438718E-2468-4A8C-B7DA-F8BBABA2D32B}">
      <dgm:prSet/>
      <dgm:spPr/>
      <dgm:t>
        <a:bodyPr/>
        <a:lstStyle/>
        <a:p>
          <a:endParaRPr lang="en-IN"/>
        </a:p>
      </dgm:t>
    </dgm:pt>
    <dgm:pt modelId="{71269C02-FFCD-4C14-993E-EE13F25A906C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IN" sz="2800" dirty="0"/>
            <a:t>Intermediate Stages</a:t>
          </a:r>
        </a:p>
      </dgm:t>
    </dgm:pt>
    <dgm:pt modelId="{85677E6E-4D37-43B3-8B8B-E979F3207F8D}" type="parTrans" cxnId="{4B0F9A28-C936-4E40-A687-F64E5592B13A}">
      <dgm:prSet/>
      <dgm:spPr/>
      <dgm:t>
        <a:bodyPr/>
        <a:lstStyle/>
        <a:p>
          <a:endParaRPr lang="en-IN"/>
        </a:p>
      </dgm:t>
    </dgm:pt>
    <dgm:pt modelId="{5B5279DF-D102-445D-8330-712681F44C9D}" type="sibTrans" cxnId="{4B0F9A28-C936-4E40-A687-F64E5592B13A}">
      <dgm:prSet/>
      <dgm:spPr/>
      <dgm:t>
        <a:bodyPr/>
        <a:lstStyle/>
        <a:p>
          <a:endParaRPr lang="en-IN"/>
        </a:p>
      </dgm:t>
    </dgm:pt>
    <dgm:pt modelId="{202688EE-6324-407C-9512-EA264AFBAA77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2400" dirty="0"/>
            <a:t>Direct sensor</a:t>
          </a:r>
        </a:p>
      </dgm:t>
    </dgm:pt>
    <dgm:pt modelId="{5EF3B291-0C5D-47F5-8359-6D14EABFE969}" type="parTrans" cxnId="{AEB7248B-1C7B-4A21-93D9-A7678888797C}">
      <dgm:prSet/>
      <dgm:spPr/>
      <dgm:t>
        <a:bodyPr/>
        <a:lstStyle/>
        <a:p>
          <a:endParaRPr lang="en-IN"/>
        </a:p>
      </dgm:t>
    </dgm:pt>
    <dgm:pt modelId="{20E0E7FB-C95F-400A-8965-6ADB9E58101B}" type="sibTrans" cxnId="{AEB7248B-1C7B-4A21-93D9-A7678888797C}">
      <dgm:prSet/>
      <dgm:spPr/>
      <dgm:t>
        <a:bodyPr/>
        <a:lstStyle/>
        <a:p>
          <a:endParaRPr lang="en-IN"/>
        </a:p>
      </dgm:t>
    </dgm:pt>
    <dgm:pt modelId="{396E741D-AA35-405F-8E4B-801B665916F0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2400" dirty="0"/>
            <a:t>Indirect sensor</a:t>
          </a:r>
        </a:p>
      </dgm:t>
    </dgm:pt>
    <dgm:pt modelId="{A60A7E74-19CF-4E45-B485-8CDA0AC6BA76}" type="parTrans" cxnId="{BE21C18C-107E-4EA5-83D0-A3477DC2749E}">
      <dgm:prSet/>
      <dgm:spPr/>
      <dgm:t>
        <a:bodyPr/>
        <a:lstStyle/>
        <a:p>
          <a:endParaRPr lang="en-IN"/>
        </a:p>
      </dgm:t>
    </dgm:pt>
    <dgm:pt modelId="{BD6FE372-66CB-436E-8180-5E9EC55A1256}" type="sibTrans" cxnId="{BE21C18C-107E-4EA5-83D0-A3477DC2749E}">
      <dgm:prSet/>
      <dgm:spPr/>
      <dgm:t>
        <a:bodyPr/>
        <a:lstStyle/>
        <a:p>
          <a:endParaRPr lang="en-IN"/>
        </a:p>
      </dgm:t>
    </dgm:pt>
    <dgm:pt modelId="{ACDCC413-6717-4DEB-A859-44EE9D1BBD81}" type="pres">
      <dgm:prSet presAssocID="{2EA249CB-0601-4A10-AB57-C0DB14D801C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8CEDCE-6B1B-45C6-9014-5621B206B14D}" type="pres">
      <dgm:prSet presAssocID="{77667A5A-5CD6-429D-A086-D4064EBCCD93}" presName="root" presStyleCnt="0"/>
      <dgm:spPr/>
    </dgm:pt>
    <dgm:pt modelId="{5255F89C-CA7F-4F2F-A749-A81B2066DB60}" type="pres">
      <dgm:prSet presAssocID="{77667A5A-5CD6-429D-A086-D4064EBCCD93}" presName="rootComposite" presStyleCnt="0"/>
      <dgm:spPr/>
    </dgm:pt>
    <dgm:pt modelId="{9BDB45F2-8E71-4059-AEC7-BFCDB0D7A36D}" type="pres">
      <dgm:prSet presAssocID="{77667A5A-5CD6-429D-A086-D4064EBCCD93}" presName="rootText" presStyleLbl="node1" presStyleIdx="0" presStyleCnt="3"/>
      <dgm:spPr/>
    </dgm:pt>
    <dgm:pt modelId="{20475067-7D65-4508-9246-830123F898C2}" type="pres">
      <dgm:prSet presAssocID="{77667A5A-5CD6-429D-A086-D4064EBCCD93}" presName="rootConnector" presStyleLbl="node1" presStyleIdx="0" presStyleCnt="3"/>
      <dgm:spPr/>
    </dgm:pt>
    <dgm:pt modelId="{C1FBB176-AD95-44D2-BE13-7BD210C16B7C}" type="pres">
      <dgm:prSet presAssocID="{77667A5A-5CD6-429D-A086-D4064EBCCD93}" presName="childShape" presStyleCnt="0"/>
      <dgm:spPr/>
    </dgm:pt>
    <dgm:pt modelId="{CA2E0EC2-0B36-4CEE-8E73-B7BD25F28182}" type="pres">
      <dgm:prSet presAssocID="{7E7FDC44-AA97-4AB9-8310-F3873A68F5CA}" presName="Name13" presStyleLbl="parChTrans1D2" presStyleIdx="0" presStyleCnt="6"/>
      <dgm:spPr/>
    </dgm:pt>
    <dgm:pt modelId="{49B8C1C9-064A-42DF-B4FF-43B8102C337D}" type="pres">
      <dgm:prSet presAssocID="{DA7A7F71-FCC7-41C0-9C40-AC16892AD66C}" presName="childText" presStyleLbl="bgAcc1" presStyleIdx="0" presStyleCnt="6">
        <dgm:presLayoutVars>
          <dgm:bulletEnabled val="1"/>
        </dgm:presLayoutVars>
      </dgm:prSet>
      <dgm:spPr/>
    </dgm:pt>
    <dgm:pt modelId="{3994E2F8-EA53-4598-A2C2-5589DC46D13A}" type="pres">
      <dgm:prSet presAssocID="{E539C450-79F3-4D86-B1AC-ADC0626CAC66}" presName="Name13" presStyleLbl="parChTrans1D2" presStyleIdx="1" presStyleCnt="6"/>
      <dgm:spPr/>
    </dgm:pt>
    <dgm:pt modelId="{49E7E2F5-5A2B-451E-BC96-61A16E94A957}" type="pres">
      <dgm:prSet presAssocID="{BCD93BDA-3343-4575-869E-6FFFAB58B6F0}" presName="childText" presStyleLbl="bgAcc1" presStyleIdx="1" presStyleCnt="6">
        <dgm:presLayoutVars>
          <dgm:bulletEnabled val="1"/>
        </dgm:presLayoutVars>
      </dgm:prSet>
      <dgm:spPr/>
    </dgm:pt>
    <dgm:pt modelId="{C4C3E4F9-9BD6-4559-B0DE-2753846804F5}" type="pres">
      <dgm:prSet presAssocID="{762B6E14-B884-44A6-AAC6-D4DA44F427A3}" presName="root" presStyleCnt="0"/>
      <dgm:spPr/>
    </dgm:pt>
    <dgm:pt modelId="{ED2BA016-C06C-4B20-91A4-D0B14AB8941C}" type="pres">
      <dgm:prSet presAssocID="{762B6E14-B884-44A6-AAC6-D4DA44F427A3}" presName="rootComposite" presStyleCnt="0"/>
      <dgm:spPr/>
    </dgm:pt>
    <dgm:pt modelId="{78028966-9415-4436-967D-E78477953E67}" type="pres">
      <dgm:prSet presAssocID="{762B6E14-B884-44A6-AAC6-D4DA44F427A3}" presName="rootText" presStyleLbl="node1" presStyleIdx="1" presStyleCnt="3"/>
      <dgm:spPr/>
    </dgm:pt>
    <dgm:pt modelId="{39872791-11DC-48A0-A018-484AB1D7A8CA}" type="pres">
      <dgm:prSet presAssocID="{762B6E14-B884-44A6-AAC6-D4DA44F427A3}" presName="rootConnector" presStyleLbl="node1" presStyleIdx="1" presStyleCnt="3"/>
      <dgm:spPr/>
    </dgm:pt>
    <dgm:pt modelId="{8684D45F-9E9C-4BB0-800C-84DADD44E59A}" type="pres">
      <dgm:prSet presAssocID="{762B6E14-B884-44A6-AAC6-D4DA44F427A3}" presName="childShape" presStyleCnt="0"/>
      <dgm:spPr/>
    </dgm:pt>
    <dgm:pt modelId="{44F4BBA5-9D29-4FE6-B41F-5FB5913235C6}" type="pres">
      <dgm:prSet presAssocID="{301D41BF-653B-4C76-B759-C8B8DC0C2F6F}" presName="Name13" presStyleLbl="parChTrans1D2" presStyleIdx="2" presStyleCnt="6"/>
      <dgm:spPr/>
    </dgm:pt>
    <dgm:pt modelId="{F381D15F-FB09-47F5-83B8-D1E6C48B0FE4}" type="pres">
      <dgm:prSet presAssocID="{69ADA7C9-EB54-477F-A6DB-3AB891FBBA79}" presName="childText" presStyleLbl="bgAcc1" presStyleIdx="2" presStyleCnt="6">
        <dgm:presLayoutVars>
          <dgm:bulletEnabled val="1"/>
        </dgm:presLayoutVars>
      </dgm:prSet>
      <dgm:spPr/>
    </dgm:pt>
    <dgm:pt modelId="{3587DF95-C672-4BED-9148-2F8C8D6E159F}" type="pres">
      <dgm:prSet presAssocID="{8C474559-57B2-4FAB-A6C9-2836BE3150AA}" presName="Name13" presStyleLbl="parChTrans1D2" presStyleIdx="3" presStyleCnt="6"/>
      <dgm:spPr/>
    </dgm:pt>
    <dgm:pt modelId="{D1996A1C-9810-407D-B4AC-F38DAB6B49E2}" type="pres">
      <dgm:prSet presAssocID="{E3DC091D-84D1-42A8-A4C9-A3C6C4DCDD97}" presName="childText" presStyleLbl="bgAcc1" presStyleIdx="3" presStyleCnt="6">
        <dgm:presLayoutVars>
          <dgm:bulletEnabled val="1"/>
        </dgm:presLayoutVars>
      </dgm:prSet>
      <dgm:spPr/>
    </dgm:pt>
    <dgm:pt modelId="{75CB1A70-12DC-45A0-A20D-3BC2448347FB}" type="pres">
      <dgm:prSet presAssocID="{71269C02-FFCD-4C14-993E-EE13F25A906C}" presName="root" presStyleCnt="0"/>
      <dgm:spPr/>
    </dgm:pt>
    <dgm:pt modelId="{50E850C7-0D5A-42D0-8965-92BD3F0D8032}" type="pres">
      <dgm:prSet presAssocID="{71269C02-FFCD-4C14-993E-EE13F25A906C}" presName="rootComposite" presStyleCnt="0"/>
      <dgm:spPr/>
    </dgm:pt>
    <dgm:pt modelId="{D5142B43-51DF-46C2-971C-DD883DDD2C85}" type="pres">
      <dgm:prSet presAssocID="{71269C02-FFCD-4C14-993E-EE13F25A906C}" presName="rootText" presStyleLbl="node1" presStyleIdx="2" presStyleCnt="3"/>
      <dgm:spPr/>
    </dgm:pt>
    <dgm:pt modelId="{6718D060-1A8F-42CC-9DD5-9C61FFA06391}" type="pres">
      <dgm:prSet presAssocID="{71269C02-FFCD-4C14-993E-EE13F25A906C}" presName="rootConnector" presStyleLbl="node1" presStyleIdx="2" presStyleCnt="3"/>
      <dgm:spPr/>
    </dgm:pt>
    <dgm:pt modelId="{6E2BAC87-8DAE-4BFC-A784-8F77F7552C33}" type="pres">
      <dgm:prSet presAssocID="{71269C02-FFCD-4C14-993E-EE13F25A906C}" presName="childShape" presStyleCnt="0"/>
      <dgm:spPr/>
    </dgm:pt>
    <dgm:pt modelId="{E5C3AC04-F526-4EC2-ACA9-5655327F3F47}" type="pres">
      <dgm:prSet presAssocID="{5EF3B291-0C5D-47F5-8359-6D14EABFE969}" presName="Name13" presStyleLbl="parChTrans1D2" presStyleIdx="4" presStyleCnt="6"/>
      <dgm:spPr/>
    </dgm:pt>
    <dgm:pt modelId="{212BA654-C479-48F0-924C-30DE11AED711}" type="pres">
      <dgm:prSet presAssocID="{202688EE-6324-407C-9512-EA264AFBAA77}" presName="childText" presStyleLbl="bgAcc1" presStyleIdx="4" presStyleCnt="6">
        <dgm:presLayoutVars>
          <dgm:bulletEnabled val="1"/>
        </dgm:presLayoutVars>
      </dgm:prSet>
      <dgm:spPr/>
    </dgm:pt>
    <dgm:pt modelId="{BF30CD73-7E2F-4F9F-BAC6-3BE097660085}" type="pres">
      <dgm:prSet presAssocID="{A60A7E74-19CF-4E45-B485-8CDA0AC6BA76}" presName="Name13" presStyleLbl="parChTrans1D2" presStyleIdx="5" presStyleCnt="6"/>
      <dgm:spPr/>
    </dgm:pt>
    <dgm:pt modelId="{7B8B1C04-9E6B-45D8-8CD3-9FC18BFEF34A}" type="pres">
      <dgm:prSet presAssocID="{396E741D-AA35-405F-8E4B-801B665916F0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261FAB01-05A5-4389-B69D-CCEFBB11EAF9}" type="presOf" srcId="{301D41BF-653B-4C76-B759-C8B8DC0C2F6F}" destId="{44F4BBA5-9D29-4FE6-B41F-5FB5913235C6}" srcOrd="0" destOrd="0" presId="urn:microsoft.com/office/officeart/2005/8/layout/hierarchy3"/>
    <dgm:cxn modelId="{5A330C14-E60A-4984-8239-D09CD6F92FEF}" type="presOf" srcId="{762B6E14-B884-44A6-AAC6-D4DA44F427A3}" destId="{39872791-11DC-48A0-A018-484AB1D7A8CA}" srcOrd="1" destOrd="0" presId="urn:microsoft.com/office/officeart/2005/8/layout/hierarchy3"/>
    <dgm:cxn modelId="{41D16414-9D7E-49F2-BCF7-EC1E21CC2FDA}" type="presOf" srcId="{69ADA7C9-EB54-477F-A6DB-3AB891FBBA79}" destId="{F381D15F-FB09-47F5-83B8-D1E6C48B0FE4}" srcOrd="0" destOrd="0" presId="urn:microsoft.com/office/officeart/2005/8/layout/hierarchy3"/>
    <dgm:cxn modelId="{4B0F9A28-C936-4E40-A687-F64E5592B13A}" srcId="{2EA249CB-0601-4A10-AB57-C0DB14D801CF}" destId="{71269C02-FFCD-4C14-993E-EE13F25A906C}" srcOrd="2" destOrd="0" parTransId="{85677E6E-4D37-43B3-8B8B-E979F3207F8D}" sibTransId="{5B5279DF-D102-445D-8330-712681F44C9D}"/>
    <dgm:cxn modelId="{7148432A-5382-401C-B5BF-E1B28DADA2D8}" srcId="{2EA249CB-0601-4A10-AB57-C0DB14D801CF}" destId="{77667A5A-5CD6-429D-A086-D4064EBCCD93}" srcOrd="0" destOrd="0" parTransId="{4F7DC90D-B4D8-43B4-923F-89136A9A3216}" sibTransId="{57CD334C-54C5-41BA-8BC5-023692E53824}"/>
    <dgm:cxn modelId="{A29CAE2E-1C6A-481A-AD73-4B32BF042EE2}" type="presOf" srcId="{8C474559-57B2-4FAB-A6C9-2836BE3150AA}" destId="{3587DF95-C672-4BED-9148-2F8C8D6E159F}" srcOrd="0" destOrd="0" presId="urn:microsoft.com/office/officeart/2005/8/layout/hierarchy3"/>
    <dgm:cxn modelId="{D4526837-FC16-400D-89A2-541E705757E8}" type="presOf" srcId="{77667A5A-5CD6-429D-A086-D4064EBCCD93}" destId="{20475067-7D65-4508-9246-830123F898C2}" srcOrd="1" destOrd="0" presId="urn:microsoft.com/office/officeart/2005/8/layout/hierarchy3"/>
    <dgm:cxn modelId="{DEB7923B-74F1-47C4-B2AA-3E712C9A713B}" type="presOf" srcId="{71269C02-FFCD-4C14-993E-EE13F25A906C}" destId="{D5142B43-51DF-46C2-971C-DD883DDD2C85}" srcOrd="0" destOrd="0" presId="urn:microsoft.com/office/officeart/2005/8/layout/hierarchy3"/>
    <dgm:cxn modelId="{8596BC5C-A4AB-47AD-90F8-8C77AE2FCFD6}" type="presOf" srcId="{E3DC091D-84D1-42A8-A4C9-A3C6C4DCDD97}" destId="{D1996A1C-9810-407D-B4AC-F38DAB6B49E2}" srcOrd="0" destOrd="0" presId="urn:microsoft.com/office/officeart/2005/8/layout/hierarchy3"/>
    <dgm:cxn modelId="{2C063D49-A96A-4D49-958E-A999D802D229}" srcId="{77667A5A-5CD6-429D-A086-D4064EBCCD93}" destId="{DA7A7F71-FCC7-41C0-9C40-AC16892AD66C}" srcOrd="0" destOrd="0" parTransId="{7E7FDC44-AA97-4AB9-8310-F3873A68F5CA}" sibTransId="{0EF94DF6-9250-4FDB-ADA2-2D9D1151FAF6}"/>
    <dgm:cxn modelId="{82275F4F-4D29-49F6-AD5B-D1394BE4423F}" srcId="{77667A5A-5CD6-429D-A086-D4064EBCCD93}" destId="{BCD93BDA-3343-4575-869E-6FFFAB58B6F0}" srcOrd="1" destOrd="0" parTransId="{E539C450-79F3-4D86-B1AC-ADC0626CAC66}" sibTransId="{54223038-81D9-4897-BE1B-D33CC2A11D75}"/>
    <dgm:cxn modelId="{560DD350-BA72-4EA5-95A4-DA97CC0B1A3F}" type="presOf" srcId="{DA7A7F71-FCC7-41C0-9C40-AC16892AD66C}" destId="{49B8C1C9-064A-42DF-B4FF-43B8102C337D}" srcOrd="0" destOrd="0" presId="urn:microsoft.com/office/officeart/2005/8/layout/hierarchy3"/>
    <dgm:cxn modelId="{C4F07658-FA86-4486-B08C-714D73F9EC2C}" srcId="{2EA249CB-0601-4A10-AB57-C0DB14D801CF}" destId="{762B6E14-B884-44A6-AAC6-D4DA44F427A3}" srcOrd="1" destOrd="0" parTransId="{5DBA0A8C-E466-4FD4-9DF4-C704EC137B9D}" sibTransId="{C22FDA99-3E8E-4C3F-9491-2356D18F2270}"/>
    <dgm:cxn modelId="{95D91F87-B381-4744-B1A0-E0DADABF2874}" type="presOf" srcId="{2EA249CB-0601-4A10-AB57-C0DB14D801CF}" destId="{ACDCC413-6717-4DEB-A859-44EE9D1BBD81}" srcOrd="0" destOrd="0" presId="urn:microsoft.com/office/officeart/2005/8/layout/hierarchy3"/>
    <dgm:cxn modelId="{AEB7248B-1C7B-4A21-93D9-A7678888797C}" srcId="{71269C02-FFCD-4C14-993E-EE13F25A906C}" destId="{202688EE-6324-407C-9512-EA264AFBAA77}" srcOrd="0" destOrd="0" parTransId="{5EF3B291-0C5D-47F5-8359-6D14EABFE969}" sibTransId="{20E0E7FB-C95F-400A-8965-6ADB9E58101B}"/>
    <dgm:cxn modelId="{BE21C18C-107E-4EA5-83D0-A3477DC2749E}" srcId="{71269C02-FFCD-4C14-993E-EE13F25A906C}" destId="{396E741D-AA35-405F-8E4B-801B665916F0}" srcOrd="1" destOrd="0" parTransId="{A60A7E74-19CF-4E45-B485-8CDA0AC6BA76}" sibTransId="{BD6FE372-66CB-436E-8180-5E9EC55A1256}"/>
    <dgm:cxn modelId="{B438718E-2468-4A8C-B7DA-F8BBABA2D32B}" srcId="{762B6E14-B884-44A6-AAC6-D4DA44F427A3}" destId="{E3DC091D-84D1-42A8-A4C9-A3C6C4DCDD97}" srcOrd="1" destOrd="0" parTransId="{8C474559-57B2-4FAB-A6C9-2836BE3150AA}" sibTransId="{F89709D2-CB9F-4C75-A1F8-FBB0FBB369EA}"/>
    <dgm:cxn modelId="{4C8ACC8F-B85F-48A1-80C1-7A6A71FEC41F}" srcId="{762B6E14-B884-44A6-AAC6-D4DA44F427A3}" destId="{69ADA7C9-EB54-477F-A6DB-3AB891FBBA79}" srcOrd="0" destOrd="0" parTransId="{301D41BF-653B-4C76-B759-C8B8DC0C2F6F}" sibTransId="{6FB2F7DC-E5AA-4A5D-89CC-D6B91E78A027}"/>
    <dgm:cxn modelId="{7BAEAC99-3FC7-48FE-B559-EC6C69CF5B23}" type="presOf" srcId="{762B6E14-B884-44A6-AAC6-D4DA44F427A3}" destId="{78028966-9415-4436-967D-E78477953E67}" srcOrd="0" destOrd="0" presId="urn:microsoft.com/office/officeart/2005/8/layout/hierarchy3"/>
    <dgm:cxn modelId="{C783FB99-0D02-4825-A0E8-9B4FCA7D8B0D}" type="presOf" srcId="{5EF3B291-0C5D-47F5-8359-6D14EABFE969}" destId="{E5C3AC04-F526-4EC2-ACA9-5655327F3F47}" srcOrd="0" destOrd="0" presId="urn:microsoft.com/office/officeart/2005/8/layout/hierarchy3"/>
    <dgm:cxn modelId="{6CF75CBA-E02F-457E-A98B-E8D4A05C38E6}" type="presOf" srcId="{BCD93BDA-3343-4575-869E-6FFFAB58B6F0}" destId="{49E7E2F5-5A2B-451E-BC96-61A16E94A957}" srcOrd="0" destOrd="0" presId="urn:microsoft.com/office/officeart/2005/8/layout/hierarchy3"/>
    <dgm:cxn modelId="{FDF417BB-DC75-4EE0-A7D9-83606BAF2CBB}" type="presOf" srcId="{A60A7E74-19CF-4E45-B485-8CDA0AC6BA76}" destId="{BF30CD73-7E2F-4F9F-BAC6-3BE097660085}" srcOrd="0" destOrd="0" presId="urn:microsoft.com/office/officeart/2005/8/layout/hierarchy3"/>
    <dgm:cxn modelId="{FE8C10BE-5DC5-4856-A46E-F060D8234321}" type="presOf" srcId="{396E741D-AA35-405F-8E4B-801B665916F0}" destId="{7B8B1C04-9E6B-45D8-8CD3-9FC18BFEF34A}" srcOrd="0" destOrd="0" presId="urn:microsoft.com/office/officeart/2005/8/layout/hierarchy3"/>
    <dgm:cxn modelId="{51D4A6C5-24AB-4BD0-9168-0C719199765B}" type="presOf" srcId="{E539C450-79F3-4D86-B1AC-ADC0626CAC66}" destId="{3994E2F8-EA53-4598-A2C2-5589DC46D13A}" srcOrd="0" destOrd="0" presId="urn:microsoft.com/office/officeart/2005/8/layout/hierarchy3"/>
    <dgm:cxn modelId="{0E1054CC-6A13-4CEA-8E18-4FD713A9EE68}" type="presOf" srcId="{7E7FDC44-AA97-4AB9-8310-F3873A68F5CA}" destId="{CA2E0EC2-0B36-4CEE-8E73-B7BD25F28182}" srcOrd="0" destOrd="0" presId="urn:microsoft.com/office/officeart/2005/8/layout/hierarchy3"/>
    <dgm:cxn modelId="{2D4D21F1-CC97-435F-83BE-F0BEAEF4B8F8}" type="presOf" srcId="{77667A5A-5CD6-429D-A086-D4064EBCCD93}" destId="{9BDB45F2-8E71-4059-AEC7-BFCDB0D7A36D}" srcOrd="0" destOrd="0" presId="urn:microsoft.com/office/officeart/2005/8/layout/hierarchy3"/>
    <dgm:cxn modelId="{60A34AFA-2FA4-4115-9A83-5DD2A8A64F27}" type="presOf" srcId="{202688EE-6324-407C-9512-EA264AFBAA77}" destId="{212BA654-C479-48F0-924C-30DE11AED711}" srcOrd="0" destOrd="0" presId="urn:microsoft.com/office/officeart/2005/8/layout/hierarchy3"/>
    <dgm:cxn modelId="{B260B0FC-07A9-41FF-B060-2881DA6B2E98}" type="presOf" srcId="{71269C02-FFCD-4C14-993E-EE13F25A906C}" destId="{6718D060-1A8F-42CC-9DD5-9C61FFA06391}" srcOrd="1" destOrd="0" presId="urn:microsoft.com/office/officeart/2005/8/layout/hierarchy3"/>
    <dgm:cxn modelId="{BC6AEDF5-032E-4C77-9FF5-00A87C1FB797}" type="presParOf" srcId="{ACDCC413-6717-4DEB-A859-44EE9D1BBD81}" destId="{AC8CEDCE-6B1B-45C6-9014-5621B206B14D}" srcOrd="0" destOrd="0" presId="urn:microsoft.com/office/officeart/2005/8/layout/hierarchy3"/>
    <dgm:cxn modelId="{B245A950-CC30-45C8-B80A-EF2A7A8EA187}" type="presParOf" srcId="{AC8CEDCE-6B1B-45C6-9014-5621B206B14D}" destId="{5255F89C-CA7F-4F2F-A749-A81B2066DB60}" srcOrd="0" destOrd="0" presId="urn:microsoft.com/office/officeart/2005/8/layout/hierarchy3"/>
    <dgm:cxn modelId="{106493C2-6C55-4B41-962D-32BBEF4C114E}" type="presParOf" srcId="{5255F89C-CA7F-4F2F-A749-A81B2066DB60}" destId="{9BDB45F2-8E71-4059-AEC7-BFCDB0D7A36D}" srcOrd="0" destOrd="0" presId="urn:microsoft.com/office/officeart/2005/8/layout/hierarchy3"/>
    <dgm:cxn modelId="{C107AC73-8A6A-4A99-A356-94E44C67C7ED}" type="presParOf" srcId="{5255F89C-CA7F-4F2F-A749-A81B2066DB60}" destId="{20475067-7D65-4508-9246-830123F898C2}" srcOrd="1" destOrd="0" presId="urn:microsoft.com/office/officeart/2005/8/layout/hierarchy3"/>
    <dgm:cxn modelId="{B2805DC4-F2C2-4201-B159-D24686ED193A}" type="presParOf" srcId="{AC8CEDCE-6B1B-45C6-9014-5621B206B14D}" destId="{C1FBB176-AD95-44D2-BE13-7BD210C16B7C}" srcOrd="1" destOrd="0" presId="urn:microsoft.com/office/officeart/2005/8/layout/hierarchy3"/>
    <dgm:cxn modelId="{95DBD08E-CBD5-49A8-BBC2-54BF5F01518B}" type="presParOf" srcId="{C1FBB176-AD95-44D2-BE13-7BD210C16B7C}" destId="{CA2E0EC2-0B36-4CEE-8E73-B7BD25F28182}" srcOrd="0" destOrd="0" presId="urn:microsoft.com/office/officeart/2005/8/layout/hierarchy3"/>
    <dgm:cxn modelId="{EA6E2494-00CE-4A2B-9C0B-304D4380319C}" type="presParOf" srcId="{C1FBB176-AD95-44D2-BE13-7BD210C16B7C}" destId="{49B8C1C9-064A-42DF-B4FF-43B8102C337D}" srcOrd="1" destOrd="0" presId="urn:microsoft.com/office/officeart/2005/8/layout/hierarchy3"/>
    <dgm:cxn modelId="{AB7BFC04-BADF-4A54-88C0-3F0D70FBFCF7}" type="presParOf" srcId="{C1FBB176-AD95-44D2-BE13-7BD210C16B7C}" destId="{3994E2F8-EA53-4598-A2C2-5589DC46D13A}" srcOrd="2" destOrd="0" presId="urn:microsoft.com/office/officeart/2005/8/layout/hierarchy3"/>
    <dgm:cxn modelId="{A9A4B0D6-3A55-4709-A99C-A45A3FDC8F1D}" type="presParOf" srcId="{C1FBB176-AD95-44D2-BE13-7BD210C16B7C}" destId="{49E7E2F5-5A2B-451E-BC96-61A16E94A957}" srcOrd="3" destOrd="0" presId="urn:microsoft.com/office/officeart/2005/8/layout/hierarchy3"/>
    <dgm:cxn modelId="{AAF9FD3A-0F75-473F-9F85-0A18BF41F776}" type="presParOf" srcId="{ACDCC413-6717-4DEB-A859-44EE9D1BBD81}" destId="{C4C3E4F9-9BD6-4559-B0DE-2753846804F5}" srcOrd="1" destOrd="0" presId="urn:microsoft.com/office/officeart/2005/8/layout/hierarchy3"/>
    <dgm:cxn modelId="{2454C2B4-9D27-496F-986F-50A39523E64C}" type="presParOf" srcId="{C4C3E4F9-9BD6-4559-B0DE-2753846804F5}" destId="{ED2BA016-C06C-4B20-91A4-D0B14AB8941C}" srcOrd="0" destOrd="0" presId="urn:microsoft.com/office/officeart/2005/8/layout/hierarchy3"/>
    <dgm:cxn modelId="{7568F383-D0C2-4BE6-B800-42CCC0AE1E60}" type="presParOf" srcId="{ED2BA016-C06C-4B20-91A4-D0B14AB8941C}" destId="{78028966-9415-4436-967D-E78477953E67}" srcOrd="0" destOrd="0" presId="urn:microsoft.com/office/officeart/2005/8/layout/hierarchy3"/>
    <dgm:cxn modelId="{B332BF66-1EFF-40F8-A3EF-E8D1F6C7A17D}" type="presParOf" srcId="{ED2BA016-C06C-4B20-91A4-D0B14AB8941C}" destId="{39872791-11DC-48A0-A018-484AB1D7A8CA}" srcOrd="1" destOrd="0" presId="urn:microsoft.com/office/officeart/2005/8/layout/hierarchy3"/>
    <dgm:cxn modelId="{5B2DEF5A-7ABC-42EB-B977-B7E2858E887D}" type="presParOf" srcId="{C4C3E4F9-9BD6-4559-B0DE-2753846804F5}" destId="{8684D45F-9E9C-4BB0-800C-84DADD44E59A}" srcOrd="1" destOrd="0" presId="urn:microsoft.com/office/officeart/2005/8/layout/hierarchy3"/>
    <dgm:cxn modelId="{832A3639-1FD4-406C-8428-76B1DB7F2BA1}" type="presParOf" srcId="{8684D45F-9E9C-4BB0-800C-84DADD44E59A}" destId="{44F4BBA5-9D29-4FE6-B41F-5FB5913235C6}" srcOrd="0" destOrd="0" presId="urn:microsoft.com/office/officeart/2005/8/layout/hierarchy3"/>
    <dgm:cxn modelId="{816B79E6-7F78-4FA5-9FC0-9EB1BF4BA69A}" type="presParOf" srcId="{8684D45F-9E9C-4BB0-800C-84DADD44E59A}" destId="{F381D15F-FB09-47F5-83B8-D1E6C48B0FE4}" srcOrd="1" destOrd="0" presId="urn:microsoft.com/office/officeart/2005/8/layout/hierarchy3"/>
    <dgm:cxn modelId="{525187B0-4D3A-494B-A005-51C201EDA477}" type="presParOf" srcId="{8684D45F-9E9C-4BB0-800C-84DADD44E59A}" destId="{3587DF95-C672-4BED-9148-2F8C8D6E159F}" srcOrd="2" destOrd="0" presId="urn:microsoft.com/office/officeart/2005/8/layout/hierarchy3"/>
    <dgm:cxn modelId="{A74592BB-A58D-497F-A4B0-CEFFA1644469}" type="presParOf" srcId="{8684D45F-9E9C-4BB0-800C-84DADD44E59A}" destId="{D1996A1C-9810-407D-B4AC-F38DAB6B49E2}" srcOrd="3" destOrd="0" presId="urn:microsoft.com/office/officeart/2005/8/layout/hierarchy3"/>
    <dgm:cxn modelId="{18A05E6E-0B5A-425A-9B94-368346DF9C47}" type="presParOf" srcId="{ACDCC413-6717-4DEB-A859-44EE9D1BBD81}" destId="{75CB1A70-12DC-45A0-A20D-3BC2448347FB}" srcOrd="2" destOrd="0" presId="urn:microsoft.com/office/officeart/2005/8/layout/hierarchy3"/>
    <dgm:cxn modelId="{5646A7EF-DE33-4D99-94A8-9540083761F7}" type="presParOf" srcId="{75CB1A70-12DC-45A0-A20D-3BC2448347FB}" destId="{50E850C7-0D5A-42D0-8965-92BD3F0D8032}" srcOrd="0" destOrd="0" presId="urn:microsoft.com/office/officeart/2005/8/layout/hierarchy3"/>
    <dgm:cxn modelId="{12C7B772-0530-449E-BCC3-7264625442DC}" type="presParOf" srcId="{50E850C7-0D5A-42D0-8965-92BD3F0D8032}" destId="{D5142B43-51DF-46C2-971C-DD883DDD2C85}" srcOrd="0" destOrd="0" presId="urn:microsoft.com/office/officeart/2005/8/layout/hierarchy3"/>
    <dgm:cxn modelId="{15A77BDB-4CE3-4D74-AFB9-EF3ADF0056EA}" type="presParOf" srcId="{50E850C7-0D5A-42D0-8965-92BD3F0D8032}" destId="{6718D060-1A8F-42CC-9DD5-9C61FFA06391}" srcOrd="1" destOrd="0" presId="urn:microsoft.com/office/officeart/2005/8/layout/hierarchy3"/>
    <dgm:cxn modelId="{94510D54-A34E-44C9-8BB0-FB5875DF7B94}" type="presParOf" srcId="{75CB1A70-12DC-45A0-A20D-3BC2448347FB}" destId="{6E2BAC87-8DAE-4BFC-A784-8F77F7552C33}" srcOrd="1" destOrd="0" presId="urn:microsoft.com/office/officeart/2005/8/layout/hierarchy3"/>
    <dgm:cxn modelId="{C6ABC364-27BF-404F-BC78-E69ECACB4ED7}" type="presParOf" srcId="{6E2BAC87-8DAE-4BFC-A784-8F77F7552C33}" destId="{E5C3AC04-F526-4EC2-ACA9-5655327F3F47}" srcOrd="0" destOrd="0" presId="urn:microsoft.com/office/officeart/2005/8/layout/hierarchy3"/>
    <dgm:cxn modelId="{B4D8356E-BA6A-4194-AA31-89378AA870AD}" type="presParOf" srcId="{6E2BAC87-8DAE-4BFC-A784-8F77F7552C33}" destId="{212BA654-C479-48F0-924C-30DE11AED711}" srcOrd="1" destOrd="0" presId="urn:microsoft.com/office/officeart/2005/8/layout/hierarchy3"/>
    <dgm:cxn modelId="{2E6F3234-10F1-472D-BFB4-C57CA57B16FA}" type="presParOf" srcId="{6E2BAC87-8DAE-4BFC-A784-8F77F7552C33}" destId="{BF30CD73-7E2F-4F9F-BAC6-3BE097660085}" srcOrd="2" destOrd="0" presId="urn:microsoft.com/office/officeart/2005/8/layout/hierarchy3"/>
    <dgm:cxn modelId="{F36B3E27-3293-49A8-A002-D64870079DBA}" type="presParOf" srcId="{6E2BAC87-8DAE-4BFC-A784-8F77F7552C33}" destId="{7B8B1C04-9E6B-45D8-8CD3-9FC18BFEF34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A249CB-0601-4A10-AB57-C0DB14D801C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667A5A-5CD6-429D-A086-D4064EBCCD93}">
      <dgm:prSet phldrT="[Text]" custT="1"/>
      <dgm:spPr>
        <a:solidFill>
          <a:srgbClr val="FFC000"/>
        </a:solidFill>
      </dgm:spPr>
      <dgm:t>
        <a:bodyPr/>
        <a:lstStyle/>
        <a:p>
          <a:r>
            <a:rPr lang="en-IN" sz="2800" dirty="0"/>
            <a:t>Output</a:t>
          </a:r>
        </a:p>
      </dgm:t>
    </dgm:pt>
    <dgm:pt modelId="{4F7DC90D-B4D8-43B4-923F-89136A9A3216}" type="parTrans" cxnId="{7148432A-5382-401C-B5BF-E1B28DADA2D8}">
      <dgm:prSet/>
      <dgm:spPr/>
      <dgm:t>
        <a:bodyPr/>
        <a:lstStyle/>
        <a:p>
          <a:endParaRPr lang="en-IN"/>
        </a:p>
      </dgm:t>
    </dgm:pt>
    <dgm:pt modelId="{57CD334C-54C5-41BA-8BC5-023692E53824}" type="sibTrans" cxnId="{7148432A-5382-401C-B5BF-E1B28DADA2D8}">
      <dgm:prSet/>
      <dgm:spPr/>
      <dgm:t>
        <a:bodyPr/>
        <a:lstStyle/>
        <a:p>
          <a:endParaRPr lang="en-IN"/>
        </a:p>
      </dgm:t>
    </dgm:pt>
    <dgm:pt modelId="{DA7A7F71-FCC7-41C0-9C40-AC16892AD66C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2400" dirty="0"/>
            <a:t>Analog</a:t>
          </a:r>
        </a:p>
      </dgm:t>
    </dgm:pt>
    <dgm:pt modelId="{7E7FDC44-AA97-4AB9-8310-F3873A68F5CA}" type="parTrans" cxnId="{2C063D49-A96A-4D49-958E-A999D802D229}">
      <dgm:prSet/>
      <dgm:spPr/>
      <dgm:t>
        <a:bodyPr/>
        <a:lstStyle/>
        <a:p>
          <a:endParaRPr lang="en-IN"/>
        </a:p>
      </dgm:t>
    </dgm:pt>
    <dgm:pt modelId="{0EF94DF6-9250-4FDB-ADA2-2D9D1151FAF6}" type="sibTrans" cxnId="{2C063D49-A96A-4D49-958E-A999D802D229}">
      <dgm:prSet/>
      <dgm:spPr/>
      <dgm:t>
        <a:bodyPr/>
        <a:lstStyle/>
        <a:p>
          <a:endParaRPr lang="en-IN"/>
        </a:p>
      </dgm:t>
    </dgm:pt>
    <dgm:pt modelId="{BCD93BDA-3343-4575-869E-6FFFAB58B6F0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2400" dirty="0"/>
            <a:t>Digital</a:t>
          </a:r>
        </a:p>
      </dgm:t>
    </dgm:pt>
    <dgm:pt modelId="{E539C450-79F3-4D86-B1AC-ADC0626CAC66}" type="parTrans" cxnId="{82275F4F-4D29-49F6-AD5B-D1394BE4423F}">
      <dgm:prSet/>
      <dgm:spPr/>
      <dgm:t>
        <a:bodyPr/>
        <a:lstStyle/>
        <a:p>
          <a:endParaRPr lang="en-IN"/>
        </a:p>
      </dgm:t>
    </dgm:pt>
    <dgm:pt modelId="{54223038-81D9-4897-BE1B-D33CC2A11D75}" type="sibTrans" cxnId="{82275F4F-4D29-49F6-AD5B-D1394BE4423F}">
      <dgm:prSet/>
      <dgm:spPr/>
      <dgm:t>
        <a:bodyPr/>
        <a:lstStyle/>
        <a:p>
          <a:endParaRPr lang="en-IN"/>
        </a:p>
      </dgm:t>
    </dgm:pt>
    <dgm:pt modelId="{762B6E14-B884-44A6-AAC6-D4DA44F427A3}">
      <dgm:prSet phldrT="[Text]" custT="1"/>
      <dgm:spPr>
        <a:solidFill>
          <a:srgbClr val="FFC000"/>
        </a:solidFill>
      </dgm:spPr>
      <dgm:t>
        <a:bodyPr/>
        <a:lstStyle/>
        <a:p>
          <a:r>
            <a:rPr lang="en-IN" sz="2800" dirty="0"/>
            <a:t>Datatype</a:t>
          </a:r>
        </a:p>
      </dgm:t>
    </dgm:pt>
    <dgm:pt modelId="{5DBA0A8C-E466-4FD4-9DF4-C704EC137B9D}" type="parTrans" cxnId="{C4F07658-FA86-4486-B08C-714D73F9EC2C}">
      <dgm:prSet/>
      <dgm:spPr/>
      <dgm:t>
        <a:bodyPr/>
        <a:lstStyle/>
        <a:p>
          <a:endParaRPr lang="en-IN"/>
        </a:p>
      </dgm:t>
    </dgm:pt>
    <dgm:pt modelId="{C22FDA99-3E8E-4C3F-9491-2356D18F2270}" type="sibTrans" cxnId="{C4F07658-FA86-4486-B08C-714D73F9EC2C}">
      <dgm:prSet/>
      <dgm:spPr/>
      <dgm:t>
        <a:bodyPr/>
        <a:lstStyle/>
        <a:p>
          <a:endParaRPr lang="en-IN"/>
        </a:p>
      </dgm:t>
    </dgm:pt>
    <dgm:pt modelId="{69ADA7C9-EB54-477F-A6DB-3AB891FBBA79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2400" dirty="0"/>
            <a:t>Scalar</a:t>
          </a:r>
        </a:p>
      </dgm:t>
    </dgm:pt>
    <dgm:pt modelId="{301D41BF-653B-4C76-B759-C8B8DC0C2F6F}" type="parTrans" cxnId="{4C8ACC8F-B85F-48A1-80C1-7A6A71FEC41F}">
      <dgm:prSet/>
      <dgm:spPr/>
      <dgm:t>
        <a:bodyPr/>
        <a:lstStyle/>
        <a:p>
          <a:endParaRPr lang="en-IN"/>
        </a:p>
      </dgm:t>
    </dgm:pt>
    <dgm:pt modelId="{6FB2F7DC-E5AA-4A5D-89CC-D6B91E78A027}" type="sibTrans" cxnId="{4C8ACC8F-B85F-48A1-80C1-7A6A71FEC41F}">
      <dgm:prSet/>
      <dgm:spPr/>
      <dgm:t>
        <a:bodyPr/>
        <a:lstStyle/>
        <a:p>
          <a:endParaRPr lang="en-IN"/>
        </a:p>
      </dgm:t>
    </dgm:pt>
    <dgm:pt modelId="{E3DC091D-84D1-42A8-A4C9-A3C6C4DCDD97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2400" dirty="0"/>
            <a:t>Vector</a:t>
          </a:r>
        </a:p>
      </dgm:t>
    </dgm:pt>
    <dgm:pt modelId="{8C474559-57B2-4FAB-A6C9-2836BE3150AA}" type="parTrans" cxnId="{B438718E-2468-4A8C-B7DA-F8BBABA2D32B}">
      <dgm:prSet/>
      <dgm:spPr/>
      <dgm:t>
        <a:bodyPr/>
        <a:lstStyle/>
        <a:p>
          <a:endParaRPr lang="en-IN"/>
        </a:p>
      </dgm:t>
    </dgm:pt>
    <dgm:pt modelId="{F89709D2-CB9F-4C75-A1F8-FBB0FBB369EA}" type="sibTrans" cxnId="{B438718E-2468-4A8C-B7DA-F8BBABA2D32B}">
      <dgm:prSet/>
      <dgm:spPr/>
      <dgm:t>
        <a:bodyPr/>
        <a:lstStyle/>
        <a:p>
          <a:endParaRPr lang="en-IN"/>
        </a:p>
      </dgm:t>
    </dgm:pt>
    <dgm:pt modelId="{AC7DDDB0-E757-410B-95FE-8C1B5A65749A}">
      <dgm:prSet phldrT="[Text]" custT="1"/>
      <dgm:spPr>
        <a:solidFill>
          <a:srgbClr val="FFC000"/>
        </a:solidFill>
      </dgm:spPr>
      <dgm:t>
        <a:bodyPr/>
        <a:lstStyle/>
        <a:p>
          <a:r>
            <a:rPr lang="en-IN" sz="2800" dirty="0"/>
            <a:t>Power Requirement</a:t>
          </a:r>
        </a:p>
      </dgm:t>
    </dgm:pt>
    <dgm:pt modelId="{EF7C08AB-37CA-4C99-B35E-ECAFB9F37445}" type="parTrans" cxnId="{EC7714CA-75CF-475E-B22B-095327240CFF}">
      <dgm:prSet/>
      <dgm:spPr/>
      <dgm:t>
        <a:bodyPr/>
        <a:lstStyle/>
        <a:p>
          <a:endParaRPr lang="en-IN"/>
        </a:p>
      </dgm:t>
    </dgm:pt>
    <dgm:pt modelId="{E083DF57-89DA-48B1-BF01-5C6292F07C4F}" type="sibTrans" cxnId="{EC7714CA-75CF-475E-B22B-095327240CFF}">
      <dgm:prSet/>
      <dgm:spPr/>
      <dgm:t>
        <a:bodyPr/>
        <a:lstStyle/>
        <a:p>
          <a:endParaRPr lang="en-IN"/>
        </a:p>
      </dgm:t>
    </dgm:pt>
    <dgm:pt modelId="{79E0A216-7B6A-44FB-9B20-96D6E024F32A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2400" dirty="0"/>
            <a:t>Active</a:t>
          </a:r>
        </a:p>
      </dgm:t>
    </dgm:pt>
    <dgm:pt modelId="{7BA380F0-37E7-403B-B2AF-1E9F6DBF6A3E}" type="parTrans" cxnId="{480E2ADB-6CFA-414C-A8C6-6409764C246C}">
      <dgm:prSet/>
      <dgm:spPr/>
      <dgm:t>
        <a:bodyPr/>
        <a:lstStyle/>
        <a:p>
          <a:endParaRPr lang="en-IN"/>
        </a:p>
      </dgm:t>
    </dgm:pt>
    <dgm:pt modelId="{23E797D2-EAA7-41F5-B7BB-B7E0133046BB}" type="sibTrans" cxnId="{480E2ADB-6CFA-414C-A8C6-6409764C246C}">
      <dgm:prSet/>
      <dgm:spPr/>
      <dgm:t>
        <a:bodyPr/>
        <a:lstStyle/>
        <a:p>
          <a:endParaRPr lang="en-IN"/>
        </a:p>
      </dgm:t>
    </dgm:pt>
    <dgm:pt modelId="{0EB409AB-35FB-4121-B75A-D6EAF199EEB7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2400" dirty="0"/>
            <a:t>Passive</a:t>
          </a:r>
        </a:p>
      </dgm:t>
    </dgm:pt>
    <dgm:pt modelId="{F9B667EF-804D-4B0B-A912-683B3F940ED7}" type="parTrans" cxnId="{16A07C44-A293-4C6C-A97B-30D8079096E8}">
      <dgm:prSet/>
      <dgm:spPr/>
      <dgm:t>
        <a:bodyPr/>
        <a:lstStyle/>
        <a:p>
          <a:endParaRPr lang="en-IN"/>
        </a:p>
      </dgm:t>
    </dgm:pt>
    <dgm:pt modelId="{F57D53C3-3BAC-4526-8C38-69DB920E155D}" type="sibTrans" cxnId="{16A07C44-A293-4C6C-A97B-30D8079096E8}">
      <dgm:prSet/>
      <dgm:spPr/>
      <dgm:t>
        <a:bodyPr/>
        <a:lstStyle/>
        <a:p>
          <a:endParaRPr lang="en-IN"/>
        </a:p>
      </dgm:t>
    </dgm:pt>
    <dgm:pt modelId="{71269C02-FFCD-4C14-993E-EE13F25A906C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IN" sz="2800" dirty="0"/>
            <a:t>Intermediate Stages</a:t>
          </a:r>
        </a:p>
      </dgm:t>
    </dgm:pt>
    <dgm:pt modelId="{85677E6E-4D37-43B3-8B8B-E979F3207F8D}" type="parTrans" cxnId="{4B0F9A28-C936-4E40-A687-F64E5592B13A}">
      <dgm:prSet/>
      <dgm:spPr/>
      <dgm:t>
        <a:bodyPr/>
        <a:lstStyle/>
        <a:p>
          <a:endParaRPr lang="en-IN"/>
        </a:p>
      </dgm:t>
    </dgm:pt>
    <dgm:pt modelId="{5B5279DF-D102-445D-8330-712681F44C9D}" type="sibTrans" cxnId="{4B0F9A28-C936-4E40-A687-F64E5592B13A}">
      <dgm:prSet/>
      <dgm:spPr/>
      <dgm:t>
        <a:bodyPr/>
        <a:lstStyle/>
        <a:p>
          <a:endParaRPr lang="en-IN"/>
        </a:p>
      </dgm:t>
    </dgm:pt>
    <dgm:pt modelId="{202688EE-6324-407C-9512-EA264AFBAA77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2400" dirty="0"/>
            <a:t>Direct sensor</a:t>
          </a:r>
        </a:p>
      </dgm:t>
    </dgm:pt>
    <dgm:pt modelId="{5EF3B291-0C5D-47F5-8359-6D14EABFE969}" type="parTrans" cxnId="{AEB7248B-1C7B-4A21-93D9-A7678888797C}">
      <dgm:prSet/>
      <dgm:spPr/>
      <dgm:t>
        <a:bodyPr/>
        <a:lstStyle/>
        <a:p>
          <a:endParaRPr lang="en-IN"/>
        </a:p>
      </dgm:t>
    </dgm:pt>
    <dgm:pt modelId="{20E0E7FB-C95F-400A-8965-6ADB9E58101B}" type="sibTrans" cxnId="{AEB7248B-1C7B-4A21-93D9-A7678888797C}">
      <dgm:prSet/>
      <dgm:spPr/>
      <dgm:t>
        <a:bodyPr/>
        <a:lstStyle/>
        <a:p>
          <a:endParaRPr lang="en-IN"/>
        </a:p>
      </dgm:t>
    </dgm:pt>
    <dgm:pt modelId="{396E741D-AA35-405F-8E4B-801B665916F0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2400" dirty="0"/>
            <a:t>Indirect sensor</a:t>
          </a:r>
        </a:p>
      </dgm:t>
    </dgm:pt>
    <dgm:pt modelId="{A60A7E74-19CF-4E45-B485-8CDA0AC6BA76}" type="parTrans" cxnId="{BE21C18C-107E-4EA5-83D0-A3477DC2749E}">
      <dgm:prSet/>
      <dgm:spPr/>
      <dgm:t>
        <a:bodyPr/>
        <a:lstStyle/>
        <a:p>
          <a:endParaRPr lang="en-IN"/>
        </a:p>
      </dgm:t>
    </dgm:pt>
    <dgm:pt modelId="{BD6FE372-66CB-436E-8180-5E9EC55A1256}" type="sibTrans" cxnId="{BE21C18C-107E-4EA5-83D0-A3477DC2749E}">
      <dgm:prSet/>
      <dgm:spPr/>
      <dgm:t>
        <a:bodyPr/>
        <a:lstStyle/>
        <a:p>
          <a:endParaRPr lang="en-IN"/>
        </a:p>
      </dgm:t>
    </dgm:pt>
    <dgm:pt modelId="{ACDCC413-6717-4DEB-A859-44EE9D1BBD81}" type="pres">
      <dgm:prSet presAssocID="{2EA249CB-0601-4A10-AB57-C0DB14D801C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8CEDCE-6B1B-45C6-9014-5621B206B14D}" type="pres">
      <dgm:prSet presAssocID="{77667A5A-5CD6-429D-A086-D4064EBCCD93}" presName="root" presStyleCnt="0"/>
      <dgm:spPr/>
    </dgm:pt>
    <dgm:pt modelId="{5255F89C-CA7F-4F2F-A749-A81B2066DB60}" type="pres">
      <dgm:prSet presAssocID="{77667A5A-5CD6-429D-A086-D4064EBCCD93}" presName="rootComposite" presStyleCnt="0"/>
      <dgm:spPr/>
    </dgm:pt>
    <dgm:pt modelId="{9BDB45F2-8E71-4059-AEC7-BFCDB0D7A36D}" type="pres">
      <dgm:prSet presAssocID="{77667A5A-5CD6-429D-A086-D4064EBCCD93}" presName="rootText" presStyleLbl="node1" presStyleIdx="0" presStyleCnt="4"/>
      <dgm:spPr/>
    </dgm:pt>
    <dgm:pt modelId="{20475067-7D65-4508-9246-830123F898C2}" type="pres">
      <dgm:prSet presAssocID="{77667A5A-5CD6-429D-A086-D4064EBCCD93}" presName="rootConnector" presStyleLbl="node1" presStyleIdx="0" presStyleCnt="4"/>
      <dgm:spPr/>
    </dgm:pt>
    <dgm:pt modelId="{C1FBB176-AD95-44D2-BE13-7BD210C16B7C}" type="pres">
      <dgm:prSet presAssocID="{77667A5A-5CD6-429D-A086-D4064EBCCD93}" presName="childShape" presStyleCnt="0"/>
      <dgm:spPr/>
    </dgm:pt>
    <dgm:pt modelId="{CA2E0EC2-0B36-4CEE-8E73-B7BD25F28182}" type="pres">
      <dgm:prSet presAssocID="{7E7FDC44-AA97-4AB9-8310-F3873A68F5CA}" presName="Name13" presStyleLbl="parChTrans1D2" presStyleIdx="0" presStyleCnt="8"/>
      <dgm:spPr/>
    </dgm:pt>
    <dgm:pt modelId="{49B8C1C9-064A-42DF-B4FF-43B8102C337D}" type="pres">
      <dgm:prSet presAssocID="{DA7A7F71-FCC7-41C0-9C40-AC16892AD66C}" presName="childText" presStyleLbl="bgAcc1" presStyleIdx="0" presStyleCnt="8">
        <dgm:presLayoutVars>
          <dgm:bulletEnabled val="1"/>
        </dgm:presLayoutVars>
      </dgm:prSet>
      <dgm:spPr/>
    </dgm:pt>
    <dgm:pt modelId="{3994E2F8-EA53-4598-A2C2-5589DC46D13A}" type="pres">
      <dgm:prSet presAssocID="{E539C450-79F3-4D86-B1AC-ADC0626CAC66}" presName="Name13" presStyleLbl="parChTrans1D2" presStyleIdx="1" presStyleCnt="8"/>
      <dgm:spPr/>
    </dgm:pt>
    <dgm:pt modelId="{49E7E2F5-5A2B-451E-BC96-61A16E94A957}" type="pres">
      <dgm:prSet presAssocID="{BCD93BDA-3343-4575-869E-6FFFAB58B6F0}" presName="childText" presStyleLbl="bgAcc1" presStyleIdx="1" presStyleCnt="8">
        <dgm:presLayoutVars>
          <dgm:bulletEnabled val="1"/>
        </dgm:presLayoutVars>
      </dgm:prSet>
      <dgm:spPr/>
    </dgm:pt>
    <dgm:pt modelId="{C4C3E4F9-9BD6-4559-B0DE-2753846804F5}" type="pres">
      <dgm:prSet presAssocID="{762B6E14-B884-44A6-AAC6-D4DA44F427A3}" presName="root" presStyleCnt="0"/>
      <dgm:spPr/>
    </dgm:pt>
    <dgm:pt modelId="{ED2BA016-C06C-4B20-91A4-D0B14AB8941C}" type="pres">
      <dgm:prSet presAssocID="{762B6E14-B884-44A6-AAC6-D4DA44F427A3}" presName="rootComposite" presStyleCnt="0"/>
      <dgm:spPr/>
    </dgm:pt>
    <dgm:pt modelId="{78028966-9415-4436-967D-E78477953E67}" type="pres">
      <dgm:prSet presAssocID="{762B6E14-B884-44A6-AAC6-D4DA44F427A3}" presName="rootText" presStyleLbl="node1" presStyleIdx="1" presStyleCnt="4"/>
      <dgm:spPr/>
    </dgm:pt>
    <dgm:pt modelId="{39872791-11DC-48A0-A018-484AB1D7A8CA}" type="pres">
      <dgm:prSet presAssocID="{762B6E14-B884-44A6-AAC6-D4DA44F427A3}" presName="rootConnector" presStyleLbl="node1" presStyleIdx="1" presStyleCnt="4"/>
      <dgm:spPr/>
    </dgm:pt>
    <dgm:pt modelId="{8684D45F-9E9C-4BB0-800C-84DADD44E59A}" type="pres">
      <dgm:prSet presAssocID="{762B6E14-B884-44A6-AAC6-D4DA44F427A3}" presName="childShape" presStyleCnt="0"/>
      <dgm:spPr/>
    </dgm:pt>
    <dgm:pt modelId="{44F4BBA5-9D29-4FE6-B41F-5FB5913235C6}" type="pres">
      <dgm:prSet presAssocID="{301D41BF-653B-4C76-B759-C8B8DC0C2F6F}" presName="Name13" presStyleLbl="parChTrans1D2" presStyleIdx="2" presStyleCnt="8"/>
      <dgm:spPr/>
    </dgm:pt>
    <dgm:pt modelId="{F381D15F-FB09-47F5-83B8-D1E6C48B0FE4}" type="pres">
      <dgm:prSet presAssocID="{69ADA7C9-EB54-477F-A6DB-3AB891FBBA79}" presName="childText" presStyleLbl="bgAcc1" presStyleIdx="2" presStyleCnt="8">
        <dgm:presLayoutVars>
          <dgm:bulletEnabled val="1"/>
        </dgm:presLayoutVars>
      </dgm:prSet>
      <dgm:spPr/>
    </dgm:pt>
    <dgm:pt modelId="{3587DF95-C672-4BED-9148-2F8C8D6E159F}" type="pres">
      <dgm:prSet presAssocID="{8C474559-57B2-4FAB-A6C9-2836BE3150AA}" presName="Name13" presStyleLbl="parChTrans1D2" presStyleIdx="3" presStyleCnt="8"/>
      <dgm:spPr/>
    </dgm:pt>
    <dgm:pt modelId="{D1996A1C-9810-407D-B4AC-F38DAB6B49E2}" type="pres">
      <dgm:prSet presAssocID="{E3DC091D-84D1-42A8-A4C9-A3C6C4DCDD97}" presName="childText" presStyleLbl="bgAcc1" presStyleIdx="3" presStyleCnt="8">
        <dgm:presLayoutVars>
          <dgm:bulletEnabled val="1"/>
        </dgm:presLayoutVars>
      </dgm:prSet>
      <dgm:spPr/>
    </dgm:pt>
    <dgm:pt modelId="{75CB1A70-12DC-45A0-A20D-3BC2448347FB}" type="pres">
      <dgm:prSet presAssocID="{71269C02-FFCD-4C14-993E-EE13F25A906C}" presName="root" presStyleCnt="0"/>
      <dgm:spPr/>
    </dgm:pt>
    <dgm:pt modelId="{50E850C7-0D5A-42D0-8965-92BD3F0D8032}" type="pres">
      <dgm:prSet presAssocID="{71269C02-FFCD-4C14-993E-EE13F25A906C}" presName="rootComposite" presStyleCnt="0"/>
      <dgm:spPr/>
    </dgm:pt>
    <dgm:pt modelId="{D5142B43-51DF-46C2-971C-DD883DDD2C85}" type="pres">
      <dgm:prSet presAssocID="{71269C02-FFCD-4C14-993E-EE13F25A906C}" presName="rootText" presStyleLbl="node1" presStyleIdx="2" presStyleCnt="4"/>
      <dgm:spPr/>
    </dgm:pt>
    <dgm:pt modelId="{6718D060-1A8F-42CC-9DD5-9C61FFA06391}" type="pres">
      <dgm:prSet presAssocID="{71269C02-FFCD-4C14-993E-EE13F25A906C}" presName="rootConnector" presStyleLbl="node1" presStyleIdx="2" presStyleCnt="4"/>
      <dgm:spPr/>
    </dgm:pt>
    <dgm:pt modelId="{6E2BAC87-8DAE-4BFC-A784-8F77F7552C33}" type="pres">
      <dgm:prSet presAssocID="{71269C02-FFCD-4C14-993E-EE13F25A906C}" presName="childShape" presStyleCnt="0"/>
      <dgm:spPr/>
    </dgm:pt>
    <dgm:pt modelId="{E5C3AC04-F526-4EC2-ACA9-5655327F3F47}" type="pres">
      <dgm:prSet presAssocID="{5EF3B291-0C5D-47F5-8359-6D14EABFE969}" presName="Name13" presStyleLbl="parChTrans1D2" presStyleIdx="4" presStyleCnt="8"/>
      <dgm:spPr/>
    </dgm:pt>
    <dgm:pt modelId="{212BA654-C479-48F0-924C-30DE11AED711}" type="pres">
      <dgm:prSet presAssocID="{202688EE-6324-407C-9512-EA264AFBAA77}" presName="childText" presStyleLbl="bgAcc1" presStyleIdx="4" presStyleCnt="8">
        <dgm:presLayoutVars>
          <dgm:bulletEnabled val="1"/>
        </dgm:presLayoutVars>
      </dgm:prSet>
      <dgm:spPr/>
    </dgm:pt>
    <dgm:pt modelId="{BF30CD73-7E2F-4F9F-BAC6-3BE097660085}" type="pres">
      <dgm:prSet presAssocID="{A60A7E74-19CF-4E45-B485-8CDA0AC6BA76}" presName="Name13" presStyleLbl="parChTrans1D2" presStyleIdx="5" presStyleCnt="8"/>
      <dgm:spPr/>
    </dgm:pt>
    <dgm:pt modelId="{7B8B1C04-9E6B-45D8-8CD3-9FC18BFEF34A}" type="pres">
      <dgm:prSet presAssocID="{396E741D-AA35-405F-8E4B-801B665916F0}" presName="childText" presStyleLbl="bgAcc1" presStyleIdx="5" presStyleCnt="8">
        <dgm:presLayoutVars>
          <dgm:bulletEnabled val="1"/>
        </dgm:presLayoutVars>
      </dgm:prSet>
      <dgm:spPr/>
    </dgm:pt>
    <dgm:pt modelId="{AE1895BB-BAA0-4F9D-AD46-24B895BBACFB}" type="pres">
      <dgm:prSet presAssocID="{AC7DDDB0-E757-410B-95FE-8C1B5A65749A}" presName="root" presStyleCnt="0"/>
      <dgm:spPr/>
    </dgm:pt>
    <dgm:pt modelId="{222CE89F-0E58-433B-A80F-55572D149D38}" type="pres">
      <dgm:prSet presAssocID="{AC7DDDB0-E757-410B-95FE-8C1B5A65749A}" presName="rootComposite" presStyleCnt="0"/>
      <dgm:spPr/>
    </dgm:pt>
    <dgm:pt modelId="{466C58B2-1D97-4EA5-BE60-1A70DA6E6CF1}" type="pres">
      <dgm:prSet presAssocID="{AC7DDDB0-E757-410B-95FE-8C1B5A65749A}" presName="rootText" presStyleLbl="node1" presStyleIdx="3" presStyleCnt="4"/>
      <dgm:spPr/>
    </dgm:pt>
    <dgm:pt modelId="{E43070CE-4437-4FA6-ADA8-741C16A4F7FB}" type="pres">
      <dgm:prSet presAssocID="{AC7DDDB0-E757-410B-95FE-8C1B5A65749A}" presName="rootConnector" presStyleLbl="node1" presStyleIdx="3" presStyleCnt="4"/>
      <dgm:spPr/>
    </dgm:pt>
    <dgm:pt modelId="{C9E0D0DE-998F-487E-9E51-ECAA2C646E32}" type="pres">
      <dgm:prSet presAssocID="{AC7DDDB0-E757-410B-95FE-8C1B5A65749A}" presName="childShape" presStyleCnt="0"/>
      <dgm:spPr/>
    </dgm:pt>
    <dgm:pt modelId="{5A0A45AF-3EDB-460D-9BC0-C507644DC430}" type="pres">
      <dgm:prSet presAssocID="{7BA380F0-37E7-403B-B2AF-1E9F6DBF6A3E}" presName="Name13" presStyleLbl="parChTrans1D2" presStyleIdx="6" presStyleCnt="8"/>
      <dgm:spPr/>
    </dgm:pt>
    <dgm:pt modelId="{3A24FBA8-B04E-40CD-BF5F-44894DC6DDEC}" type="pres">
      <dgm:prSet presAssocID="{79E0A216-7B6A-44FB-9B20-96D6E024F32A}" presName="childText" presStyleLbl="bgAcc1" presStyleIdx="6" presStyleCnt="8">
        <dgm:presLayoutVars>
          <dgm:bulletEnabled val="1"/>
        </dgm:presLayoutVars>
      </dgm:prSet>
      <dgm:spPr/>
    </dgm:pt>
    <dgm:pt modelId="{77249E07-4EC4-440A-B32D-89C22FC34D23}" type="pres">
      <dgm:prSet presAssocID="{F9B667EF-804D-4B0B-A912-683B3F940ED7}" presName="Name13" presStyleLbl="parChTrans1D2" presStyleIdx="7" presStyleCnt="8"/>
      <dgm:spPr/>
    </dgm:pt>
    <dgm:pt modelId="{5A90E7E2-8EA3-4F8B-B879-DBB9B1C50653}" type="pres">
      <dgm:prSet presAssocID="{0EB409AB-35FB-4121-B75A-D6EAF199EEB7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261FAB01-05A5-4389-B69D-CCEFBB11EAF9}" type="presOf" srcId="{301D41BF-653B-4C76-B759-C8B8DC0C2F6F}" destId="{44F4BBA5-9D29-4FE6-B41F-5FB5913235C6}" srcOrd="0" destOrd="0" presId="urn:microsoft.com/office/officeart/2005/8/layout/hierarchy3"/>
    <dgm:cxn modelId="{A0376713-F0AE-4D27-B080-33F7883BA37D}" type="presOf" srcId="{AC7DDDB0-E757-410B-95FE-8C1B5A65749A}" destId="{466C58B2-1D97-4EA5-BE60-1A70DA6E6CF1}" srcOrd="0" destOrd="0" presId="urn:microsoft.com/office/officeart/2005/8/layout/hierarchy3"/>
    <dgm:cxn modelId="{5A330C14-E60A-4984-8239-D09CD6F92FEF}" type="presOf" srcId="{762B6E14-B884-44A6-AAC6-D4DA44F427A3}" destId="{39872791-11DC-48A0-A018-484AB1D7A8CA}" srcOrd="1" destOrd="0" presId="urn:microsoft.com/office/officeart/2005/8/layout/hierarchy3"/>
    <dgm:cxn modelId="{41D16414-9D7E-49F2-BCF7-EC1E21CC2FDA}" type="presOf" srcId="{69ADA7C9-EB54-477F-A6DB-3AB891FBBA79}" destId="{F381D15F-FB09-47F5-83B8-D1E6C48B0FE4}" srcOrd="0" destOrd="0" presId="urn:microsoft.com/office/officeart/2005/8/layout/hierarchy3"/>
    <dgm:cxn modelId="{4B0F9A28-C936-4E40-A687-F64E5592B13A}" srcId="{2EA249CB-0601-4A10-AB57-C0DB14D801CF}" destId="{71269C02-FFCD-4C14-993E-EE13F25A906C}" srcOrd="2" destOrd="0" parTransId="{85677E6E-4D37-43B3-8B8B-E979F3207F8D}" sibTransId="{5B5279DF-D102-445D-8330-712681F44C9D}"/>
    <dgm:cxn modelId="{7148432A-5382-401C-B5BF-E1B28DADA2D8}" srcId="{2EA249CB-0601-4A10-AB57-C0DB14D801CF}" destId="{77667A5A-5CD6-429D-A086-D4064EBCCD93}" srcOrd="0" destOrd="0" parTransId="{4F7DC90D-B4D8-43B4-923F-89136A9A3216}" sibTransId="{57CD334C-54C5-41BA-8BC5-023692E53824}"/>
    <dgm:cxn modelId="{A29CAE2E-1C6A-481A-AD73-4B32BF042EE2}" type="presOf" srcId="{8C474559-57B2-4FAB-A6C9-2836BE3150AA}" destId="{3587DF95-C672-4BED-9148-2F8C8D6E159F}" srcOrd="0" destOrd="0" presId="urn:microsoft.com/office/officeart/2005/8/layout/hierarchy3"/>
    <dgm:cxn modelId="{D4526837-FC16-400D-89A2-541E705757E8}" type="presOf" srcId="{77667A5A-5CD6-429D-A086-D4064EBCCD93}" destId="{20475067-7D65-4508-9246-830123F898C2}" srcOrd="1" destOrd="0" presId="urn:microsoft.com/office/officeart/2005/8/layout/hierarchy3"/>
    <dgm:cxn modelId="{DEB7923B-74F1-47C4-B2AA-3E712C9A713B}" type="presOf" srcId="{71269C02-FFCD-4C14-993E-EE13F25A906C}" destId="{D5142B43-51DF-46C2-971C-DD883DDD2C85}" srcOrd="0" destOrd="0" presId="urn:microsoft.com/office/officeart/2005/8/layout/hierarchy3"/>
    <dgm:cxn modelId="{8596BC5C-A4AB-47AD-90F8-8C77AE2FCFD6}" type="presOf" srcId="{E3DC091D-84D1-42A8-A4C9-A3C6C4DCDD97}" destId="{D1996A1C-9810-407D-B4AC-F38DAB6B49E2}" srcOrd="0" destOrd="0" presId="urn:microsoft.com/office/officeart/2005/8/layout/hierarchy3"/>
    <dgm:cxn modelId="{AF1E8C5E-1B9E-431A-832E-6FCE7B1107F2}" type="presOf" srcId="{79E0A216-7B6A-44FB-9B20-96D6E024F32A}" destId="{3A24FBA8-B04E-40CD-BF5F-44894DC6DDEC}" srcOrd="0" destOrd="0" presId="urn:microsoft.com/office/officeart/2005/8/layout/hierarchy3"/>
    <dgm:cxn modelId="{16A07C44-A293-4C6C-A97B-30D8079096E8}" srcId="{AC7DDDB0-E757-410B-95FE-8C1B5A65749A}" destId="{0EB409AB-35FB-4121-B75A-D6EAF199EEB7}" srcOrd="1" destOrd="0" parTransId="{F9B667EF-804D-4B0B-A912-683B3F940ED7}" sibTransId="{F57D53C3-3BAC-4526-8C38-69DB920E155D}"/>
    <dgm:cxn modelId="{2C063D49-A96A-4D49-958E-A999D802D229}" srcId="{77667A5A-5CD6-429D-A086-D4064EBCCD93}" destId="{DA7A7F71-FCC7-41C0-9C40-AC16892AD66C}" srcOrd="0" destOrd="0" parTransId="{7E7FDC44-AA97-4AB9-8310-F3873A68F5CA}" sibTransId="{0EF94DF6-9250-4FDB-ADA2-2D9D1151FAF6}"/>
    <dgm:cxn modelId="{E7CCDD49-155E-4230-93B0-664A0D842E1C}" type="presOf" srcId="{7BA380F0-37E7-403B-B2AF-1E9F6DBF6A3E}" destId="{5A0A45AF-3EDB-460D-9BC0-C507644DC430}" srcOrd="0" destOrd="0" presId="urn:microsoft.com/office/officeart/2005/8/layout/hierarchy3"/>
    <dgm:cxn modelId="{82275F4F-4D29-49F6-AD5B-D1394BE4423F}" srcId="{77667A5A-5CD6-429D-A086-D4064EBCCD93}" destId="{BCD93BDA-3343-4575-869E-6FFFAB58B6F0}" srcOrd="1" destOrd="0" parTransId="{E539C450-79F3-4D86-B1AC-ADC0626CAC66}" sibTransId="{54223038-81D9-4897-BE1B-D33CC2A11D75}"/>
    <dgm:cxn modelId="{560DD350-BA72-4EA5-95A4-DA97CC0B1A3F}" type="presOf" srcId="{DA7A7F71-FCC7-41C0-9C40-AC16892AD66C}" destId="{49B8C1C9-064A-42DF-B4FF-43B8102C337D}" srcOrd="0" destOrd="0" presId="urn:microsoft.com/office/officeart/2005/8/layout/hierarchy3"/>
    <dgm:cxn modelId="{C4F07658-FA86-4486-B08C-714D73F9EC2C}" srcId="{2EA249CB-0601-4A10-AB57-C0DB14D801CF}" destId="{762B6E14-B884-44A6-AAC6-D4DA44F427A3}" srcOrd="1" destOrd="0" parTransId="{5DBA0A8C-E466-4FD4-9DF4-C704EC137B9D}" sibTransId="{C22FDA99-3E8E-4C3F-9491-2356D18F2270}"/>
    <dgm:cxn modelId="{95D91F87-B381-4744-B1A0-E0DADABF2874}" type="presOf" srcId="{2EA249CB-0601-4A10-AB57-C0DB14D801CF}" destId="{ACDCC413-6717-4DEB-A859-44EE9D1BBD81}" srcOrd="0" destOrd="0" presId="urn:microsoft.com/office/officeart/2005/8/layout/hierarchy3"/>
    <dgm:cxn modelId="{AEB7248B-1C7B-4A21-93D9-A7678888797C}" srcId="{71269C02-FFCD-4C14-993E-EE13F25A906C}" destId="{202688EE-6324-407C-9512-EA264AFBAA77}" srcOrd="0" destOrd="0" parTransId="{5EF3B291-0C5D-47F5-8359-6D14EABFE969}" sibTransId="{20E0E7FB-C95F-400A-8965-6ADB9E58101B}"/>
    <dgm:cxn modelId="{BE21C18C-107E-4EA5-83D0-A3477DC2749E}" srcId="{71269C02-FFCD-4C14-993E-EE13F25A906C}" destId="{396E741D-AA35-405F-8E4B-801B665916F0}" srcOrd="1" destOrd="0" parTransId="{A60A7E74-19CF-4E45-B485-8CDA0AC6BA76}" sibTransId="{BD6FE372-66CB-436E-8180-5E9EC55A1256}"/>
    <dgm:cxn modelId="{B438718E-2468-4A8C-B7DA-F8BBABA2D32B}" srcId="{762B6E14-B884-44A6-AAC6-D4DA44F427A3}" destId="{E3DC091D-84D1-42A8-A4C9-A3C6C4DCDD97}" srcOrd="1" destOrd="0" parTransId="{8C474559-57B2-4FAB-A6C9-2836BE3150AA}" sibTransId="{F89709D2-CB9F-4C75-A1F8-FBB0FBB369EA}"/>
    <dgm:cxn modelId="{4C8ACC8F-B85F-48A1-80C1-7A6A71FEC41F}" srcId="{762B6E14-B884-44A6-AAC6-D4DA44F427A3}" destId="{69ADA7C9-EB54-477F-A6DB-3AB891FBBA79}" srcOrd="0" destOrd="0" parTransId="{301D41BF-653B-4C76-B759-C8B8DC0C2F6F}" sibTransId="{6FB2F7DC-E5AA-4A5D-89CC-D6B91E78A027}"/>
    <dgm:cxn modelId="{7BAEAC99-3FC7-48FE-B559-EC6C69CF5B23}" type="presOf" srcId="{762B6E14-B884-44A6-AAC6-D4DA44F427A3}" destId="{78028966-9415-4436-967D-E78477953E67}" srcOrd="0" destOrd="0" presId="urn:microsoft.com/office/officeart/2005/8/layout/hierarchy3"/>
    <dgm:cxn modelId="{C783FB99-0D02-4825-A0E8-9B4FCA7D8B0D}" type="presOf" srcId="{5EF3B291-0C5D-47F5-8359-6D14EABFE969}" destId="{E5C3AC04-F526-4EC2-ACA9-5655327F3F47}" srcOrd="0" destOrd="0" presId="urn:microsoft.com/office/officeart/2005/8/layout/hierarchy3"/>
    <dgm:cxn modelId="{95431AB0-D423-4EC7-957D-053F24F55D7F}" type="presOf" srcId="{AC7DDDB0-E757-410B-95FE-8C1B5A65749A}" destId="{E43070CE-4437-4FA6-ADA8-741C16A4F7FB}" srcOrd="1" destOrd="0" presId="urn:microsoft.com/office/officeart/2005/8/layout/hierarchy3"/>
    <dgm:cxn modelId="{961855B4-4794-4DED-804D-A476F8D3EF9D}" type="presOf" srcId="{F9B667EF-804D-4B0B-A912-683B3F940ED7}" destId="{77249E07-4EC4-440A-B32D-89C22FC34D23}" srcOrd="0" destOrd="0" presId="urn:microsoft.com/office/officeart/2005/8/layout/hierarchy3"/>
    <dgm:cxn modelId="{6CF75CBA-E02F-457E-A98B-E8D4A05C38E6}" type="presOf" srcId="{BCD93BDA-3343-4575-869E-6FFFAB58B6F0}" destId="{49E7E2F5-5A2B-451E-BC96-61A16E94A957}" srcOrd="0" destOrd="0" presId="urn:microsoft.com/office/officeart/2005/8/layout/hierarchy3"/>
    <dgm:cxn modelId="{FDF417BB-DC75-4EE0-A7D9-83606BAF2CBB}" type="presOf" srcId="{A60A7E74-19CF-4E45-B485-8CDA0AC6BA76}" destId="{BF30CD73-7E2F-4F9F-BAC6-3BE097660085}" srcOrd="0" destOrd="0" presId="urn:microsoft.com/office/officeart/2005/8/layout/hierarchy3"/>
    <dgm:cxn modelId="{F448AEBC-3FD6-48C8-8FC0-7C718CAA3326}" type="presOf" srcId="{0EB409AB-35FB-4121-B75A-D6EAF199EEB7}" destId="{5A90E7E2-8EA3-4F8B-B879-DBB9B1C50653}" srcOrd="0" destOrd="0" presId="urn:microsoft.com/office/officeart/2005/8/layout/hierarchy3"/>
    <dgm:cxn modelId="{FE8C10BE-5DC5-4856-A46E-F060D8234321}" type="presOf" srcId="{396E741D-AA35-405F-8E4B-801B665916F0}" destId="{7B8B1C04-9E6B-45D8-8CD3-9FC18BFEF34A}" srcOrd="0" destOrd="0" presId="urn:microsoft.com/office/officeart/2005/8/layout/hierarchy3"/>
    <dgm:cxn modelId="{51D4A6C5-24AB-4BD0-9168-0C719199765B}" type="presOf" srcId="{E539C450-79F3-4D86-B1AC-ADC0626CAC66}" destId="{3994E2F8-EA53-4598-A2C2-5589DC46D13A}" srcOrd="0" destOrd="0" presId="urn:microsoft.com/office/officeart/2005/8/layout/hierarchy3"/>
    <dgm:cxn modelId="{EC7714CA-75CF-475E-B22B-095327240CFF}" srcId="{2EA249CB-0601-4A10-AB57-C0DB14D801CF}" destId="{AC7DDDB0-E757-410B-95FE-8C1B5A65749A}" srcOrd="3" destOrd="0" parTransId="{EF7C08AB-37CA-4C99-B35E-ECAFB9F37445}" sibTransId="{E083DF57-89DA-48B1-BF01-5C6292F07C4F}"/>
    <dgm:cxn modelId="{0E1054CC-6A13-4CEA-8E18-4FD713A9EE68}" type="presOf" srcId="{7E7FDC44-AA97-4AB9-8310-F3873A68F5CA}" destId="{CA2E0EC2-0B36-4CEE-8E73-B7BD25F28182}" srcOrd="0" destOrd="0" presId="urn:microsoft.com/office/officeart/2005/8/layout/hierarchy3"/>
    <dgm:cxn modelId="{480E2ADB-6CFA-414C-A8C6-6409764C246C}" srcId="{AC7DDDB0-E757-410B-95FE-8C1B5A65749A}" destId="{79E0A216-7B6A-44FB-9B20-96D6E024F32A}" srcOrd="0" destOrd="0" parTransId="{7BA380F0-37E7-403B-B2AF-1E9F6DBF6A3E}" sibTransId="{23E797D2-EAA7-41F5-B7BB-B7E0133046BB}"/>
    <dgm:cxn modelId="{2D4D21F1-CC97-435F-83BE-F0BEAEF4B8F8}" type="presOf" srcId="{77667A5A-5CD6-429D-A086-D4064EBCCD93}" destId="{9BDB45F2-8E71-4059-AEC7-BFCDB0D7A36D}" srcOrd="0" destOrd="0" presId="urn:microsoft.com/office/officeart/2005/8/layout/hierarchy3"/>
    <dgm:cxn modelId="{60A34AFA-2FA4-4115-9A83-5DD2A8A64F27}" type="presOf" srcId="{202688EE-6324-407C-9512-EA264AFBAA77}" destId="{212BA654-C479-48F0-924C-30DE11AED711}" srcOrd="0" destOrd="0" presId="urn:microsoft.com/office/officeart/2005/8/layout/hierarchy3"/>
    <dgm:cxn modelId="{B260B0FC-07A9-41FF-B060-2881DA6B2E98}" type="presOf" srcId="{71269C02-FFCD-4C14-993E-EE13F25A906C}" destId="{6718D060-1A8F-42CC-9DD5-9C61FFA06391}" srcOrd="1" destOrd="0" presId="urn:microsoft.com/office/officeart/2005/8/layout/hierarchy3"/>
    <dgm:cxn modelId="{BC6AEDF5-032E-4C77-9FF5-00A87C1FB797}" type="presParOf" srcId="{ACDCC413-6717-4DEB-A859-44EE9D1BBD81}" destId="{AC8CEDCE-6B1B-45C6-9014-5621B206B14D}" srcOrd="0" destOrd="0" presId="urn:microsoft.com/office/officeart/2005/8/layout/hierarchy3"/>
    <dgm:cxn modelId="{B245A950-CC30-45C8-B80A-EF2A7A8EA187}" type="presParOf" srcId="{AC8CEDCE-6B1B-45C6-9014-5621B206B14D}" destId="{5255F89C-CA7F-4F2F-A749-A81B2066DB60}" srcOrd="0" destOrd="0" presId="urn:microsoft.com/office/officeart/2005/8/layout/hierarchy3"/>
    <dgm:cxn modelId="{106493C2-6C55-4B41-962D-32BBEF4C114E}" type="presParOf" srcId="{5255F89C-CA7F-4F2F-A749-A81B2066DB60}" destId="{9BDB45F2-8E71-4059-AEC7-BFCDB0D7A36D}" srcOrd="0" destOrd="0" presId="urn:microsoft.com/office/officeart/2005/8/layout/hierarchy3"/>
    <dgm:cxn modelId="{C107AC73-8A6A-4A99-A356-94E44C67C7ED}" type="presParOf" srcId="{5255F89C-CA7F-4F2F-A749-A81B2066DB60}" destId="{20475067-7D65-4508-9246-830123F898C2}" srcOrd="1" destOrd="0" presId="urn:microsoft.com/office/officeart/2005/8/layout/hierarchy3"/>
    <dgm:cxn modelId="{B2805DC4-F2C2-4201-B159-D24686ED193A}" type="presParOf" srcId="{AC8CEDCE-6B1B-45C6-9014-5621B206B14D}" destId="{C1FBB176-AD95-44D2-BE13-7BD210C16B7C}" srcOrd="1" destOrd="0" presId="urn:microsoft.com/office/officeart/2005/8/layout/hierarchy3"/>
    <dgm:cxn modelId="{95DBD08E-CBD5-49A8-BBC2-54BF5F01518B}" type="presParOf" srcId="{C1FBB176-AD95-44D2-BE13-7BD210C16B7C}" destId="{CA2E0EC2-0B36-4CEE-8E73-B7BD25F28182}" srcOrd="0" destOrd="0" presId="urn:microsoft.com/office/officeart/2005/8/layout/hierarchy3"/>
    <dgm:cxn modelId="{EA6E2494-00CE-4A2B-9C0B-304D4380319C}" type="presParOf" srcId="{C1FBB176-AD95-44D2-BE13-7BD210C16B7C}" destId="{49B8C1C9-064A-42DF-B4FF-43B8102C337D}" srcOrd="1" destOrd="0" presId="urn:microsoft.com/office/officeart/2005/8/layout/hierarchy3"/>
    <dgm:cxn modelId="{AB7BFC04-BADF-4A54-88C0-3F0D70FBFCF7}" type="presParOf" srcId="{C1FBB176-AD95-44D2-BE13-7BD210C16B7C}" destId="{3994E2F8-EA53-4598-A2C2-5589DC46D13A}" srcOrd="2" destOrd="0" presId="urn:microsoft.com/office/officeart/2005/8/layout/hierarchy3"/>
    <dgm:cxn modelId="{A9A4B0D6-3A55-4709-A99C-A45A3FDC8F1D}" type="presParOf" srcId="{C1FBB176-AD95-44D2-BE13-7BD210C16B7C}" destId="{49E7E2F5-5A2B-451E-BC96-61A16E94A957}" srcOrd="3" destOrd="0" presId="urn:microsoft.com/office/officeart/2005/8/layout/hierarchy3"/>
    <dgm:cxn modelId="{AAF9FD3A-0F75-473F-9F85-0A18BF41F776}" type="presParOf" srcId="{ACDCC413-6717-4DEB-A859-44EE9D1BBD81}" destId="{C4C3E4F9-9BD6-4559-B0DE-2753846804F5}" srcOrd="1" destOrd="0" presId="urn:microsoft.com/office/officeart/2005/8/layout/hierarchy3"/>
    <dgm:cxn modelId="{2454C2B4-9D27-496F-986F-50A39523E64C}" type="presParOf" srcId="{C4C3E4F9-9BD6-4559-B0DE-2753846804F5}" destId="{ED2BA016-C06C-4B20-91A4-D0B14AB8941C}" srcOrd="0" destOrd="0" presId="urn:microsoft.com/office/officeart/2005/8/layout/hierarchy3"/>
    <dgm:cxn modelId="{7568F383-D0C2-4BE6-B800-42CCC0AE1E60}" type="presParOf" srcId="{ED2BA016-C06C-4B20-91A4-D0B14AB8941C}" destId="{78028966-9415-4436-967D-E78477953E67}" srcOrd="0" destOrd="0" presId="urn:microsoft.com/office/officeart/2005/8/layout/hierarchy3"/>
    <dgm:cxn modelId="{B332BF66-1EFF-40F8-A3EF-E8D1F6C7A17D}" type="presParOf" srcId="{ED2BA016-C06C-4B20-91A4-D0B14AB8941C}" destId="{39872791-11DC-48A0-A018-484AB1D7A8CA}" srcOrd="1" destOrd="0" presId="urn:microsoft.com/office/officeart/2005/8/layout/hierarchy3"/>
    <dgm:cxn modelId="{5B2DEF5A-7ABC-42EB-B977-B7E2858E887D}" type="presParOf" srcId="{C4C3E4F9-9BD6-4559-B0DE-2753846804F5}" destId="{8684D45F-9E9C-4BB0-800C-84DADD44E59A}" srcOrd="1" destOrd="0" presId="urn:microsoft.com/office/officeart/2005/8/layout/hierarchy3"/>
    <dgm:cxn modelId="{832A3639-1FD4-406C-8428-76B1DB7F2BA1}" type="presParOf" srcId="{8684D45F-9E9C-4BB0-800C-84DADD44E59A}" destId="{44F4BBA5-9D29-4FE6-B41F-5FB5913235C6}" srcOrd="0" destOrd="0" presId="urn:microsoft.com/office/officeart/2005/8/layout/hierarchy3"/>
    <dgm:cxn modelId="{816B79E6-7F78-4FA5-9FC0-9EB1BF4BA69A}" type="presParOf" srcId="{8684D45F-9E9C-4BB0-800C-84DADD44E59A}" destId="{F381D15F-FB09-47F5-83B8-D1E6C48B0FE4}" srcOrd="1" destOrd="0" presId="urn:microsoft.com/office/officeart/2005/8/layout/hierarchy3"/>
    <dgm:cxn modelId="{525187B0-4D3A-494B-A005-51C201EDA477}" type="presParOf" srcId="{8684D45F-9E9C-4BB0-800C-84DADD44E59A}" destId="{3587DF95-C672-4BED-9148-2F8C8D6E159F}" srcOrd="2" destOrd="0" presId="urn:microsoft.com/office/officeart/2005/8/layout/hierarchy3"/>
    <dgm:cxn modelId="{A74592BB-A58D-497F-A4B0-CEFFA1644469}" type="presParOf" srcId="{8684D45F-9E9C-4BB0-800C-84DADD44E59A}" destId="{D1996A1C-9810-407D-B4AC-F38DAB6B49E2}" srcOrd="3" destOrd="0" presId="urn:microsoft.com/office/officeart/2005/8/layout/hierarchy3"/>
    <dgm:cxn modelId="{18A05E6E-0B5A-425A-9B94-368346DF9C47}" type="presParOf" srcId="{ACDCC413-6717-4DEB-A859-44EE9D1BBD81}" destId="{75CB1A70-12DC-45A0-A20D-3BC2448347FB}" srcOrd="2" destOrd="0" presId="urn:microsoft.com/office/officeart/2005/8/layout/hierarchy3"/>
    <dgm:cxn modelId="{5646A7EF-DE33-4D99-94A8-9540083761F7}" type="presParOf" srcId="{75CB1A70-12DC-45A0-A20D-3BC2448347FB}" destId="{50E850C7-0D5A-42D0-8965-92BD3F0D8032}" srcOrd="0" destOrd="0" presId="urn:microsoft.com/office/officeart/2005/8/layout/hierarchy3"/>
    <dgm:cxn modelId="{12C7B772-0530-449E-BCC3-7264625442DC}" type="presParOf" srcId="{50E850C7-0D5A-42D0-8965-92BD3F0D8032}" destId="{D5142B43-51DF-46C2-971C-DD883DDD2C85}" srcOrd="0" destOrd="0" presId="urn:microsoft.com/office/officeart/2005/8/layout/hierarchy3"/>
    <dgm:cxn modelId="{15A77BDB-4CE3-4D74-AFB9-EF3ADF0056EA}" type="presParOf" srcId="{50E850C7-0D5A-42D0-8965-92BD3F0D8032}" destId="{6718D060-1A8F-42CC-9DD5-9C61FFA06391}" srcOrd="1" destOrd="0" presId="urn:microsoft.com/office/officeart/2005/8/layout/hierarchy3"/>
    <dgm:cxn modelId="{94510D54-A34E-44C9-8BB0-FB5875DF7B94}" type="presParOf" srcId="{75CB1A70-12DC-45A0-A20D-3BC2448347FB}" destId="{6E2BAC87-8DAE-4BFC-A784-8F77F7552C33}" srcOrd="1" destOrd="0" presId="urn:microsoft.com/office/officeart/2005/8/layout/hierarchy3"/>
    <dgm:cxn modelId="{C6ABC364-27BF-404F-BC78-E69ECACB4ED7}" type="presParOf" srcId="{6E2BAC87-8DAE-4BFC-A784-8F77F7552C33}" destId="{E5C3AC04-F526-4EC2-ACA9-5655327F3F47}" srcOrd="0" destOrd="0" presId="urn:microsoft.com/office/officeart/2005/8/layout/hierarchy3"/>
    <dgm:cxn modelId="{B4D8356E-BA6A-4194-AA31-89378AA870AD}" type="presParOf" srcId="{6E2BAC87-8DAE-4BFC-A784-8F77F7552C33}" destId="{212BA654-C479-48F0-924C-30DE11AED711}" srcOrd="1" destOrd="0" presId="urn:microsoft.com/office/officeart/2005/8/layout/hierarchy3"/>
    <dgm:cxn modelId="{2E6F3234-10F1-472D-BFB4-C57CA57B16FA}" type="presParOf" srcId="{6E2BAC87-8DAE-4BFC-A784-8F77F7552C33}" destId="{BF30CD73-7E2F-4F9F-BAC6-3BE097660085}" srcOrd="2" destOrd="0" presId="urn:microsoft.com/office/officeart/2005/8/layout/hierarchy3"/>
    <dgm:cxn modelId="{F36B3E27-3293-49A8-A002-D64870079DBA}" type="presParOf" srcId="{6E2BAC87-8DAE-4BFC-A784-8F77F7552C33}" destId="{7B8B1C04-9E6B-45D8-8CD3-9FC18BFEF34A}" srcOrd="3" destOrd="0" presId="urn:microsoft.com/office/officeart/2005/8/layout/hierarchy3"/>
    <dgm:cxn modelId="{83C10813-6EB7-4DDF-96A1-9264871C3E70}" type="presParOf" srcId="{ACDCC413-6717-4DEB-A859-44EE9D1BBD81}" destId="{AE1895BB-BAA0-4F9D-AD46-24B895BBACFB}" srcOrd="3" destOrd="0" presId="urn:microsoft.com/office/officeart/2005/8/layout/hierarchy3"/>
    <dgm:cxn modelId="{55D18889-4459-4645-BCB9-D3D698ED8E6C}" type="presParOf" srcId="{AE1895BB-BAA0-4F9D-AD46-24B895BBACFB}" destId="{222CE89F-0E58-433B-A80F-55572D149D38}" srcOrd="0" destOrd="0" presId="urn:microsoft.com/office/officeart/2005/8/layout/hierarchy3"/>
    <dgm:cxn modelId="{D58071A3-133E-48DC-8673-11CBBADB92DB}" type="presParOf" srcId="{222CE89F-0E58-433B-A80F-55572D149D38}" destId="{466C58B2-1D97-4EA5-BE60-1A70DA6E6CF1}" srcOrd="0" destOrd="0" presId="urn:microsoft.com/office/officeart/2005/8/layout/hierarchy3"/>
    <dgm:cxn modelId="{04E29254-0E08-4E2A-8B0B-66527902A2E3}" type="presParOf" srcId="{222CE89F-0E58-433B-A80F-55572D149D38}" destId="{E43070CE-4437-4FA6-ADA8-741C16A4F7FB}" srcOrd="1" destOrd="0" presId="urn:microsoft.com/office/officeart/2005/8/layout/hierarchy3"/>
    <dgm:cxn modelId="{7E927794-D1DB-4769-87BF-64BD7FD45137}" type="presParOf" srcId="{AE1895BB-BAA0-4F9D-AD46-24B895BBACFB}" destId="{C9E0D0DE-998F-487E-9E51-ECAA2C646E32}" srcOrd="1" destOrd="0" presId="urn:microsoft.com/office/officeart/2005/8/layout/hierarchy3"/>
    <dgm:cxn modelId="{2E9335CD-D14C-450F-91C2-A997D9134489}" type="presParOf" srcId="{C9E0D0DE-998F-487E-9E51-ECAA2C646E32}" destId="{5A0A45AF-3EDB-460D-9BC0-C507644DC430}" srcOrd="0" destOrd="0" presId="urn:microsoft.com/office/officeart/2005/8/layout/hierarchy3"/>
    <dgm:cxn modelId="{6A8127F4-E9F6-42EB-92D0-8BA4355AA640}" type="presParOf" srcId="{C9E0D0DE-998F-487E-9E51-ECAA2C646E32}" destId="{3A24FBA8-B04E-40CD-BF5F-44894DC6DDEC}" srcOrd="1" destOrd="0" presId="urn:microsoft.com/office/officeart/2005/8/layout/hierarchy3"/>
    <dgm:cxn modelId="{CA6EF9FF-C626-42A5-A3EA-13BB8D0880AD}" type="presParOf" srcId="{C9E0D0DE-998F-487E-9E51-ECAA2C646E32}" destId="{77249E07-4EC4-440A-B32D-89C22FC34D23}" srcOrd="2" destOrd="0" presId="urn:microsoft.com/office/officeart/2005/8/layout/hierarchy3"/>
    <dgm:cxn modelId="{26ACF6C2-64CC-4D3F-88D9-211FE5769B0C}" type="presParOf" srcId="{C9E0D0DE-998F-487E-9E51-ECAA2C646E32}" destId="{5A90E7E2-8EA3-4F8B-B879-DBB9B1C5065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A249CB-0601-4A10-AB57-C0DB14D801C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667A5A-5CD6-429D-A086-D4064EBCCD93}">
      <dgm:prSet phldrT="[Text]" custT="1"/>
      <dgm:spPr>
        <a:solidFill>
          <a:srgbClr val="FFC000"/>
        </a:solidFill>
      </dgm:spPr>
      <dgm:t>
        <a:bodyPr/>
        <a:lstStyle/>
        <a:p>
          <a:r>
            <a:rPr lang="en-IN" sz="2400" dirty="0"/>
            <a:t>Output</a:t>
          </a:r>
        </a:p>
      </dgm:t>
    </dgm:pt>
    <dgm:pt modelId="{4F7DC90D-B4D8-43B4-923F-89136A9A3216}" type="parTrans" cxnId="{7148432A-5382-401C-B5BF-E1B28DADA2D8}">
      <dgm:prSet/>
      <dgm:spPr/>
      <dgm:t>
        <a:bodyPr/>
        <a:lstStyle/>
        <a:p>
          <a:endParaRPr lang="en-IN"/>
        </a:p>
      </dgm:t>
    </dgm:pt>
    <dgm:pt modelId="{57CD334C-54C5-41BA-8BC5-023692E53824}" type="sibTrans" cxnId="{7148432A-5382-401C-B5BF-E1B28DADA2D8}">
      <dgm:prSet/>
      <dgm:spPr/>
      <dgm:t>
        <a:bodyPr/>
        <a:lstStyle/>
        <a:p>
          <a:endParaRPr lang="en-IN"/>
        </a:p>
      </dgm:t>
    </dgm:pt>
    <dgm:pt modelId="{DA7A7F71-FCC7-41C0-9C40-AC16892AD66C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2000" dirty="0"/>
            <a:t>Analog</a:t>
          </a:r>
        </a:p>
      </dgm:t>
    </dgm:pt>
    <dgm:pt modelId="{7E7FDC44-AA97-4AB9-8310-F3873A68F5CA}" type="parTrans" cxnId="{2C063D49-A96A-4D49-958E-A999D802D229}">
      <dgm:prSet/>
      <dgm:spPr/>
      <dgm:t>
        <a:bodyPr/>
        <a:lstStyle/>
        <a:p>
          <a:endParaRPr lang="en-IN"/>
        </a:p>
      </dgm:t>
    </dgm:pt>
    <dgm:pt modelId="{0EF94DF6-9250-4FDB-ADA2-2D9D1151FAF6}" type="sibTrans" cxnId="{2C063D49-A96A-4D49-958E-A999D802D229}">
      <dgm:prSet/>
      <dgm:spPr/>
      <dgm:t>
        <a:bodyPr/>
        <a:lstStyle/>
        <a:p>
          <a:endParaRPr lang="en-IN"/>
        </a:p>
      </dgm:t>
    </dgm:pt>
    <dgm:pt modelId="{BCD93BDA-3343-4575-869E-6FFFAB58B6F0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2000" dirty="0"/>
            <a:t>Digital</a:t>
          </a:r>
        </a:p>
      </dgm:t>
    </dgm:pt>
    <dgm:pt modelId="{E539C450-79F3-4D86-B1AC-ADC0626CAC66}" type="parTrans" cxnId="{82275F4F-4D29-49F6-AD5B-D1394BE4423F}">
      <dgm:prSet/>
      <dgm:spPr/>
      <dgm:t>
        <a:bodyPr/>
        <a:lstStyle/>
        <a:p>
          <a:endParaRPr lang="en-IN"/>
        </a:p>
      </dgm:t>
    </dgm:pt>
    <dgm:pt modelId="{54223038-81D9-4897-BE1B-D33CC2A11D75}" type="sibTrans" cxnId="{82275F4F-4D29-49F6-AD5B-D1394BE4423F}">
      <dgm:prSet/>
      <dgm:spPr/>
      <dgm:t>
        <a:bodyPr/>
        <a:lstStyle/>
        <a:p>
          <a:endParaRPr lang="en-IN"/>
        </a:p>
      </dgm:t>
    </dgm:pt>
    <dgm:pt modelId="{762B6E14-B884-44A6-AAC6-D4DA44F427A3}">
      <dgm:prSet phldrT="[Text]" custT="1"/>
      <dgm:spPr>
        <a:solidFill>
          <a:srgbClr val="FFC000"/>
        </a:solidFill>
      </dgm:spPr>
      <dgm:t>
        <a:bodyPr/>
        <a:lstStyle/>
        <a:p>
          <a:r>
            <a:rPr lang="en-IN" sz="2400" dirty="0"/>
            <a:t>Datatype</a:t>
          </a:r>
        </a:p>
      </dgm:t>
    </dgm:pt>
    <dgm:pt modelId="{5DBA0A8C-E466-4FD4-9DF4-C704EC137B9D}" type="parTrans" cxnId="{C4F07658-FA86-4486-B08C-714D73F9EC2C}">
      <dgm:prSet/>
      <dgm:spPr/>
      <dgm:t>
        <a:bodyPr/>
        <a:lstStyle/>
        <a:p>
          <a:endParaRPr lang="en-IN"/>
        </a:p>
      </dgm:t>
    </dgm:pt>
    <dgm:pt modelId="{C22FDA99-3E8E-4C3F-9491-2356D18F2270}" type="sibTrans" cxnId="{C4F07658-FA86-4486-B08C-714D73F9EC2C}">
      <dgm:prSet/>
      <dgm:spPr/>
      <dgm:t>
        <a:bodyPr/>
        <a:lstStyle/>
        <a:p>
          <a:endParaRPr lang="en-IN"/>
        </a:p>
      </dgm:t>
    </dgm:pt>
    <dgm:pt modelId="{69ADA7C9-EB54-477F-A6DB-3AB891FBBA79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2000" dirty="0"/>
            <a:t>Scalar</a:t>
          </a:r>
        </a:p>
      </dgm:t>
    </dgm:pt>
    <dgm:pt modelId="{301D41BF-653B-4C76-B759-C8B8DC0C2F6F}" type="parTrans" cxnId="{4C8ACC8F-B85F-48A1-80C1-7A6A71FEC41F}">
      <dgm:prSet/>
      <dgm:spPr/>
      <dgm:t>
        <a:bodyPr/>
        <a:lstStyle/>
        <a:p>
          <a:endParaRPr lang="en-IN"/>
        </a:p>
      </dgm:t>
    </dgm:pt>
    <dgm:pt modelId="{6FB2F7DC-E5AA-4A5D-89CC-D6B91E78A027}" type="sibTrans" cxnId="{4C8ACC8F-B85F-48A1-80C1-7A6A71FEC41F}">
      <dgm:prSet/>
      <dgm:spPr/>
      <dgm:t>
        <a:bodyPr/>
        <a:lstStyle/>
        <a:p>
          <a:endParaRPr lang="en-IN"/>
        </a:p>
      </dgm:t>
    </dgm:pt>
    <dgm:pt modelId="{E3DC091D-84D1-42A8-A4C9-A3C6C4DCDD97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2000" dirty="0"/>
            <a:t>Vector</a:t>
          </a:r>
        </a:p>
      </dgm:t>
    </dgm:pt>
    <dgm:pt modelId="{8C474559-57B2-4FAB-A6C9-2836BE3150AA}" type="parTrans" cxnId="{B438718E-2468-4A8C-B7DA-F8BBABA2D32B}">
      <dgm:prSet/>
      <dgm:spPr/>
      <dgm:t>
        <a:bodyPr/>
        <a:lstStyle/>
        <a:p>
          <a:endParaRPr lang="en-IN"/>
        </a:p>
      </dgm:t>
    </dgm:pt>
    <dgm:pt modelId="{F89709D2-CB9F-4C75-A1F8-FBB0FBB369EA}" type="sibTrans" cxnId="{B438718E-2468-4A8C-B7DA-F8BBABA2D32B}">
      <dgm:prSet/>
      <dgm:spPr/>
      <dgm:t>
        <a:bodyPr/>
        <a:lstStyle/>
        <a:p>
          <a:endParaRPr lang="en-IN"/>
        </a:p>
      </dgm:t>
    </dgm:pt>
    <dgm:pt modelId="{AC7DDDB0-E757-410B-95FE-8C1B5A65749A}">
      <dgm:prSet phldrT="[Text]" custT="1"/>
      <dgm:spPr>
        <a:solidFill>
          <a:srgbClr val="FFC000"/>
        </a:solidFill>
      </dgm:spPr>
      <dgm:t>
        <a:bodyPr/>
        <a:lstStyle/>
        <a:p>
          <a:r>
            <a:rPr lang="en-IN" sz="2400" dirty="0"/>
            <a:t>Power Requirement</a:t>
          </a:r>
        </a:p>
      </dgm:t>
    </dgm:pt>
    <dgm:pt modelId="{EF7C08AB-37CA-4C99-B35E-ECAFB9F37445}" type="parTrans" cxnId="{EC7714CA-75CF-475E-B22B-095327240CFF}">
      <dgm:prSet/>
      <dgm:spPr/>
      <dgm:t>
        <a:bodyPr/>
        <a:lstStyle/>
        <a:p>
          <a:endParaRPr lang="en-IN"/>
        </a:p>
      </dgm:t>
    </dgm:pt>
    <dgm:pt modelId="{E083DF57-89DA-48B1-BF01-5C6292F07C4F}" type="sibTrans" cxnId="{EC7714CA-75CF-475E-B22B-095327240CFF}">
      <dgm:prSet/>
      <dgm:spPr/>
      <dgm:t>
        <a:bodyPr/>
        <a:lstStyle/>
        <a:p>
          <a:endParaRPr lang="en-IN"/>
        </a:p>
      </dgm:t>
    </dgm:pt>
    <dgm:pt modelId="{79E0A216-7B6A-44FB-9B20-96D6E024F32A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2000" dirty="0"/>
            <a:t>Active</a:t>
          </a:r>
        </a:p>
      </dgm:t>
    </dgm:pt>
    <dgm:pt modelId="{7BA380F0-37E7-403B-B2AF-1E9F6DBF6A3E}" type="parTrans" cxnId="{480E2ADB-6CFA-414C-A8C6-6409764C246C}">
      <dgm:prSet/>
      <dgm:spPr/>
      <dgm:t>
        <a:bodyPr/>
        <a:lstStyle/>
        <a:p>
          <a:endParaRPr lang="en-IN"/>
        </a:p>
      </dgm:t>
    </dgm:pt>
    <dgm:pt modelId="{23E797D2-EAA7-41F5-B7BB-B7E0133046BB}" type="sibTrans" cxnId="{480E2ADB-6CFA-414C-A8C6-6409764C246C}">
      <dgm:prSet/>
      <dgm:spPr/>
      <dgm:t>
        <a:bodyPr/>
        <a:lstStyle/>
        <a:p>
          <a:endParaRPr lang="en-IN"/>
        </a:p>
      </dgm:t>
    </dgm:pt>
    <dgm:pt modelId="{0EB409AB-35FB-4121-B75A-D6EAF199EEB7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2000" dirty="0"/>
            <a:t>Passive</a:t>
          </a:r>
        </a:p>
      </dgm:t>
    </dgm:pt>
    <dgm:pt modelId="{F9B667EF-804D-4B0B-A912-683B3F940ED7}" type="parTrans" cxnId="{16A07C44-A293-4C6C-A97B-30D8079096E8}">
      <dgm:prSet/>
      <dgm:spPr/>
      <dgm:t>
        <a:bodyPr/>
        <a:lstStyle/>
        <a:p>
          <a:endParaRPr lang="en-IN"/>
        </a:p>
      </dgm:t>
    </dgm:pt>
    <dgm:pt modelId="{F57D53C3-3BAC-4526-8C38-69DB920E155D}" type="sibTrans" cxnId="{16A07C44-A293-4C6C-A97B-30D8079096E8}">
      <dgm:prSet/>
      <dgm:spPr/>
      <dgm:t>
        <a:bodyPr/>
        <a:lstStyle/>
        <a:p>
          <a:endParaRPr lang="en-IN"/>
        </a:p>
      </dgm:t>
    </dgm:pt>
    <dgm:pt modelId="{71269C02-FFCD-4C14-993E-EE13F25A906C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IN" sz="2400" dirty="0"/>
            <a:t>Intermediate Stages</a:t>
          </a:r>
        </a:p>
      </dgm:t>
    </dgm:pt>
    <dgm:pt modelId="{85677E6E-4D37-43B3-8B8B-E979F3207F8D}" type="parTrans" cxnId="{4B0F9A28-C936-4E40-A687-F64E5592B13A}">
      <dgm:prSet/>
      <dgm:spPr/>
      <dgm:t>
        <a:bodyPr/>
        <a:lstStyle/>
        <a:p>
          <a:endParaRPr lang="en-IN"/>
        </a:p>
      </dgm:t>
    </dgm:pt>
    <dgm:pt modelId="{5B5279DF-D102-445D-8330-712681F44C9D}" type="sibTrans" cxnId="{4B0F9A28-C936-4E40-A687-F64E5592B13A}">
      <dgm:prSet/>
      <dgm:spPr/>
      <dgm:t>
        <a:bodyPr/>
        <a:lstStyle/>
        <a:p>
          <a:endParaRPr lang="en-IN"/>
        </a:p>
      </dgm:t>
    </dgm:pt>
    <dgm:pt modelId="{202688EE-6324-407C-9512-EA264AFBAA77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2000" dirty="0"/>
            <a:t>Direct sensor</a:t>
          </a:r>
        </a:p>
      </dgm:t>
    </dgm:pt>
    <dgm:pt modelId="{5EF3B291-0C5D-47F5-8359-6D14EABFE969}" type="parTrans" cxnId="{AEB7248B-1C7B-4A21-93D9-A7678888797C}">
      <dgm:prSet/>
      <dgm:spPr/>
      <dgm:t>
        <a:bodyPr/>
        <a:lstStyle/>
        <a:p>
          <a:endParaRPr lang="en-IN"/>
        </a:p>
      </dgm:t>
    </dgm:pt>
    <dgm:pt modelId="{20E0E7FB-C95F-400A-8965-6ADB9E58101B}" type="sibTrans" cxnId="{AEB7248B-1C7B-4A21-93D9-A7678888797C}">
      <dgm:prSet/>
      <dgm:spPr/>
      <dgm:t>
        <a:bodyPr/>
        <a:lstStyle/>
        <a:p>
          <a:endParaRPr lang="en-IN"/>
        </a:p>
      </dgm:t>
    </dgm:pt>
    <dgm:pt modelId="{396E741D-AA35-405F-8E4B-801B665916F0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2000" dirty="0"/>
            <a:t>Indirect sensor</a:t>
          </a:r>
        </a:p>
      </dgm:t>
    </dgm:pt>
    <dgm:pt modelId="{A60A7E74-19CF-4E45-B485-8CDA0AC6BA76}" type="parTrans" cxnId="{BE21C18C-107E-4EA5-83D0-A3477DC2749E}">
      <dgm:prSet/>
      <dgm:spPr/>
      <dgm:t>
        <a:bodyPr/>
        <a:lstStyle/>
        <a:p>
          <a:endParaRPr lang="en-IN"/>
        </a:p>
      </dgm:t>
    </dgm:pt>
    <dgm:pt modelId="{BD6FE372-66CB-436E-8180-5E9EC55A1256}" type="sibTrans" cxnId="{BE21C18C-107E-4EA5-83D0-A3477DC2749E}">
      <dgm:prSet/>
      <dgm:spPr/>
      <dgm:t>
        <a:bodyPr/>
        <a:lstStyle/>
        <a:p>
          <a:endParaRPr lang="en-IN"/>
        </a:p>
      </dgm:t>
    </dgm:pt>
    <dgm:pt modelId="{ABF35993-5404-4258-8526-77950582BC4B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IN" sz="2400" dirty="0"/>
            <a:t>Reference</a:t>
          </a:r>
        </a:p>
      </dgm:t>
    </dgm:pt>
    <dgm:pt modelId="{02BE57A0-E071-42A7-A7B5-3598CA68820A}" type="parTrans" cxnId="{E208BE92-C4CC-4CC6-9C60-603A94EB4390}">
      <dgm:prSet/>
      <dgm:spPr/>
      <dgm:t>
        <a:bodyPr/>
        <a:lstStyle/>
        <a:p>
          <a:endParaRPr lang="en-IN"/>
        </a:p>
      </dgm:t>
    </dgm:pt>
    <dgm:pt modelId="{E95C6558-FABA-4F35-B0CE-64C225B36B9C}" type="sibTrans" cxnId="{E208BE92-C4CC-4CC6-9C60-603A94EB4390}">
      <dgm:prSet/>
      <dgm:spPr/>
      <dgm:t>
        <a:bodyPr/>
        <a:lstStyle/>
        <a:p>
          <a:endParaRPr lang="en-IN"/>
        </a:p>
      </dgm:t>
    </dgm:pt>
    <dgm:pt modelId="{CF974287-A608-4952-BAAB-B24ECA3E546A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2000" dirty="0"/>
            <a:t>Absolute</a:t>
          </a:r>
        </a:p>
      </dgm:t>
    </dgm:pt>
    <dgm:pt modelId="{49A15CBA-4EF9-4174-A85F-63D1D0B0BD02}" type="parTrans" cxnId="{C5594C6D-E995-4F40-A00B-1EC61F22A0EB}">
      <dgm:prSet/>
      <dgm:spPr/>
      <dgm:t>
        <a:bodyPr/>
        <a:lstStyle/>
        <a:p>
          <a:endParaRPr lang="en-IN"/>
        </a:p>
      </dgm:t>
    </dgm:pt>
    <dgm:pt modelId="{171A1F41-DB6E-412C-9CB5-C41A853FC95D}" type="sibTrans" cxnId="{C5594C6D-E995-4F40-A00B-1EC61F22A0EB}">
      <dgm:prSet/>
      <dgm:spPr/>
      <dgm:t>
        <a:bodyPr/>
        <a:lstStyle/>
        <a:p>
          <a:endParaRPr lang="en-IN"/>
        </a:p>
      </dgm:t>
    </dgm:pt>
    <dgm:pt modelId="{7F63BEC5-2299-4B5D-9251-C971FBC9834B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2000" dirty="0"/>
            <a:t>Relative</a:t>
          </a:r>
        </a:p>
      </dgm:t>
    </dgm:pt>
    <dgm:pt modelId="{99F1942D-B729-4A20-BA9C-85EDBB3CBB16}" type="parTrans" cxnId="{A999FA2F-47DF-4358-AD61-D609FAB36FA3}">
      <dgm:prSet/>
      <dgm:spPr/>
      <dgm:t>
        <a:bodyPr/>
        <a:lstStyle/>
        <a:p>
          <a:endParaRPr lang="en-IN"/>
        </a:p>
      </dgm:t>
    </dgm:pt>
    <dgm:pt modelId="{75943BF1-123F-4B22-9FAA-47A6EA83F03C}" type="sibTrans" cxnId="{A999FA2F-47DF-4358-AD61-D609FAB36FA3}">
      <dgm:prSet/>
      <dgm:spPr/>
      <dgm:t>
        <a:bodyPr/>
        <a:lstStyle/>
        <a:p>
          <a:endParaRPr lang="en-IN"/>
        </a:p>
      </dgm:t>
    </dgm:pt>
    <dgm:pt modelId="{ACDCC413-6717-4DEB-A859-44EE9D1BBD81}" type="pres">
      <dgm:prSet presAssocID="{2EA249CB-0601-4A10-AB57-C0DB14D801C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8CEDCE-6B1B-45C6-9014-5621B206B14D}" type="pres">
      <dgm:prSet presAssocID="{77667A5A-5CD6-429D-A086-D4064EBCCD93}" presName="root" presStyleCnt="0"/>
      <dgm:spPr/>
    </dgm:pt>
    <dgm:pt modelId="{5255F89C-CA7F-4F2F-A749-A81B2066DB60}" type="pres">
      <dgm:prSet presAssocID="{77667A5A-5CD6-429D-A086-D4064EBCCD93}" presName="rootComposite" presStyleCnt="0"/>
      <dgm:spPr/>
    </dgm:pt>
    <dgm:pt modelId="{9BDB45F2-8E71-4059-AEC7-BFCDB0D7A36D}" type="pres">
      <dgm:prSet presAssocID="{77667A5A-5CD6-429D-A086-D4064EBCCD93}" presName="rootText" presStyleLbl="node1" presStyleIdx="0" presStyleCnt="5"/>
      <dgm:spPr/>
    </dgm:pt>
    <dgm:pt modelId="{20475067-7D65-4508-9246-830123F898C2}" type="pres">
      <dgm:prSet presAssocID="{77667A5A-5CD6-429D-A086-D4064EBCCD93}" presName="rootConnector" presStyleLbl="node1" presStyleIdx="0" presStyleCnt="5"/>
      <dgm:spPr/>
    </dgm:pt>
    <dgm:pt modelId="{C1FBB176-AD95-44D2-BE13-7BD210C16B7C}" type="pres">
      <dgm:prSet presAssocID="{77667A5A-5CD6-429D-A086-D4064EBCCD93}" presName="childShape" presStyleCnt="0"/>
      <dgm:spPr/>
    </dgm:pt>
    <dgm:pt modelId="{CA2E0EC2-0B36-4CEE-8E73-B7BD25F28182}" type="pres">
      <dgm:prSet presAssocID="{7E7FDC44-AA97-4AB9-8310-F3873A68F5CA}" presName="Name13" presStyleLbl="parChTrans1D2" presStyleIdx="0" presStyleCnt="10"/>
      <dgm:spPr/>
    </dgm:pt>
    <dgm:pt modelId="{49B8C1C9-064A-42DF-B4FF-43B8102C337D}" type="pres">
      <dgm:prSet presAssocID="{DA7A7F71-FCC7-41C0-9C40-AC16892AD66C}" presName="childText" presStyleLbl="bgAcc1" presStyleIdx="0" presStyleCnt="10">
        <dgm:presLayoutVars>
          <dgm:bulletEnabled val="1"/>
        </dgm:presLayoutVars>
      </dgm:prSet>
      <dgm:spPr/>
    </dgm:pt>
    <dgm:pt modelId="{3994E2F8-EA53-4598-A2C2-5589DC46D13A}" type="pres">
      <dgm:prSet presAssocID="{E539C450-79F3-4D86-B1AC-ADC0626CAC66}" presName="Name13" presStyleLbl="parChTrans1D2" presStyleIdx="1" presStyleCnt="10"/>
      <dgm:spPr/>
    </dgm:pt>
    <dgm:pt modelId="{49E7E2F5-5A2B-451E-BC96-61A16E94A957}" type="pres">
      <dgm:prSet presAssocID="{BCD93BDA-3343-4575-869E-6FFFAB58B6F0}" presName="childText" presStyleLbl="bgAcc1" presStyleIdx="1" presStyleCnt="10">
        <dgm:presLayoutVars>
          <dgm:bulletEnabled val="1"/>
        </dgm:presLayoutVars>
      </dgm:prSet>
      <dgm:spPr/>
    </dgm:pt>
    <dgm:pt modelId="{C4C3E4F9-9BD6-4559-B0DE-2753846804F5}" type="pres">
      <dgm:prSet presAssocID="{762B6E14-B884-44A6-AAC6-D4DA44F427A3}" presName="root" presStyleCnt="0"/>
      <dgm:spPr/>
    </dgm:pt>
    <dgm:pt modelId="{ED2BA016-C06C-4B20-91A4-D0B14AB8941C}" type="pres">
      <dgm:prSet presAssocID="{762B6E14-B884-44A6-AAC6-D4DA44F427A3}" presName="rootComposite" presStyleCnt="0"/>
      <dgm:spPr/>
    </dgm:pt>
    <dgm:pt modelId="{78028966-9415-4436-967D-E78477953E67}" type="pres">
      <dgm:prSet presAssocID="{762B6E14-B884-44A6-AAC6-D4DA44F427A3}" presName="rootText" presStyleLbl="node1" presStyleIdx="1" presStyleCnt="5"/>
      <dgm:spPr/>
    </dgm:pt>
    <dgm:pt modelId="{39872791-11DC-48A0-A018-484AB1D7A8CA}" type="pres">
      <dgm:prSet presAssocID="{762B6E14-B884-44A6-AAC6-D4DA44F427A3}" presName="rootConnector" presStyleLbl="node1" presStyleIdx="1" presStyleCnt="5"/>
      <dgm:spPr/>
    </dgm:pt>
    <dgm:pt modelId="{8684D45F-9E9C-4BB0-800C-84DADD44E59A}" type="pres">
      <dgm:prSet presAssocID="{762B6E14-B884-44A6-AAC6-D4DA44F427A3}" presName="childShape" presStyleCnt="0"/>
      <dgm:spPr/>
    </dgm:pt>
    <dgm:pt modelId="{44F4BBA5-9D29-4FE6-B41F-5FB5913235C6}" type="pres">
      <dgm:prSet presAssocID="{301D41BF-653B-4C76-B759-C8B8DC0C2F6F}" presName="Name13" presStyleLbl="parChTrans1D2" presStyleIdx="2" presStyleCnt="10"/>
      <dgm:spPr/>
    </dgm:pt>
    <dgm:pt modelId="{F381D15F-FB09-47F5-83B8-D1E6C48B0FE4}" type="pres">
      <dgm:prSet presAssocID="{69ADA7C9-EB54-477F-A6DB-3AB891FBBA79}" presName="childText" presStyleLbl="bgAcc1" presStyleIdx="2" presStyleCnt="10">
        <dgm:presLayoutVars>
          <dgm:bulletEnabled val="1"/>
        </dgm:presLayoutVars>
      </dgm:prSet>
      <dgm:spPr/>
    </dgm:pt>
    <dgm:pt modelId="{3587DF95-C672-4BED-9148-2F8C8D6E159F}" type="pres">
      <dgm:prSet presAssocID="{8C474559-57B2-4FAB-A6C9-2836BE3150AA}" presName="Name13" presStyleLbl="parChTrans1D2" presStyleIdx="3" presStyleCnt="10"/>
      <dgm:spPr/>
    </dgm:pt>
    <dgm:pt modelId="{D1996A1C-9810-407D-B4AC-F38DAB6B49E2}" type="pres">
      <dgm:prSet presAssocID="{E3DC091D-84D1-42A8-A4C9-A3C6C4DCDD97}" presName="childText" presStyleLbl="bgAcc1" presStyleIdx="3" presStyleCnt="10">
        <dgm:presLayoutVars>
          <dgm:bulletEnabled val="1"/>
        </dgm:presLayoutVars>
      </dgm:prSet>
      <dgm:spPr/>
    </dgm:pt>
    <dgm:pt modelId="{75CB1A70-12DC-45A0-A20D-3BC2448347FB}" type="pres">
      <dgm:prSet presAssocID="{71269C02-FFCD-4C14-993E-EE13F25A906C}" presName="root" presStyleCnt="0"/>
      <dgm:spPr/>
    </dgm:pt>
    <dgm:pt modelId="{50E850C7-0D5A-42D0-8965-92BD3F0D8032}" type="pres">
      <dgm:prSet presAssocID="{71269C02-FFCD-4C14-993E-EE13F25A906C}" presName="rootComposite" presStyleCnt="0"/>
      <dgm:spPr/>
    </dgm:pt>
    <dgm:pt modelId="{D5142B43-51DF-46C2-971C-DD883DDD2C85}" type="pres">
      <dgm:prSet presAssocID="{71269C02-FFCD-4C14-993E-EE13F25A906C}" presName="rootText" presStyleLbl="node1" presStyleIdx="2" presStyleCnt="5"/>
      <dgm:spPr/>
    </dgm:pt>
    <dgm:pt modelId="{6718D060-1A8F-42CC-9DD5-9C61FFA06391}" type="pres">
      <dgm:prSet presAssocID="{71269C02-FFCD-4C14-993E-EE13F25A906C}" presName="rootConnector" presStyleLbl="node1" presStyleIdx="2" presStyleCnt="5"/>
      <dgm:spPr/>
    </dgm:pt>
    <dgm:pt modelId="{6E2BAC87-8DAE-4BFC-A784-8F77F7552C33}" type="pres">
      <dgm:prSet presAssocID="{71269C02-FFCD-4C14-993E-EE13F25A906C}" presName="childShape" presStyleCnt="0"/>
      <dgm:spPr/>
    </dgm:pt>
    <dgm:pt modelId="{E5C3AC04-F526-4EC2-ACA9-5655327F3F47}" type="pres">
      <dgm:prSet presAssocID="{5EF3B291-0C5D-47F5-8359-6D14EABFE969}" presName="Name13" presStyleLbl="parChTrans1D2" presStyleIdx="4" presStyleCnt="10"/>
      <dgm:spPr/>
    </dgm:pt>
    <dgm:pt modelId="{212BA654-C479-48F0-924C-30DE11AED711}" type="pres">
      <dgm:prSet presAssocID="{202688EE-6324-407C-9512-EA264AFBAA77}" presName="childText" presStyleLbl="bgAcc1" presStyleIdx="4" presStyleCnt="10">
        <dgm:presLayoutVars>
          <dgm:bulletEnabled val="1"/>
        </dgm:presLayoutVars>
      </dgm:prSet>
      <dgm:spPr/>
    </dgm:pt>
    <dgm:pt modelId="{BF30CD73-7E2F-4F9F-BAC6-3BE097660085}" type="pres">
      <dgm:prSet presAssocID="{A60A7E74-19CF-4E45-B485-8CDA0AC6BA76}" presName="Name13" presStyleLbl="parChTrans1D2" presStyleIdx="5" presStyleCnt="10"/>
      <dgm:spPr/>
    </dgm:pt>
    <dgm:pt modelId="{7B8B1C04-9E6B-45D8-8CD3-9FC18BFEF34A}" type="pres">
      <dgm:prSet presAssocID="{396E741D-AA35-405F-8E4B-801B665916F0}" presName="childText" presStyleLbl="bgAcc1" presStyleIdx="5" presStyleCnt="10">
        <dgm:presLayoutVars>
          <dgm:bulletEnabled val="1"/>
        </dgm:presLayoutVars>
      </dgm:prSet>
      <dgm:spPr/>
    </dgm:pt>
    <dgm:pt modelId="{AE1895BB-BAA0-4F9D-AD46-24B895BBACFB}" type="pres">
      <dgm:prSet presAssocID="{AC7DDDB0-E757-410B-95FE-8C1B5A65749A}" presName="root" presStyleCnt="0"/>
      <dgm:spPr/>
    </dgm:pt>
    <dgm:pt modelId="{222CE89F-0E58-433B-A80F-55572D149D38}" type="pres">
      <dgm:prSet presAssocID="{AC7DDDB0-E757-410B-95FE-8C1B5A65749A}" presName="rootComposite" presStyleCnt="0"/>
      <dgm:spPr/>
    </dgm:pt>
    <dgm:pt modelId="{466C58B2-1D97-4EA5-BE60-1A70DA6E6CF1}" type="pres">
      <dgm:prSet presAssocID="{AC7DDDB0-E757-410B-95FE-8C1B5A65749A}" presName="rootText" presStyleLbl="node1" presStyleIdx="3" presStyleCnt="5"/>
      <dgm:spPr/>
    </dgm:pt>
    <dgm:pt modelId="{E43070CE-4437-4FA6-ADA8-741C16A4F7FB}" type="pres">
      <dgm:prSet presAssocID="{AC7DDDB0-E757-410B-95FE-8C1B5A65749A}" presName="rootConnector" presStyleLbl="node1" presStyleIdx="3" presStyleCnt="5"/>
      <dgm:spPr/>
    </dgm:pt>
    <dgm:pt modelId="{C9E0D0DE-998F-487E-9E51-ECAA2C646E32}" type="pres">
      <dgm:prSet presAssocID="{AC7DDDB0-E757-410B-95FE-8C1B5A65749A}" presName="childShape" presStyleCnt="0"/>
      <dgm:spPr/>
    </dgm:pt>
    <dgm:pt modelId="{5A0A45AF-3EDB-460D-9BC0-C507644DC430}" type="pres">
      <dgm:prSet presAssocID="{7BA380F0-37E7-403B-B2AF-1E9F6DBF6A3E}" presName="Name13" presStyleLbl="parChTrans1D2" presStyleIdx="6" presStyleCnt="10"/>
      <dgm:spPr/>
    </dgm:pt>
    <dgm:pt modelId="{3A24FBA8-B04E-40CD-BF5F-44894DC6DDEC}" type="pres">
      <dgm:prSet presAssocID="{79E0A216-7B6A-44FB-9B20-96D6E024F32A}" presName="childText" presStyleLbl="bgAcc1" presStyleIdx="6" presStyleCnt="10">
        <dgm:presLayoutVars>
          <dgm:bulletEnabled val="1"/>
        </dgm:presLayoutVars>
      </dgm:prSet>
      <dgm:spPr/>
    </dgm:pt>
    <dgm:pt modelId="{77249E07-4EC4-440A-B32D-89C22FC34D23}" type="pres">
      <dgm:prSet presAssocID="{F9B667EF-804D-4B0B-A912-683B3F940ED7}" presName="Name13" presStyleLbl="parChTrans1D2" presStyleIdx="7" presStyleCnt="10"/>
      <dgm:spPr/>
    </dgm:pt>
    <dgm:pt modelId="{5A90E7E2-8EA3-4F8B-B879-DBB9B1C50653}" type="pres">
      <dgm:prSet presAssocID="{0EB409AB-35FB-4121-B75A-D6EAF199EEB7}" presName="childText" presStyleLbl="bgAcc1" presStyleIdx="7" presStyleCnt="10">
        <dgm:presLayoutVars>
          <dgm:bulletEnabled val="1"/>
        </dgm:presLayoutVars>
      </dgm:prSet>
      <dgm:spPr/>
    </dgm:pt>
    <dgm:pt modelId="{3A1EC836-A587-4F5E-87C6-807674DE1138}" type="pres">
      <dgm:prSet presAssocID="{ABF35993-5404-4258-8526-77950582BC4B}" presName="root" presStyleCnt="0"/>
      <dgm:spPr/>
    </dgm:pt>
    <dgm:pt modelId="{2E2C9ABB-A5AF-4452-B1D2-70B031F2CA93}" type="pres">
      <dgm:prSet presAssocID="{ABF35993-5404-4258-8526-77950582BC4B}" presName="rootComposite" presStyleCnt="0"/>
      <dgm:spPr/>
    </dgm:pt>
    <dgm:pt modelId="{97066812-F3A2-495A-A0D7-848C8DD73EB1}" type="pres">
      <dgm:prSet presAssocID="{ABF35993-5404-4258-8526-77950582BC4B}" presName="rootText" presStyleLbl="node1" presStyleIdx="4" presStyleCnt="5"/>
      <dgm:spPr/>
    </dgm:pt>
    <dgm:pt modelId="{67592C32-06EA-48C8-A306-D083E9F3ECDE}" type="pres">
      <dgm:prSet presAssocID="{ABF35993-5404-4258-8526-77950582BC4B}" presName="rootConnector" presStyleLbl="node1" presStyleIdx="4" presStyleCnt="5"/>
      <dgm:spPr/>
    </dgm:pt>
    <dgm:pt modelId="{7C91975E-F02A-4196-99A5-78232B9E7ACE}" type="pres">
      <dgm:prSet presAssocID="{ABF35993-5404-4258-8526-77950582BC4B}" presName="childShape" presStyleCnt="0"/>
      <dgm:spPr/>
    </dgm:pt>
    <dgm:pt modelId="{8F8249A7-F6D4-4D6F-8BB7-46FAA331D5F4}" type="pres">
      <dgm:prSet presAssocID="{49A15CBA-4EF9-4174-A85F-63D1D0B0BD02}" presName="Name13" presStyleLbl="parChTrans1D2" presStyleIdx="8" presStyleCnt="10"/>
      <dgm:spPr/>
    </dgm:pt>
    <dgm:pt modelId="{0618DEF1-5613-49FF-87E4-7CA57EF9FD96}" type="pres">
      <dgm:prSet presAssocID="{CF974287-A608-4952-BAAB-B24ECA3E546A}" presName="childText" presStyleLbl="bgAcc1" presStyleIdx="8" presStyleCnt="10">
        <dgm:presLayoutVars>
          <dgm:bulletEnabled val="1"/>
        </dgm:presLayoutVars>
      </dgm:prSet>
      <dgm:spPr/>
    </dgm:pt>
    <dgm:pt modelId="{E722DABC-3D8C-4DFA-A366-222491FE457E}" type="pres">
      <dgm:prSet presAssocID="{99F1942D-B729-4A20-BA9C-85EDBB3CBB16}" presName="Name13" presStyleLbl="parChTrans1D2" presStyleIdx="9" presStyleCnt="10"/>
      <dgm:spPr/>
    </dgm:pt>
    <dgm:pt modelId="{986D2E75-8E64-4945-86B7-2ACAE92ABDBA}" type="pres">
      <dgm:prSet presAssocID="{7F63BEC5-2299-4B5D-9251-C971FBC9834B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261FAB01-05A5-4389-B69D-CCEFBB11EAF9}" type="presOf" srcId="{301D41BF-653B-4C76-B759-C8B8DC0C2F6F}" destId="{44F4BBA5-9D29-4FE6-B41F-5FB5913235C6}" srcOrd="0" destOrd="0" presId="urn:microsoft.com/office/officeart/2005/8/layout/hierarchy3"/>
    <dgm:cxn modelId="{A0376713-F0AE-4D27-B080-33F7883BA37D}" type="presOf" srcId="{AC7DDDB0-E757-410B-95FE-8C1B5A65749A}" destId="{466C58B2-1D97-4EA5-BE60-1A70DA6E6CF1}" srcOrd="0" destOrd="0" presId="urn:microsoft.com/office/officeart/2005/8/layout/hierarchy3"/>
    <dgm:cxn modelId="{5A330C14-E60A-4984-8239-D09CD6F92FEF}" type="presOf" srcId="{762B6E14-B884-44A6-AAC6-D4DA44F427A3}" destId="{39872791-11DC-48A0-A018-484AB1D7A8CA}" srcOrd="1" destOrd="0" presId="urn:microsoft.com/office/officeart/2005/8/layout/hierarchy3"/>
    <dgm:cxn modelId="{41D16414-9D7E-49F2-BCF7-EC1E21CC2FDA}" type="presOf" srcId="{69ADA7C9-EB54-477F-A6DB-3AB891FBBA79}" destId="{F381D15F-FB09-47F5-83B8-D1E6C48B0FE4}" srcOrd="0" destOrd="0" presId="urn:microsoft.com/office/officeart/2005/8/layout/hierarchy3"/>
    <dgm:cxn modelId="{4B0F9A28-C936-4E40-A687-F64E5592B13A}" srcId="{2EA249CB-0601-4A10-AB57-C0DB14D801CF}" destId="{71269C02-FFCD-4C14-993E-EE13F25A906C}" srcOrd="2" destOrd="0" parTransId="{85677E6E-4D37-43B3-8B8B-E979F3207F8D}" sibTransId="{5B5279DF-D102-445D-8330-712681F44C9D}"/>
    <dgm:cxn modelId="{7148432A-5382-401C-B5BF-E1B28DADA2D8}" srcId="{2EA249CB-0601-4A10-AB57-C0DB14D801CF}" destId="{77667A5A-5CD6-429D-A086-D4064EBCCD93}" srcOrd="0" destOrd="0" parTransId="{4F7DC90D-B4D8-43B4-923F-89136A9A3216}" sibTransId="{57CD334C-54C5-41BA-8BC5-023692E53824}"/>
    <dgm:cxn modelId="{A29CAE2E-1C6A-481A-AD73-4B32BF042EE2}" type="presOf" srcId="{8C474559-57B2-4FAB-A6C9-2836BE3150AA}" destId="{3587DF95-C672-4BED-9148-2F8C8D6E159F}" srcOrd="0" destOrd="0" presId="urn:microsoft.com/office/officeart/2005/8/layout/hierarchy3"/>
    <dgm:cxn modelId="{A999FA2F-47DF-4358-AD61-D609FAB36FA3}" srcId="{ABF35993-5404-4258-8526-77950582BC4B}" destId="{7F63BEC5-2299-4B5D-9251-C971FBC9834B}" srcOrd="1" destOrd="0" parTransId="{99F1942D-B729-4A20-BA9C-85EDBB3CBB16}" sibTransId="{75943BF1-123F-4B22-9FAA-47A6EA83F03C}"/>
    <dgm:cxn modelId="{D4526837-FC16-400D-89A2-541E705757E8}" type="presOf" srcId="{77667A5A-5CD6-429D-A086-D4064EBCCD93}" destId="{20475067-7D65-4508-9246-830123F898C2}" srcOrd="1" destOrd="0" presId="urn:microsoft.com/office/officeart/2005/8/layout/hierarchy3"/>
    <dgm:cxn modelId="{DEB7923B-74F1-47C4-B2AA-3E712C9A713B}" type="presOf" srcId="{71269C02-FFCD-4C14-993E-EE13F25A906C}" destId="{D5142B43-51DF-46C2-971C-DD883DDD2C85}" srcOrd="0" destOrd="0" presId="urn:microsoft.com/office/officeart/2005/8/layout/hierarchy3"/>
    <dgm:cxn modelId="{8596BC5C-A4AB-47AD-90F8-8C77AE2FCFD6}" type="presOf" srcId="{E3DC091D-84D1-42A8-A4C9-A3C6C4DCDD97}" destId="{D1996A1C-9810-407D-B4AC-F38DAB6B49E2}" srcOrd="0" destOrd="0" presId="urn:microsoft.com/office/officeart/2005/8/layout/hierarchy3"/>
    <dgm:cxn modelId="{AF1E8C5E-1B9E-431A-832E-6FCE7B1107F2}" type="presOf" srcId="{79E0A216-7B6A-44FB-9B20-96D6E024F32A}" destId="{3A24FBA8-B04E-40CD-BF5F-44894DC6DDEC}" srcOrd="0" destOrd="0" presId="urn:microsoft.com/office/officeart/2005/8/layout/hierarchy3"/>
    <dgm:cxn modelId="{16A07C44-A293-4C6C-A97B-30D8079096E8}" srcId="{AC7DDDB0-E757-410B-95FE-8C1B5A65749A}" destId="{0EB409AB-35FB-4121-B75A-D6EAF199EEB7}" srcOrd="1" destOrd="0" parTransId="{F9B667EF-804D-4B0B-A912-683B3F940ED7}" sibTransId="{F57D53C3-3BAC-4526-8C38-69DB920E155D}"/>
    <dgm:cxn modelId="{2C063D49-A96A-4D49-958E-A999D802D229}" srcId="{77667A5A-5CD6-429D-A086-D4064EBCCD93}" destId="{DA7A7F71-FCC7-41C0-9C40-AC16892AD66C}" srcOrd="0" destOrd="0" parTransId="{7E7FDC44-AA97-4AB9-8310-F3873A68F5CA}" sibTransId="{0EF94DF6-9250-4FDB-ADA2-2D9D1151FAF6}"/>
    <dgm:cxn modelId="{E7CCDD49-155E-4230-93B0-664A0D842E1C}" type="presOf" srcId="{7BA380F0-37E7-403B-B2AF-1E9F6DBF6A3E}" destId="{5A0A45AF-3EDB-460D-9BC0-C507644DC430}" srcOrd="0" destOrd="0" presId="urn:microsoft.com/office/officeart/2005/8/layout/hierarchy3"/>
    <dgm:cxn modelId="{C5594C6D-E995-4F40-A00B-1EC61F22A0EB}" srcId="{ABF35993-5404-4258-8526-77950582BC4B}" destId="{CF974287-A608-4952-BAAB-B24ECA3E546A}" srcOrd="0" destOrd="0" parTransId="{49A15CBA-4EF9-4174-A85F-63D1D0B0BD02}" sibTransId="{171A1F41-DB6E-412C-9CB5-C41A853FC95D}"/>
    <dgm:cxn modelId="{82275F4F-4D29-49F6-AD5B-D1394BE4423F}" srcId="{77667A5A-5CD6-429D-A086-D4064EBCCD93}" destId="{BCD93BDA-3343-4575-869E-6FFFAB58B6F0}" srcOrd="1" destOrd="0" parTransId="{E539C450-79F3-4D86-B1AC-ADC0626CAC66}" sibTransId="{54223038-81D9-4897-BE1B-D33CC2A11D75}"/>
    <dgm:cxn modelId="{560DD350-BA72-4EA5-95A4-DA97CC0B1A3F}" type="presOf" srcId="{DA7A7F71-FCC7-41C0-9C40-AC16892AD66C}" destId="{49B8C1C9-064A-42DF-B4FF-43B8102C337D}" srcOrd="0" destOrd="0" presId="urn:microsoft.com/office/officeart/2005/8/layout/hierarchy3"/>
    <dgm:cxn modelId="{568F6B52-59F7-4A15-B69D-093D562244D7}" type="presOf" srcId="{ABF35993-5404-4258-8526-77950582BC4B}" destId="{67592C32-06EA-48C8-A306-D083E9F3ECDE}" srcOrd="1" destOrd="0" presId="urn:microsoft.com/office/officeart/2005/8/layout/hierarchy3"/>
    <dgm:cxn modelId="{C4F07658-FA86-4486-B08C-714D73F9EC2C}" srcId="{2EA249CB-0601-4A10-AB57-C0DB14D801CF}" destId="{762B6E14-B884-44A6-AAC6-D4DA44F427A3}" srcOrd="1" destOrd="0" parTransId="{5DBA0A8C-E466-4FD4-9DF4-C704EC137B9D}" sibTransId="{C22FDA99-3E8E-4C3F-9491-2356D18F2270}"/>
    <dgm:cxn modelId="{95D91F87-B381-4744-B1A0-E0DADABF2874}" type="presOf" srcId="{2EA249CB-0601-4A10-AB57-C0DB14D801CF}" destId="{ACDCC413-6717-4DEB-A859-44EE9D1BBD81}" srcOrd="0" destOrd="0" presId="urn:microsoft.com/office/officeart/2005/8/layout/hierarchy3"/>
    <dgm:cxn modelId="{AEB7248B-1C7B-4A21-93D9-A7678888797C}" srcId="{71269C02-FFCD-4C14-993E-EE13F25A906C}" destId="{202688EE-6324-407C-9512-EA264AFBAA77}" srcOrd="0" destOrd="0" parTransId="{5EF3B291-0C5D-47F5-8359-6D14EABFE969}" sibTransId="{20E0E7FB-C95F-400A-8965-6ADB9E58101B}"/>
    <dgm:cxn modelId="{BE21C18C-107E-4EA5-83D0-A3477DC2749E}" srcId="{71269C02-FFCD-4C14-993E-EE13F25A906C}" destId="{396E741D-AA35-405F-8E4B-801B665916F0}" srcOrd="1" destOrd="0" parTransId="{A60A7E74-19CF-4E45-B485-8CDA0AC6BA76}" sibTransId="{BD6FE372-66CB-436E-8180-5E9EC55A1256}"/>
    <dgm:cxn modelId="{B438718E-2468-4A8C-B7DA-F8BBABA2D32B}" srcId="{762B6E14-B884-44A6-AAC6-D4DA44F427A3}" destId="{E3DC091D-84D1-42A8-A4C9-A3C6C4DCDD97}" srcOrd="1" destOrd="0" parTransId="{8C474559-57B2-4FAB-A6C9-2836BE3150AA}" sibTransId="{F89709D2-CB9F-4C75-A1F8-FBB0FBB369EA}"/>
    <dgm:cxn modelId="{4C8ACC8F-B85F-48A1-80C1-7A6A71FEC41F}" srcId="{762B6E14-B884-44A6-AAC6-D4DA44F427A3}" destId="{69ADA7C9-EB54-477F-A6DB-3AB891FBBA79}" srcOrd="0" destOrd="0" parTransId="{301D41BF-653B-4C76-B759-C8B8DC0C2F6F}" sibTransId="{6FB2F7DC-E5AA-4A5D-89CC-D6B91E78A027}"/>
    <dgm:cxn modelId="{E208BE92-C4CC-4CC6-9C60-603A94EB4390}" srcId="{2EA249CB-0601-4A10-AB57-C0DB14D801CF}" destId="{ABF35993-5404-4258-8526-77950582BC4B}" srcOrd="4" destOrd="0" parTransId="{02BE57A0-E071-42A7-A7B5-3598CA68820A}" sibTransId="{E95C6558-FABA-4F35-B0CE-64C225B36B9C}"/>
    <dgm:cxn modelId="{7BAEAC99-3FC7-48FE-B559-EC6C69CF5B23}" type="presOf" srcId="{762B6E14-B884-44A6-AAC6-D4DA44F427A3}" destId="{78028966-9415-4436-967D-E78477953E67}" srcOrd="0" destOrd="0" presId="urn:microsoft.com/office/officeart/2005/8/layout/hierarchy3"/>
    <dgm:cxn modelId="{C783FB99-0D02-4825-A0E8-9B4FCA7D8B0D}" type="presOf" srcId="{5EF3B291-0C5D-47F5-8359-6D14EABFE969}" destId="{E5C3AC04-F526-4EC2-ACA9-5655327F3F47}" srcOrd="0" destOrd="0" presId="urn:microsoft.com/office/officeart/2005/8/layout/hierarchy3"/>
    <dgm:cxn modelId="{E39940A3-0B87-4916-90AC-41F7154BF30F}" type="presOf" srcId="{ABF35993-5404-4258-8526-77950582BC4B}" destId="{97066812-F3A2-495A-A0D7-848C8DD73EB1}" srcOrd="0" destOrd="0" presId="urn:microsoft.com/office/officeart/2005/8/layout/hierarchy3"/>
    <dgm:cxn modelId="{95431AB0-D423-4EC7-957D-053F24F55D7F}" type="presOf" srcId="{AC7DDDB0-E757-410B-95FE-8C1B5A65749A}" destId="{E43070CE-4437-4FA6-ADA8-741C16A4F7FB}" srcOrd="1" destOrd="0" presId="urn:microsoft.com/office/officeart/2005/8/layout/hierarchy3"/>
    <dgm:cxn modelId="{ADAA76B3-8810-4C74-887F-49E061CA0C4E}" type="presOf" srcId="{49A15CBA-4EF9-4174-A85F-63D1D0B0BD02}" destId="{8F8249A7-F6D4-4D6F-8BB7-46FAA331D5F4}" srcOrd="0" destOrd="0" presId="urn:microsoft.com/office/officeart/2005/8/layout/hierarchy3"/>
    <dgm:cxn modelId="{961855B4-4794-4DED-804D-A476F8D3EF9D}" type="presOf" srcId="{F9B667EF-804D-4B0B-A912-683B3F940ED7}" destId="{77249E07-4EC4-440A-B32D-89C22FC34D23}" srcOrd="0" destOrd="0" presId="urn:microsoft.com/office/officeart/2005/8/layout/hierarchy3"/>
    <dgm:cxn modelId="{6CF75CBA-E02F-457E-A98B-E8D4A05C38E6}" type="presOf" srcId="{BCD93BDA-3343-4575-869E-6FFFAB58B6F0}" destId="{49E7E2F5-5A2B-451E-BC96-61A16E94A957}" srcOrd="0" destOrd="0" presId="urn:microsoft.com/office/officeart/2005/8/layout/hierarchy3"/>
    <dgm:cxn modelId="{FDF417BB-DC75-4EE0-A7D9-83606BAF2CBB}" type="presOf" srcId="{A60A7E74-19CF-4E45-B485-8CDA0AC6BA76}" destId="{BF30CD73-7E2F-4F9F-BAC6-3BE097660085}" srcOrd="0" destOrd="0" presId="urn:microsoft.com/office/officeart/2005/8/layout/hierarchy3"/>
    <dgm:cxn modelId="{F448AEBC-3FD6-48C8-8FC0-7C718CAA3326}" type="presOf" srcId="{0EB409AB-35FB-4121-B75A-D6EAF199EEB7}" destId="{5A90E7E2-8EA3-4F8B-B879-DBB9B1C50653}" srcOrd="0" destOrd="0" presId="urn:microsoft.com/office/officeart/2005/8/layout/hierarchy3"/>
    <dgm:cxn modelId="{FE8C10BE-5DC5-4856-A46E-F060D8234321}" type="presOf" srcId="{396E741D-AA35-405F-8E4B-801B665916F0}" destId="{7B8B1C04-9E6B-45D8-8CD3-9FC18BFEF34A}" srcOrd="0" destOrd="0" presId="urn:microsoft.com/office/officeart/2005/8/layout/hierarchy3"/>
    <dgm:cxn modelId="{5C67DDC2-1D7C-4DC2-9EE4-591A0C734726}" type="presOf" srcId="{CF974287-A608-4952-BAAB-B24ECA3E546A}" destId="{0618DEF1-5613-49FF-87E4-7CA57EF9FD96}" srcOrd="0" destOrd="0" presId="urn:microsoft.com/office/officeart/2005/8/layout/hierarchy3"/>
    <dgm:cxn modelId="{51D4A6C5-24AB-4BD0-9168-0C719199765B}" type="presOf" srcId="{E539C450-79F3-4D86-B1AC-ADC0626CAC66}" destId="{3994E2F8-EA53-4598-A2C2-5589DC46D13A}" srcOrd="0" destOrd="0" presId="urn:microsoft.com/office/officeart/2005/8/layout/hierarchy3"/>
    <dgm:cxn modelId="{EC7714CA-75CF-475E-B22B-095327240CFF}" srcId="{2EA249CB-0601-4A10-AB57-C0DB14D801CF}" destId="{AC7DDDB0-E757-410B-95FE-8C1B5A65749A}" srcOrd="3" destOrd="0" parTransId="{EF7C08AB-37CA-4C99-B35E-ECAFB9F37445}" sibTransId="{E083DF57-89DA-48B1-BF01-5C6292F07C4F}"/>
    <dgm:cxn modelId="{0E1054CC-6A13-4CEA-8E18-4FD713A9EE68}" type="presOf" srcId="{7E7FDC44-AA97-4AB9-8310-F3873A68F5CA}" destId="{CA2E0EC2-0B36-4CEE-8E73-B7BD25F28182}" srcOrd="0" destOrd="0" presId="urn:microsoft.com/office/officeart/2005/8/layout/hierarchy3"/>
    <dgm:cxn modelId="{AB0308DB-EA09-45FF-AA7F-928F349C108B}" type="presOf" srcId="{99F1942D-B729-4A20-BA9C-85EDBB3CBB16}" destId="{E722DABC-3D8C-4DFA-A366-222491FE457E}" srcOrd="0" destOrd="0" presId="urn:microsoft.com/office/officeart/2005/8/layout/hierarchy3"/>
    <dgm:cxn modelId="{480E2ADB-6CFA-414C-A8C6-6409764C246C}" srcId="{AC7DDDB0-E757-410B-95FE-8C1B5A65749A}" destId="{79E0A216-7B6A-44FB-9B20-96D6E024F32A}" srcOrd="0" destOrd="0" parTransId="{7BA380F0-37E7-403B-B2AF-1E9F6DBF6A3E}" sibTransId="{23E797D2-EAA7-41F5-B7BB-B7E0133046BB}"/>
    <dgm:cxn modelId="{2D4D21F1-CC97-435F-83BE-F0BEAEF4B8F8}" type="presOf" srcId="{77667A5A-5CD6-429D-A086-D4064EBCCD93}" destId="{9BDB45F2-8E71-4059-AEC7-BFCDB0D7A36D}" srcOrd="0" destOrd="0" presId="urn:microsoft.com/office/officeart/2005/8/layout/hierarchy3"/>
    <dgm:cxn modelId="{4BE519FA-1EC9-439C-A132-39EF5BCB1939}" type="presOf" srcId="{7F63BEC5-2299-4B5D-9251-C971FBC9834B}" destId="{986D2E75-8E64-4945-86B7-2ACAE92ABDBA}" srcOrd="0" destOrd="0" presId="urn:microsoft.com/office/officeart/2005/8/layout/hierarchy3"/>
    <dgm:cxn modelId="{60A34AFA-2FA4-4115-9A83-5DD2A8A64F27}" type="presOf" srcId="{202688EE-6324-407C-9512-EA264AFBAA77}" destId="{212BA654-C479-48F0-924C-30DE11AED711}" srcOrd="0" destOrd="0" presId="urn:microsoft.com/office/officeart/2005/8/layout/hierarchy3"/>
    <dgm:cxn modelId="{B260B0FC-07A9-41FF-B060-2881DA6B2E98}" type="presOf" srcId="{71269C02-FFCD-4C14-993E-EE13F25A906C}" destId="{6718D060-1A8F-42CC-9DD5-9C61FFA06391}" srcOrd="1" destOrd="0" presId="urn:microsoft.com/office/officeart/2005/8/layout/hierarchy3"/>
    <dgm:cxn modelId="{BC6AEDF5-032E-4C77-9FF5-00A87C1FB797}" type="presParOf" srcId="{ACDCC413-6717-4DEB-A859-44EE9D1BBD81}" destId="{AC8CEDCE-6B1B-45C6-9014-5621B206B14D}" srcOrd="0" destOrd="0" presId="urn:microsoft.com/office/officeart/2005/8/layout/hierarchy3"/>
    <dgm:cxn modelId="{B245A950-CC30-45C8-B80A-EF2A7A8EA187}" type="presParOf" srcId="{AC8CEDCE-6B1B-45C6-9014-5621B206B14D}" destId="{5255F89C-CA7F-4F2F-A749-A81B2066DB60}" srcOrd="0" destOrd="0" presId="urn:microsoft.com/office/officeart/2005/8/layout/hierarchy3"/>
    <dgm:cxn modelId="{106493C2-6C55-4B41-962D-32BBEF4C114E}" type="presParOf" srcId="{5255F89C-CA7F-4F2F-A749-A81B2066DB60}" destId="{9BDB45F2-8E71-4059-AEC7-BFCDB0D7A36D}" srcOrd="0" destOrd="0" presId="urn:microsoft.com/office/officeart/2005/8/layout/hierarchy3"/>
    <dgm:cxn modelId="{C107AC73-8A6A-4A99-A356-94E44C67C7ED}" type="presParOf" srcId="{5255F89C-CA7F-4F2F-A749-A81B2066DB60}" destId="{20475067-7D65-4508-9246-830123F898C2}" srcOrd="1" destOrd="0" presId="urn:microsoft.com/office/officeart/2005/8/layout/hierarchy3"/>
    <dgm:cxn modelId="{B2805DC4-F2C2-4201-B159-D24686ED193A}" type="presParOf" srcId="{AC8CEDCE-6B1B-45C6-9014-5621B206B14D}" destId="{C1FBB176-AD95-44D2-BE13-7BD210C16B7C}" srcOrd="1" destOrd="0" presId="urn:microsoft.com/office/officeart/2005/8/layout/hierarchy3"/>
    <dgm:cxn modelId="{95DBD08E-CBD5-49A8-BBC2-54BF5F01518B}" type="presParOf" srcId="{C1FBB176-AD95-44D2-BE13-7BD210C16B7C}" destId="{CA2E0EC2-0B36-4CEE-8E73-B7BD25F28182}" srcOrd="0" destOrd="0" presId="urn:microsoft.com/office/officeart/2005/8/layout/hierarchy3"/>
    <dgm:cxn modelId="{EA6E2494-00CE-4A2B-9C0B-304D4380319C}" type="presParOf" srcId="{C1FBB176-AD95-44D2-BE13-7BD210C16B7C}" destId="{49B8C1C9-064A-42DF-B4FF-43B8102C337D}" srcOrd="1" destOrd="0" presId="urn:microsoft.com/office/officeart/2005/8/layout/hierarchy3"/>
    <dgm:cxn modelId="{AB7BFC04-BADF-4A54-88C0-3F0D70FBFCF7}" type="presParOf" srcId="{C1FBB176-AD95-44D2-BE13-7BD210C16B7C}" destId="{3994E2F8-EA53-4598-A2C2-5589DC46D13A}" srcOrd="2" destOrd="0" presId="urn:microsoft.com/office/officeart/2005/8/layout/hierarchy3"/>
    <dgm:cxn modelId="{A9A4B0D6-3A55-4709-A99C-A45A3FDC8F1D}" type="presParOf" srcId="{C1FBB176-AD95-44D2-BE13-7BD210C16B7C}" destId="{49E7E2F5-5A2B-451E-BC96-61A16E94A957}" srcOrd="3" destOrd="0" presId="urn:microsoft.com/office/officeart/2005/8/layout/hierarchy3"/>
    <dgm:cxn modelId="{AAF9FD3A-0F75-473F-9F85-0A18BF41F776}" type="presParOf" srcId="{ACDCC413-6717-4DEB-A859-44EE9D1BBD81}" destId="{C4C3E4F9-9BD6-4559-B0DE-2753846804F5}" srcOrd="1" destOrd="0" presId="urn:microsoft.com/office/officeart/2005/8/layout/hierarchy3"/>
    <dgm:cxn modelId="{2454C2B4-9D27-496F-986F-50A39523E64C}" type="presParOf" srcId="{C4C3E4F9-9BD6-4559-B0DE-2753846804F5}" destId="{ED2BA016-C06C-4B20-91A4-D0B14AB8941C}" srcOrd="0" destOrd="0" presId="urn:microsoft.com/office/officeart/2005/8/layout/hierarchy3"/>
    <dgm:cxn modelId="{7568F383-D0C2-4BE6-B800-42CCC0AE1E60}" type="presParOf" srcId="{ED2BA016-C06C-4B20-91A4-D0B14AB8941C}" destId="{78028966-9415-4436-967D-E78477953E67}" srcOrd="0" destOrd="0" presId="urn:microsoft.com/office/officeart/2005/8/layout/hierarchy3"/>
    <dgm:cxn modelId="{B332BF66-1EFF-40F8-A3EF-E8D1F6C7A17D}" type="presParOf" srcId="{ED2BA016-C06C-4B20-91A4-D0B14AB8941C}" destId="{39872791-11DC-48A0-A018-484AB1D7A8CA}" srcOrd="1" destOrd="0" presId="urn:microsoft.com/office/officeart/2005/8/layout/hierarchy3"/>
    <dgm:cxn modelId="{5B2DEF5A-7ABC-42EB-B977-B7E2858E887D}" type="presParOf" srcId="{C4C3E4F9-9BD6-4559-B0DE-2753846804F5}" destId="{8684D45F-9E9C-4BB0-800C-84DADD44E59A}" srcOrd="1" destOrd="0" presId="urn:microsoft.com/office/officeart/2005/8/layout/hierarchy3"/>
    <dgm:cxn modelId="{832A3639-1FD4-406C-8428-76B1DB7F2BA1}" type="presParOf" srcId="{8684D45F-9E9C-4BB0-800C-84DADD44E59A}" destId="{44F4BBA5-9D29-4FE6-B41F-5FB5913235C6}" srcOrd="0" destOrd="0" presId="urn:microsoft.com/office/officeart/2005/8/layout/hierarchy3"/>
    <dgm:cxn modelId="{816B79E6-7F78-4FA5-9FC0-9EB1BF4BA69A}" type="presParOf" srcId="{8684D45F-9E9C-4BB0-800C-84DADD44E59A}" destId="{F381D15F-FB09-47F5-83B8-D1E6C48B0FE4}" srcOrd="1" destOrd="0" presId="urn:microsoft.com/office/officeart/2005/8/layout/hierarchy3"/>
    <dgm:cxn modelId="{525187B0-4D3A-494B-A005-51C201EDA477}" type="presParOf" srcId="{8684D45F-9E9C-4BB0-800C-84DADD44E59A}" destId="{3587DF95-C672-4BED-9148-2F8C8D6E159F}" srcOrd="2" destOrd="0" presId="urn:microsoft.com/office/officeart/2005/8/layout/hierarchy3"/>
    <dgm:cxn modelId="{A74592BB-A58D-497F-A4B0-CEFFA1644469}" type="presParOf" srcId="{8684D45F-9E9C-4BB0-800C-84DADD44E59A}" destId="{D1996A1C-9810-407D-B4AC-F38DAB6B49E2}" srcOrd="3" destOrd="0" presId="urn:microsoft.com/office/officeart/2005/8/layout/hierarchy3"/>
    <dgm:cxn modelId="{18A05E6E-0B5A-425A-9B94-368346DF9C47}" type="presParOf" srcId="{ACDCC413-6717-4DEB-A859-44EE9D1BBD81}" destId="{75CB1A70-12DC-45A0-A20D-3BC2448347FB}" srcOrd="2" destOrd="0" presId="urn:microsoft.com/office/officeart/2005/8/layout/hierarchy3"/>
    <dgm:cxn modelId="{5646A7EF-DE33-4D99-94A8-9540083761F7}" type="presParOf" srcId="{75CB1A70-12DC-45A0-A20D-3BC2448347FB}" destId="{50E850C7-0D5A-42D0-8965-92BD3F0D8032}" srcOrd="0" destOrd="0" presId="urn:microsoft.com/office/officeart/2005/8/layout/hierarchy3"/>
    <dgm:cxn modelId="{12C7B772-0530-449E-BCC3-7264625442DC}" type="presParOf" srcId="{50E850C7-0D5A-42D0-8965-92BD3F0D8032}" destId="{D5142B43-51DF-46C2-971C-DD883DDD2C85}" srcOrd="0" destOrd="0" presId="urn:microsoft.com/office/officeart/2005/8/layout/hierarchy3"/>
    <dgm:cxn modelId="{15A77BDB-4CE3-4D74-AFB9-EF3ADF0056EA}" type="presParOf" srcId="{50E850C7-0D5A-42D0-8965-92BD3F0D8032}" destId="{6718D060-1A8F-42CC-9DD5-9C61FFA06391}" srcOrd="1" destOrd="0" presId="urn:microsoft.com/office/officeart/2005/8/layout/hierarchy3"/>
    <dgm:cxn modelId="{94510D54-A34E-44C9-8BB0-FB5875DF7B94}" type="presParOf" srcId="{75CB1A70-12DC-45A0-A20D-3BC2448347FB}" destId="{6E2BAC87-8DAE-4BFC-A784-8F77F7552C33}" srcOrd="1" destOrd="0" presId="urn:microsoft.com/office/officeart/2005/8/layout/hierarchy3"/>
    <dgm:cxn modelId="{C6ABC364-27BF-404F-BC78-E69ECACB4ED7}" type="presParOf" srcId="{6E2BAC87-8DAE-4BFC-A784-8F77F7552C33}" destId="{E5C3AC04-F526-4EC2-ACA9-5655327F3F47}" srcOrd="0" destOrd="0" presId="urn:microsoft.com/office/officeart/2005/8/layout/hierarchy3"/>
    <dgm:cxn modelId="{B4D8356E-BA6A-4194-AA31-89378AA870AD}" type="presParOf" srcId="{6E2BAC87-8DAE-4BFC-A784-8F77F7552C33}" destId="{212BA654-C479-48F0-924C-30DE11AED711}" srcOrd="1" destOrd="0" presId="urn:microsoft.com/office/officeart/2005/8/layout/hierarchy3"/>
    <dgm:cxn modelId="{2E6F3234-10F1-472D-BFB4-C57CA57B16FA}" type="presParOf" srcId="{6E2BAC87-8DAE-4BFC-A784-8F77F7552C33}" destId="{BF30CD73-7E2F-4F9F-BAC6-3BE097660085}" srcOrd="2" destOrd="0" presId="urn:microsoft.com/office/officeart/2005/8/layout/hierarchy3"/>
    <dgm:cxn modelId="{F36B3E27-3293-49A8-A002-D64870079DBA}" type="presParOf" srcId="{6E2BAC87-8DAE-4BFC-A784-8F77F7552C33}" destId="{7B8B1C04-9E6B-45D8-8CD3-9FC18BFEF34A}" srcOrd="3" destOrd="0" presId="urn:microsoft.com/office/officeart/2005/8/layout/hierarchy3"/>
    <dgm:cxn modelId="{83C10813-6EB7-4DDF-96A1-9264871C3E70}" type="presParOf" srcId="{ACDCC413-6717-4DEB-A859-44EE9D1BBD81}" destId="{AE1895BB-BAA0-4F9D-AD46-24B895BBACFB}" srcOrd="3" destOrd="0" presId="urn:microsoft.com/office/officeart/2005/8/layout/hierarchy3"/>
    <dgm:cxn modelId="{55D18889-4459-4645-BCB9-D3D698ED8E6C}" type="presParOf" srcId="{AE1895BB-BAA0-4F9D-AD46-24B895BBACFB}" destId="{222CE89F-0E58-433B-A80F-55572D149D38}" srcOrd="0" destOrd="0" presId="urn:microsoft.com/office/officeart/2005/8/layout/hierarchy3"/>
    <dgm:cxn modelId="{D58071A3-133E-48DC-8673-11CBBADB92DB}" type="presParOf" srcId="{222CE89F-0E58-433B-A80F-55572D149D38}" destId="{466C58B2-1D97-4EA5-BE60-1A70DA6E6CF1}" srcOrd="0" destOrd="0" presId="urn:microsoft.com/office/officeart/2005/8/layout/hierarchy3"/>
    <dgm:cxn modelId="{04E29254-0E08-4E2A-8B0B-66527902A2E3}" type="presParOf" srcId="{222CE89F-0E58-433B-A80F-55572D149D38}" destId="{E43070CE-4437-4FA6-ADA8-741C16A4F7FB}" srcOrd="1" destOrd="0" presId="urn:microsoft.com/office/officeart/2005/8/layout/hierarchy3"/>
    <dgm:cxn modelId="{7E927794-D1DB-4769-87BF-64BD7FD45137}" type="presParOf" srcId="{AE1895BB-BAA0-4F9D-AD46-24B895BBACFB}" destId="{C9E0D0DE-998F-487E-9E51-ECAA2C646E32}" srcOrd="1" destOrd="0" presId="urn:microsoft.com/office/officeart/2005/8/layout/hierarchy3"/>
    <dgm:cxn modelId="{2E9335CD-D14C-450F-91C2-A997D9134489}" type="presParOf" srcId="{C9E0D0DE-998F-487E-9E51-ECAA2C646E32}" destId="{5A0A45AF-3EDB-460D-9BC0-C507644DC430}" srcOrd="0" destOrd="0" presId="urn:microsoft.com/office/officeart/2005/8/layout/hierarchy3"/>
    <dgm:cxn modelId="{6A8127F4-E9F6-42EB-92D0-8BA4355AA640}" type="presParOf" srcId="{C9E0D0DE-998F-487E-9E51-ECAA2C646E32}" destId="{3A24FBA8-B04E-40CD-BF5F-44894DC6DDEC}" srcOrd="1" destOrd="0" presId="urn:microsoft.com/office/officeart/2005/8/layout/hierarchy3"/>
    <dgm:cxn modelId="{CA6EF9FF-C626-42A5-A3EA-13BB8D0880AD}" type="presParOf" srcId="{C9E0D0DE-998F-487E-9E51-ECAA2C646E32}" destId="{77249E07-4EC4-440A-B32D-89C22FC34D23}" srcOrd="2" destOrd="0" presId="urn:microsoft.com/office/officeart/2005/8/layout/hierarchy3"/>
    <dgm:cxn modelId="{26ACF6C2-64CC-4D3F-88D9-211FE5769B0C}" type="presParOf" srcId="{C9E0D0DE-998F-487E-9E51-ECAA2C646E32}" destId="{5A90E7E2-8EA3-4F8B-B879-DBB9B1C50653}" srcOrd="3" destOrd="0" presId="urn:microsoft.com/office/officeart/2005/8/layout/hierarchy3"/>
    <dgm:cxn modelId="{FBC05951-B057-4E2E-BB6E-DFF8D9FD830C}" type="presParOf" srcId="{ACDCC413-6717-4DEB-A859-44EE9D1BBD81}" destId="{3A1EC836-A587-4F5E-87C6-807674DE1138}" srcOrd="4" destOrd="0" presId="urn:microsoft.com/office/officeart/2005/8/layout/hierarchy3"/>
    <dgm:cxn modelId="{92ABE538-EA96-4EF3-9BA7-389C882CEA91}" type="presParOf" srcId="{3A1EC836-A587-4F5E-87C6-807674DE1138}" destId="{2E2C9ABB-A5AF-4452-B1D2-70B031F2CA93}" srcOrd="0" destOrd="0" presId="urn:microsoft.com/office/officeart/2005/8/layout/hierarchy3"/>
    <dgm:cxn modelId="{781E3F3B-90A5-45EE-9637-96B781EE0380}" type="presParOf" srcId="{2E2C9ABB-A5AF-4452-B1D2-70B031F2CA93}" destId="{97066812-F3A2-495A-A0D7-848C8DD73EB1}" srcOrd="0" destOrd="0" presId="urn:microsoft.com/office/officeart/2005/8/layout/hierarchy3"/>
    <dgm:cxn modelId="{1AEB5C30-BF59-44B1-81BB-405B2A95117C}" type="presParOf" srcId="{2E2C9ABB-A5AF-4452-B1D2-70B031F2CA93}" destId="{67592C32-06EA-48C8-A306-D083E9F3ECDE}" srcOrd="1" destOrd="0" presId="urn:microsoft.com/office/officeart/2005/8/layout/hierarchy3"/>
    <dgm:cxn modelId="{F80A13E3-14FD-4077-B178-5B680569DD59}" type="presParOf" srcId="{3A1EC836-A587-4F5E-87C6-807674DE1138}" destId="{7C91975E-F02A-4196-99A5-78232B9E7ACE}" srcOrd="1" destOrd="0" presId="urn:microsoft.com/office/officeart/2005/8/layout/hierarchy3"/>
    <dgm:cxn modelId="{7570CCD8-A097-413F-BBC7-7E90111F6DF4}" type="presParOf" srcId="{7C91975E-F02A-4196-99A5-78232B9E7ACE}" destId="{8F8249A7-F6D4-4D6F-8BB7-46FAA331D5F4}" srcOrd="0" destOrd="0" presId="urn:microsoft.com/office/officeart/2005/8/layout/hierarchy3"/>
    <dgm:cxn modelId="{E902F877-900F-4CF1-8F48-1299397B9EC8}" type="presParOf" srcId="{7C91975E-F02A-4196-99A5-78232B9E7ACE}" destId="{0618DEF1-5613-49FF-87E4-7CA57EF9FD96}" srcOrd="1" destOrd="0" presId="urn:microsoft.com/office/officeart/2005/8/layout/hierarchy3"/>
    <dgm:cxn modelId="{C7E2ED54-08A9-41DE-8700-E0C57ABD8C26}" type="presParOf" srcId="{7C91975E-F02A-4196-99A5-78232B9E7ACE}" destId="{E722DABC-3D8C-4DFA-A366-222491FE457E}" srcOrd="2" destOrd="0" presId="urn:microsoft.com/office/officeart/2005/8/layout/hierarchy3"/>
    <dgm:cxn modelId="{24636F64-7ED4-4365-A1F1-42FBF3105B11}" type="presParOf" srcId="{7C91975E-F02A-4196-99A5-78232B9E7ACE}" destId="{986D2E75-8E64-4945-86B7-2ACAE92ABDB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A249CB-0601-4A10-AB57-C0DB14D801C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667A5A-5CD6-429D-A086-D4064EBCCD93}">
      <dgm:prSet phldrT="[Text]" custT="1"/>
      <dgm:spPr>
        <a:solidFill>
          <a:srgbClr val="FFC000"/>
        </a:solidFill>
      </dgm:spPr>
      <dgm:t>
        <a:bodyPr/>
        <a:lstStyle/>
        <a:p>
          <a:r>
            <a:rPr lang="en-IN" sz="1800" dirty="0"/>
            <a:t>Output</a:t>
          </a:r>
        </a:p>
      </dgm:t>
    </dgm:pt>
    <dgm:pt modelId="{4F7DC90D-B4D8-43B4-923F-89136A9A3216}" type="parTrans" cxnId="{7148432A-5382-401C-B5BF-E1B28DADA2D8}">
      <dgm:prSet/>
      <dgm:spPr/>
      <dgm:t>
        <a:bodyPr/>
        <a:lstStyle/>
        <a:p>
          <a:endParaRPr lang="en-IN"/>
        </a:p>
      </dgm:t>
    </dgm:pt>
    <dgm:pt modelId="{57CD334C-54C5-41BA-8BC5-023692E53824}" type="sibTrans" cxnId="{7148432A-5382-401C-B5BF-E1B28DADA2D8}">
      <dgm:prSet/>
      <dgm:spPr/>
      <dgm:t>
        <a:bodyPr/>
        <a:lstStyle/>
        <a:p>
          <a:endParaRPr lang="en-IN"/>
        </a:p>
      </dgm:t>
    </dgm:pt>
    <dgm:pt modelId="{DA7A7F71-FCC7-41C0-9C40-AC16892AD66C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1600" dirty="0"/>
            <a:t>Analog</a:t>
          </a:r>
        </a:p>
      </dgm:t>
    </dgm:pt>
    <dgm:pt modelId="{7E7FDC44-AA97-4AB9-8310-F3873A68F5CA}" type="parTrans" cxnId="{2C063D49-A96A-4D49-958E-A999D802D229}">
      <dgm:prSet/>
      <dgm:spPr/>
      <dgm:t>
        <a:bodyPr/>
        <a:lstStyle/>
        <a:p>
          <a:endParaRPr lang="en-IN"/>
        </a:p>
      </dgm:t>
    </dgm:pt>
    <dgm:pt modelId="{0EF94DF6-9250-4FDB-ADA2-2D9D1151FAF6}" type="sibTrans" cxnId="{2C063D49-A96A-4D49-958E-A999D802D229}">
      <dgm:prSet/>
      <dgm:spPr/>
      <dgm:t>
        <a:bodyPr/>
        <a:lstStyle/>
        <a:p>
          <a:endParaRPr lang="en-IN"/>
        </a:p>
      </dgm:t>
    </dgm:pt>
    <dgm:pt modelId="{BCD93BDA-3343-4575-869E-6FFFAB58B6F0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1600" dirty="0"/>
            <a:t>Digital</a:t>
          </a:r>
        </a:p>
      </dgm:t>
    </dgm:pt>
    <dgm:pt modelId="{E539C450-79F3-4D86-B1AC-ADC0626CAC66}" type="parTrans" cxnId="{82275F4F-4D29-49F6-AD5B-D1394BE4423F}">
      <dgm:prSet/>
      <dgm:spPr/>
      <dgm:t>
        <a:bodyPr/>
        <a:lstStyle/>
        <a:p>
          <a:endParaRPr lang="en-IN"/>
        </a:p>
      </dgm:t>
    </dgm:pt>
    <dgm:pt modelId="{54223038-81D9-4897-BE1B-D33CC2A11D75}" type="sibTrans" cxnId="{82275F4F-4D29-49F6-AD5B-D1394BE4423F}">
      <dgm:prSet/>
      <dgm:spPr/>
      <dgm:t>
        <a:bodyPr/>
        <a:lstStyle/>
        <a:p>
          <a:endParaRPr lang="en-IN"/>
        </a:p>
      </dgm:t>
    </dgm:pt>
    <dgm:pt modelId="{762B6E14-B884-44A6-AAC6-D4DA44F427A3}">
      <dgm:prSet phldrT="[Text]" custT="1"/>
      <dgm:spPr>
        <a:solidFill>
          <a:srgbClr val="FFC000"/>
        </a:solidFill>
      </dgm:spPr>
      <dgm:t>
        <a:bodyPr/>
        <a:lstStyle/>
        <a:p>
          <a:r>
            <a:rPr lang="en-IN" sz="1800" dirty="0"/>
            <a:t>Datatype</a:t>
          </a:r>
        </a:p>
      </dgm:t>
    </dgm:pt>
    <dgm:pt modelId="{5DBA0A8C-E466-4FD4-9DF4-C704EC137B9D}" type="parTrans" cxnId="{C4F07658-FA86-4486-B08C-714D73F9EC2C}">
      <dgm:prSet/>
      <dgm:spPr/>
      <dgm:t>
        <a:bodyPr/>
        <a:lstStyle/>
        <a:p>
          <a:endParaRPr lang="en-IN"/>
        </a:p>
      </dgm:t>
    </dgm:pt>
    <dgm:pt modelId="{C22FDA99-3E8E-4C3F-9491-2356D18F2270}" type="sibTrans" cxnId="{C4F07658-FA86-4486-B08C-714D73F9EC2C}">
      <dgm:prSet/>
      <dgm:spPr/>
      <dgm:t>
        <a:bodyPr/>
        <a:lstStyle/>
        <a:p>
          <a:endParaRPr lang="en-IN"/>
        </a:p>
      </dgm:t>
    </dgm:pt>
    <dgm:pt modelId="{69ADA7C9-EB54-477F-A6DB-3AB891FBBA79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1600" dirty="0"/>
            <a:t>Scalar</a:t>
          </a:r>
        </a:p>
      </dgm:t>
    </dgm:pt>
    <dgm:pt modelId="{301D41BF-653B-4C76-B759-C8B8DC0C2F6F}" type="parTrans" cxnId="{4C8ACC8F-B85F-48A1-80C1-7A6A71FEC41F}">
      <dgm:prSet/>
      <dgm:spPr/>
      <dgm:t>
        <a:bodyPr/>
        <a:lstStyle/>
        <a:p>
          <a:endParaRPr lang="en-IN"/>
        </a:p>
      </dgm:t>
    </dgm:pt>
    <dgm:pt modelId="{6FB2F7DC-E5AA-4A5D-89CC-D6B91E78A027}" type="sibTrans" cxnId="{4C8ACC8F-B85F-48A1-80C1-7A6A71FEC41F}">
      <dgm:prSet/>
      <dgm:spPr/>
      <dgm:t>
        <a:bodyPr/>
        <a:lstStyle/>
        <a:p>
          <a:endParaRPr lang="en-IN"/>
        </a:p>
      </dgm:t>
    </dgm:pt>
    <dgm:pt modelId="{E3DC091D-84D1-42A8-A4C9-A3C6C4DCDD97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1600" dirty="0"/>
            <a:t>Vector</a:t>
          </a:r>
        </a:p>
      </dgm:t>
    </dgm:pt>
    <dgm:pt modelId="{8C474559-57B2-4FAB-A6C9-2836BE3150AA}" type="parTrans" cxnId="{B438718E-2468-4A8C-B7DA-F8BBABA2D32B}">
      <dgm:prSet/>
      <dgm:spPr/>
      <dgm:t>
        <a:bodyPr/>
        <a:lstStyle/>
        <a:p>
          <a:endParaRPr lang="en-IN"/>
        </a:p>
      </dgm:t>
    </dgm:pt>
    <dgm:pt modelId="{F89709D2-CB9F-4C75-A1F8-FBB0FBB369EA}" type="sibTrans" cxnId="{B438718E-2468-4A8C-B7DA-F8BBABA2D32B}">
      <dgm:prSet/>
      <dgm:spPr/>
      <dgm:t>
        <a:bodyPr/>
        <a:lstStyle/>
        <a:p>
          <a:endParaRPr lang="en-IN"/>
        </a:p>
      </dgm:t>
    </dgm:pt>
    <dgm:pt modelId="{AC7DDDB0-E757-410B-95FE-8C1B5A65749A}">
      <dgm:prSet phldrT="[Text]" custT="1"/>
      <dgm:spPr>
        <a:solidFill>
          <a:srgbClr val="FFC000"/>
        </a:solidFill>
      </dgm:spPr>
      <dgm:t>
        <a:bodyPr/>
        <a:lstStyle/>
        <a:p>
          <a:r>
            <a:rPr lang="en-IN" sz="1800" dirty="0"/>
            <a:t>Power Requirement</a:t>
          </a:r>
        </a:p>
      </dgm:t>
    </dgm:pt>
    <dgm:pt modelId="{EF7C08AB-37CA-4C99-B35E-ECAFB9F37445}" type="parTrans" cxnId="{EC7714CA-75CF-475E-B22B-095327240CFF}">
      <dgm:prSet/>
      <dgm:spPr/>
      <dgm:t>
        <a:bodyPr/>
        <a:lstStyle/>
        <a:p>
          <a:endParaRPr lang="en-IN"/>
        </a:p>
      </dgm:t>
    </dgm:pt>
    <dgm:pt modelId="{E083DF57-89DA-48B1-BF01-5C6292F07C4F}" type="sibTrans" cxnId="{EC7714CA-75CF-475E-B22B-095327240CFF}">
      <dgm:prSet/>
      <dgm:spPr/>
      <dgm:t>
        <a:bodyPr/>
        <a:lstStyle/>
        <a:p>
          <a:endParaRPr lang="en-IN"/>
        </a:p>
      </dgm:t>
    </dgm:pt>
    <dgm:pt modelId="{79E0A216-7B6A-44FB-9B20-96D6E024F32A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1600" dirty="0"/>
            <a:t>Active</a:t>
          </a:r>
        </a:p>
      </dgm:t>
    </dgm:pt>
    <dgm:pt modelId="{7BA380F0-37E7-403B-B2AF-1E9F6DBF6A3E}" type="parTrans" cxnId="{480E2ADB-6CFA-414C-A8C6-6409764C246C}">
      <dgm:prSet/>
      <dgm:spPr/>
      <dgm:t>
        <a:bodyPr/>
        <a:lstStyle/>
        <a:p>
          <a:endParaRPr lang="en-IN"/>
        </a:p>
      </dgm:t>
    </dgm:pt>
    <dgm:pt modelId="{23E797D2-EAA7-41F5-B7BB-B7E0133046BB}" type="sibTrans" cxnId="{480E2ADB-6CFA-414C-A8C6-6409764C246C}">
      <dgm:prSet/>
      <dgm:spPr/>
      <dgm:t>
        <a:bodyPr/>
        <a:lstStyle/>
        <a:p>
          <a:endParaRPr lang="en-IN"/>
        </a:p>
      </dgm:t>
    </dgm:pt>
    <dgm:pt modelId="{0EB409AB-35FB-4121-B75A-D6EAF199EEB7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1600" dirty="0"/>
            <a:t>Passive</a:t>
          </a:r>
        </a:p>
      </dgm:t>
    </dgm:pt>
    <dgm:pt modelId="{F9B667EF-804D-4B0B-A912-683B3F940ED7}" type="parTrans" cxnId="{16A07C44-A293-4C6C-A97B-30D8079096E8}">
      <dgm:prSet/>
      <dgm:spPr/>
      <dgm:t>
        <a:bodyPr/>
        <a:lstStyle/>
        <a:p>
          <a:endParaRPr lang="en-IN"/>
        </a:p>
      </dgm:t>
    </dgm:pt>
    <dgm:pt modelId="{F57D53C3-3BAC-4526-8C38-69DB920E155D}" type="sibTrans" cxnId="{16A07C44-A293-4C6C-A97B-30D8079096E8}">
      <dgm:prSet/>
      <dgm:spPr/>
      <dgm:t>
        <a:bodyPr/>
        <a:lstStyle/>
        <a:p>
          <a:endParaRPr lang="en-IN"/>
        </a:p>
      </dgm:t>
    </dgm:pt>
    <dgm:pt modelId="{71269C02-FFCD-4C14-993E-EE13F25A906C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IN" sz="1800" dirty="0"/>
            <a:t>Intermediate Stages</a:t>
          </a:r>
        </a:p>
      </dgm:t>
    </dgm:pt>
    <dgm:pt modelId="{85677E6E-4D37-43B3-8B8B-E979F3207F8D}" type="parTrans" cxnId="{4B0F9A28-C936-4E40-A687-F64E5592B13A}">
      <dgm:prSet/>
      <dgm:spPr/>
      <dgm:t>
        <a:bodyPr/>
        <a:lstStyle/>
        <a:p>
          <a:endParaRPr lang="en-IN"/>
        </a:p>
      </dgm:t>
    </dgm:pt>
    <dgm:pt modelId="{5B5279DF-D102-445D-8330-712681F44C9D}" type="sibTrans" cxnId="{4B0F9A28-C936-4E40-A687-F64E5592B13A}">
      <dgm:prSet/>
      <dgm:spPr/>
      <dgm:t>
        <a:bodyPr/>
        <a:lstStyle/>
        <a:p>
          <a:endParaRPr lang="en-IN"/>
        </a:p>
      </dgm:t>
    </dgm:pt>
    <dgm:pt modelId="{202688EE-6324-407C-9512-EA264AFBAA77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1600" dirty="0"/>
            <a:t>Direct sensor</a:t>
          </a:r>
        </a:p>
      </dgm:t>
    </dgm:pt>
    <dgm:pt modelId="{5EF3B291-0C5D-47F5-8359-6D14EABFE969}" type="parTrans" cxnId="{AEB7248B-1C7B-4A21-93D9-A7678888797C}">
      <dgm:prSet/>
      <dgm:spPr/>
      <dgm:t>
        <a:bodyPr/>
        <a:lstStyle/>
        <a:p>
          <a:endParaRPr lang="en-IN"/>
        </a:p>
      </dgm:t>
    </dgm:pt>
    <dgm:pt modelId="{20E0E7FB-C95F-400A-8965-6ADB9E58101B}" type="sibTrans" cxnId="{AEB7248B-1C7B-4A21-93D9-A7678888797C}">
      <dgm:prSet/>
      <dgm:spPr/>
      <dgm:t>
        <a:bodyPr/>
        <a:lstStyle/>
        <a:p>
          <a:endParaRPr lang="en-IN"/>
        </a:p>
      </dgm:t>
    </dgm:pt>
    <dgm:pt modelId="{396E741D-AA35-405F-8E4B-801B665916F0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1600" dirty="0"/>
            <a:t>Indirect sensor</a:t>
          </a:r>
        </a:p>
      </dgm:t>
    </dgm:pt>
    <dgm:pt modelId="{A60A7E74-19CF-4E45-B485-8CDA0AC6BA76}" type="parTrans" cxnId="{BE21C18C-107E-4EA5-83D0-A3477DC2749E}">
      <dgm:prSet/>
      <dgm:spPr/>
      <dgm:t>
        <a:bodyPr/>
        <a:lstStyle/>
        <a:p>
          <a:endParaRPr lang="en-IN"/>
        </a:p>
      </dgm:t>
    </dgm:pt>
    <dgm:pt modelId="{BD6FE372-66CB-436E-8180-5E9EC55A1256}" type="sibTrans" cxnId="{BE21C18C-107E-4EA5-83D0-A3477DC2749E}">
      <dgm:prSet/>
      <dgm:spPr/>
      <dgm:t>
        <a:bodyPr/>
        <a:lstStyle/>
        <a:p>
          <a:endParaRPr lang="en-IN"/>
        </a:p>
      </dgm:t>
    </dgm:pt>
    <dgm:pt modelId="{ABF35993-5404-4258-8526-77950582BC4B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IN" sz="1800" dirty="0"/>
            <a:t>Reference</a:t>
          </a:r>
        </a:p>
      </dgm:t>
    </dgm:pt>
    <dgm:pt modelId="{02BE57A0-E071-42A7-A7B5-3598CA68820A}" type="parTrans" cxnId="{E208BE92-C4CC-4CC6-9C60-603A94EB4390}">
      <dgm:prSet/>
      <dgm:spPr/>
      <dgm:t>
        <a:bodyPr/>
        <a:lstStyle/>
        <a:p>
          <a:endParaRPr lang="en-IN"/>
        </a:p>
      </dgm:t>
    </dgm:pt>
    <dgm:pt modelId="{E95C6558-FABA-4F35-B0CE-64C225B36B9C}" type="sibTrans" cxnId="{E208BE92-C4CC-4CC6-9C60-603A94EB4390}">
      <dgm:prSet/>
      <dgm:spPr/>
      <dgm:t>
        <a:bodyPr/>
        <a:lstStyle/>
        <a:p>
          <a:endParaRPr lang="en-IN"/>
        </a:p>
      </dgm:t>
    </dgm:pt>
    <dgm:pt modelId="{CF974287-A608-4952-BAAB-B24ECA3E546A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1600" dirty="0"/>
            <a:t>Absolute</a:t>
          </a:r>
        </a:p>
      </dgm:t>
    </dgm:pt>
    <dgm:pt modelId="{49A15CBA-4EF9-4174-A85F-63D1D0B0BD02}" type="parTrans" cxnId="{C5594C6D-E995-4F40-A00B-1EC61F22A0EB}">
      <dgm:prSet/>
      <dgm:spPr/>
      <dgm:t>
        <a:bodyPr/>
        <a:lstStyle/>
        <a:p>
          <a:endParaRPr lang="en-IN"/>
        </a:p>
      </dgm:t>
    </dgm:pt>
    <dgm:pt modelId="{171A1F41-DB6E-412C-9CB5-C41A853FC95D}" type="sibTrans" cxnId="{C5594C6D-E995-4F40-A00B-1EC61F22A0EB}">
      <dgm:prSet/>
      <dgm:spPr/>
      <dgm:t>
        <a:bodyPr/>
        <a:lstStyle/>
        <a:p>
          <a:endParaRPr lang="en-IN"/>
        </a:p>
      </dgm:t>
    </dgm:pt>
    <dgm:pt modelId="{7F63BEC5-2299-4B5D-9251-C971FBC9834B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1600" dirty="0"/>
            <a:t>Relative</a:t>
          </a:r>
        </a:p>
      </dgm:t>
    </dgm:pt>
    <dgm:pt modelId="{99F1942D-B729-4A20-BA9C-85EDBB3CBB16}" type="parTrans" cxnId="{A999FA2F-47DF-4358-AD61-D609FAB36FA3}">
      <dgm:prSet/>
      <dgm:spPr/>
      <dgm:t>
        <a:bodyPr/>
        <a:lstStyle/>
        <a:p>
          <a:endParaRPr lang="en-IN"/>
        </a:p>
      </dgm:t>
    </dgm:pt>
    <dgm:pt modelId="{75943BF1-123F-4B22-9FAA-47A6EA83F03C}" type="sibTrans" cxnId="{A999FA2F-47DF-4358-AD61-D609FAB36FA3}">
      <dgm:prSet/>
      <dgm:spPr/>
      <dgm:t>
        <a:bodyPr/>
        <a:lstStyle/>
        <a:p>
          <a:endParaRPr lang="en-IN"/>
        </a:p>
      </dgm:t>
    </dgm:pt>
    <dgm:pt modelId="{7719080E-8DE8-42F3-A2A1-5D08C776EDE0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IN" sz="2000" dirty="0"/>
            <a:t>Stimulus contact</a:t>
          </a:r>
        </a:p>
      </dgm:t>
    </dgm:pt>
    <dgm:pt modelId="{D125A213-08DA-4E9A-B1F3-EA73878B7A5F}" type="parTrans" cxnId="{8A85D7D9-CEC4-4CE2-96D5-9FA976963A2F}">
      <dgm:prSet/>
      <dgm:spPr/>
      <dgm:t>
        <a:bodyPr/>
        <a:lstStyle/>
        <a:p>
          <a:endParaRPr lang="en-IN"/>
        </a:p>
      </dgm:t>
    </dgm:pt>
    <dgm:pt modelId="{E3A16087-7771-4373-A94A-6347C3144FB1}" type="sibTrans" cxnId="{8A85D7D9-CEC4-4CE2-96D5-9FA976963A2F}">
      <dgm:prSet/>
      <dgm:spPr/>
      <dgm:t>
        <a:bodyPr/>
        <a:lstStyle/>
        <a:p>
          <a:endParaRPr lang="en-IN"/>
        </a:p>
      </dgm:t>
    </dgm:pt>
    <dgm:pt modelId="{5335A554-E13F-405F-849B-CAB5424512D7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2000" dirty="0"/>
            <a:t>Contact</a:t>
          </a:r>
        </a:p>
      </dgm:t>
    </dgm:pt>
    <dgm:pt modelId="{E326E5ED-940C-4A38-BC07-0EC715E18A49}" type="parTrans" cxnId="{E2F4EDEC-40E5-4A91-8DB7-FFAF86D493E8}">
      <dgm:prSet/>
      <dgm:spPr/>
      <dgm:t>
        <a:bodyPr/>
        <a:lstStyle/>
        <a:p>
          <a:endParaRPr lang="en-IN"/>
        </a:p>
      </dgm:t>
    </dgm:pt>
    <dgm:pt modelId="{5B9993E9-265B-4690-B879-25587D491A91}" type="sibTrans" cxnId="{E2F4EDEC-40E5-4A91-8DB7-FFAF86D493E8}">
      <dgm:prSet/>
      <dgm:spPr/>
      <dgm:t>
        <a:bodyPr/>
        <a:lstStyle/>
        <a:p>
          <a:endParaRPr lang="en-IN"/>
        </a:p>
      </dgm:t>
    </dgm:pt>
    <dgm:pt modelId="{B912A6EC-D183-447E-BF96-71B926A53023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IN" sz="2000" dirty="0"/>
            <a:t>Non-contact</a:t>
          </a:r>
        </a:p>
      </dgm:t>
    </dgm:pt>
    <dgm:pt modelId="{5F7ECCC6-887B-4D7B-AD4E-F2D81DF57F86}" type="parTrans" cxnId="{1F55DF6D-A8B1-449B-AD37-B4E7DEA748BA}">
      <dgm:prSet/>
      <dgm:spPr/>
      <dgm:t>
        <a:bodyPr/>
        <a:lstStyle/>
        <a:p>
          <a:endParaRPr lang="en-IN"/>
        </a:p>
      </dgm:t>
    </dgm:pt>
    <dgm:pt modelId="{76F0AD6A-5D21-4913-BFEF-89DA2281AA6F}" type="sibTrans" cxnId="{1F55DF6D-A8B1-449B-AD37-B4E7DEA748BA}">
      <dgm:prSet/>
      <dgm:spPr/>
      <dgm:t>
        <a:bodyPr/>
        <a:lstStyle/>
        <a:p>
          <a:endParaRPr lang="en-IN"/>
        </a:p>
      </dgm:t>
    </dgm:pt>
    <dgm:pt modelId="{ACDCC413-6717-4DEB-A859-44EE9D1BBD81}" type="pres">
      <dgm:prSet presAssocID="{2EA249CB-0601-4A10-AB57-C0DB14D801C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8CEDCE-6B1B-45C6-9014-5621B206B14D}" type="pres">
      <dgm:prSet presAssocID="{77667A5A-5CD6-429D-A086-D4064EBCCD93}" presName="root" presStyleCnt="0"/>
      <dgm:spPr/>
    </dgm:pt>
    <dgm:pt modelId="{5255F89C-CA7F-4F2F-A749-A81B2066DB60}" type="pres">
      <dgm:prSet presAssocID="{77667A5A-5CD6-429D-A086-D4064EBCCD93}" presName="rootComposite" presStyleCnt="0"/>
      <dgm:spPr/>
    </dgm:pt>
    <dgm:pt modelId="{9BDB45F2-8E71-4059-AEC7-BFCDB0D7A36D}" type="pres">
      <dgm:prSet presAssocID="{77667A5A-5CD6-429D-A086-D4064EBCCD93}" presName="rootText" presStyleLbl="node1" presStyleIdx="0" presStyleCnt="6"/>
      <dgm:spPr/>
    </dgm:pt>
    <dgm:pt modelId="{20475067-7D65-4508-9246-830123F898C2}" type="pres">
      <dgm:prSet presAssocID="{77667A5A-5CD6-429D-A086-D4064EBCCD93}" presName="rootConnector" presStyleLbl="node1" presStyleIdx="0" presStyleCnt="6"/>
      <dgm:spPr/>
    </dgm:pt>
    <dgm:pt modelId="{C1FBB176-AD95-44D2-BE13-7BD210C16B7C}" type="pres">
      <dgm:prSet presAssocID="{77667A5A-5CD6-429D-A086-D4064EBCCD93}" presName="childShape" presStyleCnt="0"/>
      <dgm:spPr/>
    </dgm:pt>
    <dgm:pt modelId="{CA2E0EC2-0B36-4CEE-8E73-B7BD25F28182}" type="pres">
      <dgm:prSet presAssocID="{7E7FDC44-AA97-4AB9-8310-F3873A68F5CA}" presName="Name13" presStyleLbl="parChTrans1D2" presStyleIdx="0" presStyleCnt="12"/>
      <dgm:spPr/>
    </dgm:pt>
    <dgm:pt modelId="{49B8C1C9-064A-42DF-B4FF-43B8102C337D}" type="pres">
      <dgm:prSet presAssocID="{DA7A7F71-FCC7-41C0-9C40-AC16892AD66C}" presName="childText" presStyleLbl="bgAcc1" presStyleIdx="0" presStyleCnt="12">
        <dgm:presLayoutVars>
          <dgm:bulletEnabled val="1"/>
        </dgm:presLayoutVars>
      </dgm:prSet>
      <dgm:spPr/>
    </dgm:pt>
    <dgm:pt modelId="{3994E2F8-EA53-4598-A2C2-5589DC46D13A}" type="pres">
      <dgm:prSet presAssocID="{E539C450-79F3-4D86-B1AC-ADC0626CAC66}" presName="Name13" presStyleLbl="parChTrans1D2" presStyleIdx="1" presStyleCnt="12"/>
      <dgm:spPr/>
    </dgm:pt>
    <dgm:pt modelId="{49E7E2F5-5A2B-451E-BC96-61A16E94A957}" type="pres">
      <dgm:prSet presAssocID="{BCD93BDA-3343-4575-869E-6FFFAB58B6F0}" presName="childText" presStyleLbl="bgAcc1" presStyleIdx="1" presStyleCnt="12">
        <dgm:presLayoutVars>
          <dgm:bulletEnabled val="1"/>
        </dgm:presLayoutVars>
      </dgm:prSet>
      <dgm:spPr/>
    </dgm:pt>
    <dgm:pt modelId="{C4C3E4F9-9BD6-4559-B0DE-2753846804F5}" type="pres">
      <dgm:prSet presAssocID="{762B6E14-B884-44A6-AAC6-D4DA44F427A3}" presName="root" presStyleCnt="0"/>
      <dgm:spPr/>
    </dgm:pt>
    <dgm:pt modelId="{ED2BA016-C06C-4B20-91A4-D0B14AB8941C}" type="pres">
      <dgm:prSet presAssocID="{762B6E14-B884-44A6-AAC6-D4DA44F427A3}" presName="rootComposite" presStyleCnt="0"/>
      <dgm:spPr/>
    </dgm:pt>
    <dgm:pt modelId="{78028966-9415-4436-967D-E78477953E67}" type="pres">
      <dgm:prSet presAssocID="{762B6E14-B884-44A6-AAC6-D4DA44F427A3}" presName="rootText" presStyleLbl="node1" presStyleIdx="1" presStyleCnt="6"/>
      <dgm:spPr/>
    </dgm:pt>
    <dgm:pt modelId="{39872791-11DC-48A0-A018-484AB1D7A8CA}" type="pres">
      <dgm:prSet presAssocID="{762B6E14-B884-44A6-AAC6-D4DA44F427A3}" presName="rootConnector" presStyleLbl="node1" presStyleIdx="1" presStyleCnt="6"/>
      <dgm:spPr/>
    </dgm:pt>
    <dgm:pt modelId="{8684D45F-9E9C-4BB0-800C-84DADD44E59A}" type="pres">
      <dgm:prSet presAssocID="{762B6E14-B884-44A6-AAC6-D4DA44F427A3}" presName="childShape" presStyleCnt="0"/>
      <dgm:spPr/>
    </dgm:pt>
    <dgm:pt modelId="{44F4BBA5-9D29-4FE6-B41F-5FB5913235C6}" type="pres">
      <dgm:prSet presAssocID="{301D41BF-653B-4C76-B759-C8B8DC0C2F6F}" presName="Name13" presStyleLbl="parChTrans1D2" presStyleIdx="2" presStyleCnt="12"/>
      <dgm:spPr/>
    </dgm:pt>
    <dgm:pt modelId="{F381D15F-FB09-47F5-83B8-D1E6C48B0FE4}" type="pres">
      <dgm:prSet presAssocID="{69ADA7C9-EB54-477F-A6DB-3AB891FBBA79}" presName="childText" presStyleLbl="bgAcc1" presStyleIdx="2" presStyleCnt="12">
        <dgm:presLayoutVars>
          <dgm:bulletEnabled val="1"/>
        </dgm:presLayoutVars>
      </dgm:prSet>
      <dgm:spPr/>
    </dgm:pt>
    <dgm:pt modelId="{3587DF95-C672-4BED-9148-2F8C8D6E159F}" type="pres">
      <dgm:prSet presAssocID="{8C474559-57B2-4FAB-A6C9-2836BE3150AA}" presName="Name13" presStyleLbl="parChTrans1D2" presStyleIdx="3" presStyleCnt="12"/>
      <dgm:spPr/>
    </dgm:pt>
    <dgm:pt modelId="{D1996A1C-9810-407D-B4AC-F38DAB6B49E2}" type="pres">
      <dgm:prSet presAssocID="{E3DC091D-84D1-42A8-A4C9-A3C6C4DCDD97}" presName="childText" presStyleLbl="bgAcc1" presStyleIdx="3" presStyleCnt="12">
        <dgm:presLayoutVars>
          <dgm:bulletEnabled val="1"/>
        </dgm:presLayoutVars>
      </dgm:prSet>
      <dgm:spPr/>
    </dgm:pt>
    <dgm:pt modelId="{75CB1A70-12DC-45A0-A20D-3BC2448347FB}" type="pres">
      <dgm:prSet presAssocID="{71269C02-FFCD-4C14-993E-EE13F25A906C}" presName="root" presStyleCnt="0"/>
      <dgm:spPr/>
    </dgm:pt>
    <dgm:pt modelId="{50E850C7-0D5A-42D0-8965-92BD3F0D8032}" type="pres">
      <dgm:prSet presAssocID="{71269C02-FFCD-4C14-993E-EE13F25A906C}" presName="rootComposite" presStyleCnt="0"/>
      <dgm:spPr/>
    </dgm:pt>
    <dgm:pt modelId="{D5142B43-51DF-46C2-971C-DD883DDD2C85}" type="pres">
      <dgm:prSet presAssocID="{71269C02-FFCD-4C14-993E-EE13F25A906C}" presName="rootText" presStyleLbl="node1" presStyleIdx="2" presStyleCnt="6"/>
      <dgm:spPr/>
    </dgm:pt>
    <dgm:pt modelId="{6718D060-1A8F-42CC-9DD5-9C61FFA06391}" type="pres">
      <dgm:prSet presAssocID="{71269C02-FFCD-4C14-993E-EE13F25A906C}" presName="rootConnector" presStyleLbl="node1" presStyleIdx="2" presStyleCnt="6"/>
      <dgm:spPr/>
    </dgm:pt>
    <dgm:pt modelId="{6E2BAC87-8DAE-4BFC-A784-8F77F7552C33}" type="pres">
      <dgm:prSet presAssocID="{71269C02-FFCD-4C14-993E-EE13F25A906C}" presName="childShape" presStyleCnt="0"/>
      <dgm:spPr/>
    </dgm:pt>
    <dgm:pt modelId="{E5C3AC04-F526-4EC2-ACA9-5655327F3F47}" type="pres">
      <dgm:prSet presAssocID="{5EF3B291-0C5D-47F5-8359-6D14EABFE969}" presName="Name13" presStyleLbl="parChTrans1D2" presStyleIdx="4" presStyleCnt="12"/>
      <dgm:spPr/>
    </dgm:pt>
    <dgm:pt modelId="{212BA654-C479-48F0-924C-30DE11AED711}" type="pres">
      <dgm:prSet presAssocID="{202688EE-6324-407C-9512-EA264AFBAA77}" presName="childText" presStyleLbl="bgAcc1" presStyleIdx="4" presStyleCnt="12">
        <dgm:presLayoutVars>
          <dgm:bulletEnabled val="1"/>
        </dgm:presLayoutVars>
      </dgm:prSet>
      <dgm:spPr/>
    </dgm:pt>
    <dgm:pt modelId="{BF30CD73-7E2F-4F9F-BAC6-3BE097660085}" type="pres">
      <dgm:prSet presAssocID="{A60A7E74-19CF-4E45-B485-8CDA0AC6BA76}" presName="Name13" presStyleLbl="parChTrans1D2" presStyleIdx="5" presStyleCnt="12"/>
      <dgm:spPr/>
    </dgm:pt>
    <dgm:pt modelId="{7B8B1C04-9E6B-45D8-8CD3-9FC18BFEF34A}" type="pres">
      <dgm:prSet presAssocID="{396E741D-AA35-405F-8E4B-801B665916F0}" presName="childText" presStyleLbl="bgAcc1" presStyleIdx="5" presStyleCnt="12">
        <dgm:presLayoutVars>
          <dgm:bulletEnabled val="1"/>
        </dgm:presLayoutVars>
      </dgm:prSet>
      <dgm:spPr/>
    </dgm:pt>
    <dgm:pt modelId="{AE1895BB-BAA0-4F9D-AD46-24B895BBACFB}" type="pres">
      <dgm:prSet presAssocID="{AC7DDDB0-E757-410B-95FE-8C1B5A65749A}" presName="root" presStyleCnt="0"/>
      <dgm:spPr/>
    </dgm:pt>
    <dgm:pt modelId="{222CE89F-0E58-433B-A80F-55572D149D38}" type="pres">
      <dgm:prSet presAssocID="{AC7DDDB0-E757-410B-95FE-8C1B5A65749A}" presName="rootComposite" presStyleCnt="0"/>
      <dgm:spPr/>
    </dgm:pt>
    <dgm:pt modelId="{466C58B2-1D97-4EA5-BE60-1A70DA6E6CF1}" type="pres">
      <dgm:prSet presAssocID="{AC7DDDB0-E757-410B-95FE-8C1B5A65749A}" presName="rootText" presStyleLbl="node1" presStyleIdx="3" presStyleCnt="6"/>
      <dgm:spPr/>
    </dgm:pt>
    <dgm:pt modelId="{E43070CE-4437-4FA6-ADA8-741C16A4F7FB}" type="pres">
      <dgm:prSet presAssocID="{AC7DDDB0-E757-410B-95FE-8C1B5A65749A}" presName="rootConnector" presStyleLbl="node1" presStyleIdx="3" presStyleCnt="6"/>
      <dgm:spPr/>
    </dgm:pt>
    <dgm:pt modelId="{C9E0D0DE-998F-487E-9E51-ECAA2C646E32}" type="pres">
      <dgm:prSet presAssocID="{AC7DDDB0-E757-410B-95FE-8C1B5A65749A}" presName="childShape" presStyleCnt="0"/>
      <dgm:spPr/>
    </dgm:pt>
    <dgm:pt modelId="{5A0A45AF-3EDB-460D-9BC0-C507644DC430}" type="pres">
      <dgm:prSet presAssocID="{7BA380F0-37E7-403B-B2AF-1E9F6DBF6A3E}" presName="Name13" presStyleLbl="parChTrans1D2" presStyleIdx="6" presStyleCnt="12"/>
      <dgm:spPr/>
    </dgm:pt>
    <dgm:pt modelId="{3A24FBA8-B04E-40CD-BF5F-44894DC6DDEC}" type="pres">
      <dgm:prSet presAssocID="{79E0A216-7B6A-44FB-9B20-96D6E024F32A}" presName="childText" presStyleLbl="bgAcc1" presStyleIdx="6" presStyleCnt="12">
        <dgm:presLayoutVars>
          <dgm:bulletEnabled val="1"/>
        </dgm:presLayoutVars>
      </dgm:prSet>
      <dgm:spPr/>
    </dgm:pt>
    <dgm:pt modelId="{77249E07-4EC4-440A-B32D-89C22FC34D23}" type="pres">
      <dgm:prSet presAssocID="{F9B667EF-804D-4B0B-A912-683B3F940ED7}" presName="Name13" presStyleLbl="parChTrans1D2" presStyleIdx="7" presStyleCnt="12"/>
      <dgm:spPr/>
    </dgm:pt>
    <dgm:pt modelId="{5A90E7E2-8EA3-4F8B-B879-DBB9B1C50653}" type="pres">
      <dgm:prSet presAssocID="{0EB409AB-35FB-4121-B75A-D6EAF199EEB7}" presName="childText" presStyleLbl="bgAcc1" presStyleIdx="7" presStyleCnt="12">
        <dgm:presLayoutVars>
          <dgm:bulletEnabled val="1"/>
        </dgm:presLayoutVars>
      </dgm:prSet>
      <dgm:spPr/>
    </dgm:pt>
    <dgm:pt modelId="{3A1EC836-A587-4F5E-87C6-807674DE1138}" type="pres">
      <dgm:prSet presAssocID="{ABF35993-5404-4258-8526-77950582BC4B}" presName="root" presStyleCnt="0"/>
      <dgm:spPr/>
    </dgm:pt>
    <dgm:pt modelId="{2E2C9ABB-A5AF-4452-B1D2-70B031F2CA93}" type="pres">
      <dgm:prSet presAssocID="{ABF35993-5404-4258-8526-77950582BC4B}" presName="rootComposite" presStyleCnt="0"/>
      <dgm:spPr/>
    </dgm:pt>
    <dgm:pt modelId="{97066812-F3A2-495A-A0D7-848C8DD73EB1}" type="pres">
      <dgm:prSet presAssocID="{ABF35993-5404-4258-8526-77950582BC4B}" presName="rootText" presStyleLbl="node1" presStyleIdx="4" presStyleCnt="6"/>
      <dgm:spPr/>
    </dgm:pt>
    <dgm:pt modelId="{67592C32-06EA-48C8-A306-D083E9F3ECDE}" type="pres">
      <dgm:prSet presAssocID="{ABF35993-5404-4258-8526-77950582BC4B}" presName="rootConnector" presStyleLbl="node1" presStyleIdx="4" presStyleCnt="6"/>
      <dgm:spPr/>
    </dgm:pt>
    <dgm:pt modelId="{7C91975E-F02A-4196-99A5-78232B9E7ACE}" type="pres">
      <dgm:prSet presAssocID="{ABF35993-5404-4258-8526-77950582BC4B}" presName="childShape" presStyleCnt="0"/>
      <dgm:spPr/>
    </dgm:pt>
    <dgm:pt modelId="{8F8249A7-F6D4-4D6F-8BB7-46FAA331D5F4}" type="pres">
      <dgm:prSet presAssocID="{49A15CBA-4EF9-4174-A85F-63D1D0B0BD02}" presName="Name13" presStyleLbl="parChTrans1D2" presStyleIdx="8" presStyleCnt="12"/>
      <dgm:spPr/>
    </dgm:pt>
    <dgm:pt modelId="{0618DEF1-5613-49FF-87E4-7CA57EF9FD96}" type="pres">
      <dgm:prSet presAssocID="{CF974287-A608-4952-BAAB-B24ECA3E546A}" presName="childText" presStyleLbl="bgAcc1" presStyleIdx="8" presStyleCnt="12">
        <dgm:presLayoutVars>
          <dgm:bulletEnabled val="1"/>
        </dgm:presLayoutVars>
      </dgm:prSet>
      <dgm:spPr/>
    </dgm:pt>
    <dgm:pt modelId="{E722DABC-3D8C-4DFA-A366-222491FE457E}" type="pres">
      <dgm:prSet presAssocID="{99F1942D-B729-4A20-BA9C-85EDBB3CBB16}" presName="Name13" presStyleLbl="parChTrans1D2" presStyleIdx="9" presStyleCnt="12"/>
      <dgm:spPr/>
    </dgm:pt>
    <dgm:pt modelId="{986D2E75-8E64-4945-86B7-2ACAE92ABDBA}" type="pres">
      <dgm:prSet presAssocID="{7F63BEC5-2299-4B5D-9251-C971FBC9834B}" presName="childText" presStyleLbl="bgAcc1" presStyleIdx="9" presStyleCnt="12">
        <dgm:presLayoutVars>
          <dgm:bulletEnabled val="1"/>
        </dgm:presLayoutVars>
      </dgm:prSet>
      <dgm:spPr/>
    </dgm:pt>
    <dgm:pt modelId="{190A1675-10B9-4E32-8094-44D24FC1E106}" type="pres">
      <dgm:prSet presAssocID="{7719080E-8DE8-42F3-A2A1-5D08C776EDE0}" presName="root" presStyleCnt="0"/>
      <dgm:spPr/>
    </dgm:pt>
    <dgm:pt modelId="{215031DD-50BB-4327-97E9-682D2310417A}" type="pres">
      <dgm:prSet presAssocID="{7719080E-8DE8-42F3-A2A1-5D08C776EDE0}" presName="rootComposite" presStyleCnt="0"/>
      <dgm:spPr/>
    </dgm:pt>
    <dgm:pt modelId="{3F1BD97A-2749-4B8E-AD86-72252BFF7136}" type="pres">
      <dgm:prSet presAssocID="{7719080E-8DE8-42F3-A2A1-5D08C776EDE0}" presName="rootText" presStyleLbl="node1" presStyleIdx="5" presStyleCnt="6"/>
      <dgm:spPr/>
    </dgm:pt>
    <dgm:pt modelId="{1073035E-6D79-43F6-9028-4B965F0B8DEF}" type="pres">
      <dgm:prSet presAssocID="{7719080E-8DE8-42F3-A2A1-5D08C776EDE0}" presName="rootConnector" presStyleLbl="node1" presStyleIdx="5" presStyleCnt="6"/>
      <dgm:spPr/>
    </dgm:pt>
    <dgm:pt modelId="{4744AA3D-5F03-4919-A8BE-314F0F5D0B7A}" type="pres">
      <dgm:prSet presAssocID="{7719080E-8DE8-42F3-A2A1-5D08C776EDE0}" presName="childShape" presStyleCnt="0"/>
      <dgm:spPr/>
    </dgm:pt>
    <dgm:pt modelId="{2C465B5E-EC83-4DF8-AA7A-CDCB3C4E5794}" type="pres">
      <dgm:prSet presAssocID="{E326E5ED-940C-4A38-BC07-0EC715E18A49}" presName="Name13" presStyleLbl="parChTrans1D2" presStyleIdx="10" presStyleCnt="12"/>
      <dgm:spPr/>
    </dgm:pt>
    <dgm:pt modelId="{4F9E2E70-DE0D-451F-A303-9A70F20381B9}" type="pres">
      <dgm:prSet presAssocID="{5335A554-E13F-405F-849B-CAB5424512D7}" presName="childText" presStyleLbl="bgAcc1" presStyleIdx="10" presStyleCnt="12">
        <dgm:presLayoutVars>
          <dgm:bulletEnabled val="1"/>
        </dgm:presLayoutVars>
      </dgm:prSet>
      <dgm:spPr/>
    </dgm:pt>
    <dgm:pt modelId="{C7183193-2A29-4A7D-A543-D47D9310EABC}" type="pres">
      <dgm:prSet presAssocID="{5F7ECCC6-887B-4D7B-AD4E-F2D81DF57F86}" presName="Name13" presStyleLbl="parChTrans1D2" presStyleIdx="11" presStyleCnt="12"/>
      <dgm:spPr/>
    </dgm:pt>
    <dgm:pt modelId="{EC94BE70-282D-40C1-9B33-E575EB8F8E82}" type="pres">
      <dgm:prSet presAssocID="{B912A6EC-D183-447E-BF96-71B926A53023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261FAB01-05A5-4389-B69D-CCEFBB11EAF9}" type="presOf" srcId="{301D41BF-653B-4C76-B759-C8B8DC0C2F6F}" destId="{44F4BBA5-9D29-4FE6-B41F-5FB5913235C6}" srcOrd="0" destOrd="0" presId="urn:microsoft.com/office/officeart/2005/8/layout/hierarchy3"/>
    <dgm:cxn modelId="{09ABF808-43D0-4215-9892-E720BC85F82C}" type="presOf" srcId="{7719080E-8DE8-42F3-A2A1-5D08C776EDE0}" destId="{1073035E-6D79-43F6-9028-4B965F0B8DEF}" srcOrd="1" destOrd="0" presId="urn:microsoft.com/office/officeart/2005/8/layout/hierarchy3"/>
    <dgm:cxn modelId="{DF90F90A-5DFE-4FD9-AFCB-915945649127}" type="presOf" srcId="{5335A554-E13F-405F-849B-CAB5424512D7}" destId="{4F9E2E70-DE0D-451F-A303-9A70F20381B9}" srcOrd="0" destOrd="0" presId="urn:microsoft.com/office/officeart/2005/8/layout/hierarchy3"/>
    <dgm:cxn modelId="{A0376713-F0AE-4D27-B080-33F7883BA37D}" type="presOf" srcId="{AC7DDDB0-E757-410B-95FE-8C1B5A65749A}" destId="{466C58B2-1D97-4EA5-BE60-1A70DA6E6CF1}" srcOrd="0" destOrd="0" presId="urn:microsoft.com/office/officeart/2005/8/layout/hierarchy3"/>
    <dgm:cxn modelId="{5A330C14-E60A-4984-8239-D09CD6F92FEF}" type="presOf" srcId="{762B6E14-B884-44A6-AAC6-D4DA44F427A3}" destId="{39872791-11DC-48A0-A018-484AB1D7A8CA}" srcOrd="1" destOrd="0" presId="urn:microsoft.com/office/officeart/2005/8/layout/hierarchy3"/>
    <dgm:cxn modelId="{41D16414-9D7E-49F2-BCF7-EC1E21CC2FDA}" type="presOf" srcId="{69ADA7C9-EB54-477F-A6DB-3AB891FBBA79}" destId="{F381D15F-FB09-47F5-83B8-D1E6C48B0FE4}" srcOrd="0" destOrd="0" presId="urn:microsoft.com/office/officeart/2005/8/layout/hierarchy3"/>
    <dgm:cxn modelId="{4B0F9A28-C936-4E40-A687-F64E5592B13A}" srcId="{2EA249CB-0601-4A10-AB57-C0DB14D801CF}" destId="{71269C02-FFCD-4C14-993E-EE13F25A906C}" srcOrd="2" destOrd="0" parTransId="{85677E6E-4D37-43B3-8B8B-E979F3207F8D}" sibTransId="{5B5279DF-D102-445D-8330-712681F44C9D}"/>
    <dgm:cxn modelId="{7148432A-5382-401C-B5BF-E1B28DADA2D8}" srcId="{2EA249CB-0601-4A10-AB57-C0DB14D801CF}" destId="{77667A5A-5CD6-429D-A086-D4064EBCCD93}" srcOrd="0" destOrd="0" parTransId="{4F7DC90D-B4D8-43B4-923F-89136A9A3216}" sibTransId="{57CD334C-54C5-41BA-8BC5-023692E53824}"/>
    <dgm:cxn modelId="{A29CAE2E-1C6A-481A-AD73-4B32BF042EE2}" type="presOf" srcId="{8C474559-57B2-4FAB-A6C9-2836BE3150AA}" destId="{3587DF95-C672-4BED-9148-2F8C8D6E159F}" srcOrd="0" destOrd="0" presId="urn:microsoft.com/office/officeart/2005/8/layout/hierarchy3"/>
    <dgm:cxn modelId="{A999FA2F-47DF-4358-AD61-D609FAB36FA3}" srcId="{ABF35993-5404-4258-8526-77950582BC4B}" destId="{7F63BEC5-2299-4B5D-9251-C971FBC9834B}" srcOrd="1" destOrd="0" parTransId="{99F1942D-B729-4A20-BA9C-85EDBB3CBB16}" sibTransId="{75943BF1-123F-4B22-9FAA-47A6EA83F03C}"/>
    <dgm:cxn modelId="{D4526837-FC16-400D-89A2-541E705757E8}" type="presOf" srcId="{77667A5A-5CD6-429D-A086-D4064EBCCD93}" destId="{20475067-7D65-4508-9246-830123F898C2}" srcOrd="1" destOrd="0" presId="urn:microsoft.com/office/officeart/2005/8/layout/hierarchy3"/>
    <dgm:cxn modelId="{DEB7923B-74F1-47C4-B2AA-3E712C9A713B}" type="presOf" srcId="{71269C02-FFCD-4C14-993E-EE13F25A906C}" destId="{D5142B43-51DF-46C2-971C-DD883DDD2C85}" srcOrd="0" destOrd="0" presId="urn:microsoft.com/office/officeart/2005/8/layout/hierarchy3"/>
    <dgm:cxn modelId="{8596BC5C-A4AB-47AD-90F8-8C77AE2FCFD6}" type="presOf" srcId="{E3DC091D-84D1-42A8-A4C9-A3C6C4DCDD97}" destId="{D1996A1C-9810-407D-B4AC-F38DAB6B49E2}" srcOrd="0" destOrd="0" presId="urn:microsoft.com/office/officeart/2005/8/layout/hierarchy3"/>
    <dgm:cxn modelId="{AF1E8C5E-1B9E-431A-832E-6FCE7B1107F2}" type="presOf" srcId="{79E0A216-7B6A-44FB-9B20-96D6E024F32A}" destId="{3A24FBA8-B04E-40CD-BF5F-44894DC6DDEC}" srcOrd="0" destOrd="0" presId="urn:microsoft.com/office/officeart/2005/8/layout/hierarchy3"/>
    <dgm:cxn modelId="{16A07C44-A293-4C6C-A97B-30D8079096E8}" srcId="{AC7DDDB0-E757-410B-95FE-8C1B5A65749A}" destId="{0EB409AB-35FB-4121-B75A-D6EAF199EEB7}" srcOrd="1" destOrd="0" parTransId="{F9B667EF-804D-4B0B-A912-683B3F940ED7}" sibTransId="{F57D53C3-3BAC-4526-8C38-69DB920E155D}"/>
    <dgm:cxn modelId="{2C063D49-A96A-4D49-958E-A999D802D229}" srcId="{77667A5A-5CD6-429D-A086-D4064EBCCD93}" destId="{DA7A7F71-FCC7-41C0-9C40-AC16892AD66C}" srcOrd="0" destOrd="0" parTransId="{7E7FDC44-AA97-4AB9-8310-F3873A68F5CA}" sibTransId="{0EF94DF6-9250-4FDB-ADA2-2D9D1151FAF6}"/>
    <dgm:cxn modelId="{E7CCDD49-155E-4230-93B0-664A0D842E1C}" type="presOf" srcId="{7BA380F0-37E7-403B-B2AF-1E9F6DBF6A3E}" destId="{5A0A45AF-3EDB-460D-9BC0-C507644DC430}" srcOrd="0" destOrd="0" presId="urn:microsoft.com/office/officeart/2005/8/layout/hierarchy3"/>
    <dgm:cxn modelId="{C5594C6D-E995-4F40-A00B-1EC61F22A0EB}" srcId="{ABF35993-5404-4258-8526-77950582BC4B}" destId="{CF974287-A608-4952-BAAB-B24ECA3E546A}" srcOrd="0" destOrd="0" parTransId="{49A15CBA-4EF9-4174-A85F-63D1D0B0BD02}" sibTransId="{171A1F41-DB6E-412C-9CB5-C41A853FC95D}"/>
    <dgm:cxn modelId="{1F55DF6D-A8B1-449B-AD37-B4E7DEA748BA}" srcId="{7719080E-8DE8-42F3-A2A1-5D08C776EDE0}" destId="{B912A6EC-D183-447E-BF96-71B926A53023}" srcOrd="1" destOrd="0" parTransId="{5F7ECCC6-887B-4D7B-AD4E-F2D81DF57F86}" sibTransId="{76F0AD6A-5D21-4913-BFEF-89DA2281AA6F}"/>
    <dgm:cxn modelId="{4CD63B4F-E83D-4CA5-B985-79D7BE3DEDAC}" type="presOf" srcId="{7719080E-8DE8-42F3-A2A1-5D08C776EDE0}" destId="{3F1BD97A-2749-4B8E-AD86-72252BFF7136}" srcOrd="0" destOrd="0" presId="urn:microsoft.com/office/officeart/2005/8/layout/hierarchy3"/>
    <dgm:cxn modelId="{23BD3D6F-8A08-4976-AB43-281A712C3A2D}" type="presOf" srcId="{E326E5ED-940C-4A38-BC07-0EC715E18A49}" destId="{2C465B5E-EC83-4DF8-AA7A-CDCB3C4E5794}" srcOrd="0" destOrd="0" presId="urn:microsoft.com/office/officeart/2005/8/layout/hierarchy3"/>
    <dgm:cxn modelId="{82275F4F-4D29-49F6-AD5B-D1394BE4423F}" srcId="{77667A5A-5CD6-429D-A086-D4064EBCCD93}" destId="{BCD93BDA-3343-4575-869E-6FFFAB58B6F0}" srcOrd="1" destOrd="0" parTransId="{E539C450-79F3-4D86-B1AC-ADC0626CAC66}" sibTransId="{54223038-81D9-4897-BE1B-D33CC2A11D75}"/>
    <dgm:cxn modelId="{560DD350-BA72-4EA5-95A4-DA97CC0B1A3F}" type="presOf" srcId="{DA7A7F71-FCC7-41C0-9C40-AC16892AD66C}" destId="{49B8C1C9-064A-42DF-B4FF-43B8102C337D}" srcOrd="0" destOrd="0" presId="urn:microsoft.com/office/officeart/2005/8/layout/hierarchy3"/>
    <dgm:cxn modelId="{568F6B52-59F7-4A15-B69D-093D562244D7}" type="presOf" srcId="{ABF35993-5404-4258-8526-77950582BC4B}" destId="{67592C32-06EA-48C8-A306-D083E9F3ECDE}" srcOrd="1" destOrd="0" presId="urn:microsoft.com/office/officeart/2005/8/layout/hierarchy3"/>
    <dgm:cxn modelId="{C4F07658-FA86-4486-B08C-714D73F9EC2C}" srcId="{2EA249CB-0601-4A10-AB57-C0DB14D801CF}" destId="{762B6E14-B884-44A6-AAC6-D4DA44F427A3}" srcOrd="1" destOrd="0" parTransId="{5DBA0A8C-E466-4FD4-9DF4-C704EC137B9D}" sibTransId="{C22FDA99-3E8E-4C3F-9491-2356D18F2270}"/>
    <dgm:cxn modelId="{06E89C82-6638-43E7-A804-47944AB43F01}" type="presOf" srcId="{5F7ECCC6-887B-4D7B-AD4E-F2D81DF57F86}" destId="{C7183193-2A29-4A7D-A543-D47D9310EABC}" srcOrd="0" destOrd="0" presId="urn:microsoft.com/office/officeart/2005/8/layout/hierarchy3"/>
    <dgm:cxn modelId="{95D91F87-B381-4744-B1A0-E0DADABF2874}" type="presOf" srcId="{2EA249CB-0601-4A10-AB57-C0DB14D801CF}" destId="{ACDCC413-6717-4DEB-A859-44EE9D1BBD81}" srcOrd="0" destOrd="0" presId="urn:microsoft.com/office/officeart/2005/8/layout/hierarchy3"/>
    <dgm:cxn modelId="{AEB7248B-1C7B-4A21-93D9-A7678888797C}" srcId="{71269C02-FFCD-4C14-993E-EE13F25A906C}" destId="{202688EE-6324-407C-9512-EA264AFBAA77}" srcOrd="0" destOrd="0" parTransId="{5EF3B291-0C5D-47F5-8359-6D14EABFE969}" sibTransId="{20E0E7FB-C95F-400A-8965-6ADB9E58101B}"/>
    <dgm:cxn modelId="{BE21C18C-107E-4EA5-83D0-A3477DC2749E}" srcId="{71269C02-FFCD-4C14-993E-EE13F25A906C}" destId="{396E741D-AA35-405F-8E4B-801B665916F0}" srcOrd="1" destOrd="0" parTransId="{A60A7E74-19CF-4E45-B485-8CDA0AC6BA76}" sibTransId="{BD6FE372-66CB-436E-8180-5E9EC55A1256}"/>
    <dgm:cxn modelId="{B438718E-2468-4A8C-B7DA-F8BBABA2D32B}" srcId="{762B6E14-B884-44A6-AAC6-D4DA44F427A3}" destId="{E3DC091D-84D1-42A8-A4C9-A3C6C4DCDD97}" srcOrd="1" destOrd="0" parTransId="{8C474559-57B2-4FAB-A6C9-2836BE3150AA}" sibTransId="{F89709D2-CB9F-4C75-A1F8-FBB0FBB369EA}"/>
    <dgm:cxn modelId="{4C8ACC8F-B85F-48A1-80C1-7A6A71FEC41F}" srcId="{762B6E14-B884-44A6-AAC6-D4DA44F427A3}" destId="{69ADA7C9-EB54-477F-A6DB-3AB891FBBA79}" srcOrd="0" destOrd="0" parTransId="{301D41BF-653B-4C76-B759-C8B8DC0C2F6F}" sibTransId="{6FB2F7DC-E5AA-4A5D-89CC-D6B91E78A027}"/>
    <dgm:cxn modelId="{E208BE92-C4CC-4CC6-9C60-603A94EB4390}" srcId="{2EA249CB-0601-4A10-AB57-C0DB14D801CF}" destId="{ABF35993-5404-4258-8526-77950582BC4B}" srcOrd="4" destOrd="0" parTransId="{02BE57A0-E071-42A7-A7B5-3598CA68820A}" sibTransId="{E95C6558-FABA-4F35-B0CE-64C225B36B9C}"/>
    <dgm:cxn modelId="{7BAEAC99-3FC7-48FE-B559-EC6C69CF5B23}" type="presOf" srcId="{762B6E14-B884-44A6-AAC6-D4DA44F427A3}" destId="{78028966-9415-4436-967D-E78477953E67}" srcOrd="0" destOrd="0" presId="urn:microsoft.com/office/officeart/2005/8/layout/hierarchy3"/>
    <dgm:cxn modelId="{C783FB99-0D02-4825-A0E8-9B4FCA7D8B0D}" type="presOf" srcId="{5EF3B291-0C5D-47F5-8359-6D14EABFE969}" destId="{E5C3AC04-F526-4EC2-ACA9-5655327F3F47}" srcOrd="0" destOrd="0" presId="urn:microsoft.com/office/officeart/2005/8/layout/hierarchy3"/>
    <dgm:cxn modelId="{E39940A3-0B87-4916-90AC-41F7154BF30F}" type="presOf" srcId="{ABF35993-5404-4258-8526-77950582BC4B}" destId="{97066812-F3A2-495A-A0D7-848C8DD73EB1}" srcOrd="0" destOrd="0" presId="urn:microsoft.com/office/officeart/2005/8/layout/hierarchy3"/>
    <dgm:cxn modelId="{95431AB0-D423-4EC7-957D-053F24F55D7F}" type="presOf" srcId="{AC7DDDB0-E757-410B-95FE-8C1B5A65749A}" destId="{E43070CE-4437-4FA6-ADA8-741C16A4F7FB}" srcOrd="1" destOrd="0" presId="urn:microsoft.com/office/officeart/2005/8/layout/hierarchy3"/>
    <dgm:cxn modelId="{EB5BAAB2-4CBC-49E8-809F-125ED96075A3}" type="presOf" srcId="{B912A6EC-D183-447E-BF96-71B926A53023}" destId="{EC94BE70-282D-40C1-9B33-E575EB8F8E82}" srcOrd="0" destOrd="0" presId="urn:microsoft.com/office/officeart/2005/8/layout/hierarchy3"/>
    <dgm:cxn modelId="{ADAA76B3-8810-4C74-887F-49E061CA0C4E}" type="presOf" srcId="{49A15CBA-4EF9-4174-A85F-63D1D0B0BD02}" destId="{8F8249A7-F6D4-4D6F-8BB7-46FAA331D5F4}" srcOrd="0" destOrd="0" presId="urn:microsoft.com/office/officeart/2005/8/layout/hierarchy3"/>
    <dgm:cxn modelId="{961855B4-4794-4DED-804D-A476F8D3EF9D}" type="presOf" srcId="{F9B667EF-804D-4B0B-A912-683B3F940ED7}" destId="{77249E07-4EC4-440A-B32D-89C22FC34D23}" srcOrd="0" destOrd="0" presId="urn:microsoft.com/office/officeart/2005/8/layout/hierarchy3"/>
    <dgm:cxn modelId="{6CF75CBA-E02F-457E-A98B-E8D4A05C38E6}" type="presOf" srcId="{BCD93BDA-3343-4575-869E-6FFFAB58B6F0}" destId="{49E7E2F5-5A2B-451E-BC96-61A16E94A957}" srcOrd="0" destOrd="0" presId="urn:microsoft.com/office/officeart/2005/8/layout/hierarchy3"/>
    <dgm:cxn modelId="{FDF417BB-DC75-4EE0-A7D9-83606BAF2CBB}" type="presOf" srcId="{A60A7E74-19CF-4E45-B485-8CDA0AC6BA76}" destId="{BF30CD73-7E2F-4F9F-BAC6-3BE097660085}" srcOrd="0" destOrd="0" presId="urn:microsoft.com/office/officeart/2005/8/layout/hierarchy3"/>
    <dgm:cxn modelId="{F448AEBC-3FD6-48C8-8FC0-7C718CAA3326}" type="presOf" srcId="{0EB409AB-35FB-4121-B75A-D6EAF199EEB7}" destId="{5A90E7E2-8EA3-4F8B-B879-DBB9B1C50653}" srcOrd="0" destOrd="0" presId="urn:microsoft.com/office/officeart/2005/8/layout/hierarchy3"/>
    <dgm:cxn modelId="{FE8C10BE-5DC5-4856-A46E-F060D8234321}" type="presOf" srcId="{396E741D-AA35-405F-8E4B-801B665916F0}" destId="{7B8B1C04-9E6B-45D8-8CD3-9FC18BFEF34A}" srcOrd="0" destOrd="0" presId="urn:microsoft.com/office/officeart/2005/8/layout/hierarchy3"/>
    <dgm:cxn modelId="{5C67DDC2-1D7C-4DC2-9EE4-591A0C734726}" type="presOf" srcId="{CF974287-A608-4952-BAAB-B24ECA3E546A}" destId="{0618DEF1-5613-49FF-87E4-7CA57EF9FD96}" srcOrd="0" destOrd="0" presId="urn:microsoft.com/office/officeart/2005/8/layout/hierarchy3"/>
    <dgm:cxn modelId="{51D4A6C5-24AB-4BD0-9168-0C719199765B}" type="presOf" srcId="{E539C450-79F3-4D86-B1AC-ADC0626CAC66}" destId="{3994E2F8-EA53-4598-A2C2-5589DC46D13A}" srcOrd="0" destOrd="0" presId="urn:microsoft.com/office/officeart/2005/8/layout/hierarchy3"/>
    <dgm:cxn modelId="{EC7714CA-75CF-475E-B22B-095327240CFF}" srcId="{2EA249CB-0601-4A10-AB57-C0DB14D801CF}" destId="{AC7DDDB0-E757-410B-95FE-8C1B5A65749A}" srcOrd="3" destOrd="0" parTransId="{EF7C08AB-37CA-4C99-B35E-ECAFB9F37445}" sibTransId="{E083DF57-89DA-48B1-BF01-5C6292F07C4F}"/>
    <dgm:cxn modelId="{0E1054CC-6A13-4CEA-8E18-4FD713A9EE68}" type="presOf" srcId="{7E7FDC44-AA97-4AB9-8310-F3873A68F5CA}" destId="{CA2E0EC2-0B36-4CEE-8E73-B7BD25F28182}" srcOrd="0" destOrd="0" presId="urn:microsoft.com/office/officeart/2005/8/layout/hierarchy3"/>
    <dgm:cxn modelId="{8A85D7D9-CEC4-4CE2-96D5-9FA976963A2F}" srcId="{2EA249CB-0601-4A10-AB57-C0DB14D801CF}" destId="{7719080E-8DE8-42F3-A2A1-5D08C776EDE0}" srcOrd="5" destOrd="0" parTransId="{D125A213-08DA-4E9A-B1F3-EA73878B7A5F}" sibTransId="{E3A16087-7771-4373-A94A-6347C3144FB1}"/>
    <dgm:cxn modelId="{AB0308DB-EA09-45FF-AA7F-928F349C108B}" type="presOf" srcId="{99F1942D-B729-4A20-BA9C-85EDBB3CBB16}" destId="{E722DABC-3D8C-4DFA-A366-222491FE457E}" srcOrd="0" destOrd="0" presId="urn:microsoft.com/office/officeart/2005/8/layout/hierarchy3"/>
    <dgm:cxn modelId="{480E2ADB-6CFA-414C-A8C6-6409764C246C}" srcId="{AC7DDDB0-E757-410B-95FE-8C1B5A65749A}" destId="{79E0A216-7B6A-44FB-9B20-96D6E024F32A}" srcOrd="0" destOrd="0" parTransId="{7BA380F0-37E7-403B-B2AF-1E9F6DBF6A3E}" sibTransId="{23E797D2-EAA7-41F5-B7BB-B7E0133046BB}"/>
    <dgm:cxn modelId="{E2F4EDEC-40E5-4A91-8DB7-FFAF86D493E8}" srcId="{7719080E-8DE8-42F3-A2A1-5D08C776EDE0}" destId="{5335A554-E13F-405F-849B-CAB5424512D7}" srcOrd="0" destOrd="0" parTransId="{E326E5ED-940C-4A38-BC07-0EC715E18A49}" sibTransId="{5B9993E9-265B-4690-B879-25587D491A91}"/>
    <dgm:cxn modelId="{2D4D21F1-CC97-435F-83BE-F0BEAEF4B8F8}" type="presOf" srcId="{77667A5A-5CD6-429D-A086-D4064EBCCD93}" destId="{9BDB45F2-8E71-4059-AEC7-BFCDB0D7A36D}" srcOrd="0" destOrd="0" presId="urn:microsoft.com/office/officeart/2005/8/layout/hierarchy3"/>
    <dgm:cxn modelId="{4BE519FA-1EC9-439C-A132-39EF5BCB1939}" type="presOf" srcId="{7F63BEC5-2299-4B5D-9251-C971FBC9834B}" destId="{986D2E75-8E64-4945-86B7-2ACAE92ABDBA}" srcOrd="0" destOrd="0" presId="urn:microsoft.com/office/officeart/2005/8/layout/hierarchy3"/>
    <dgm:cxn modelId="{60A34AFA-2FA4-4115-9A83-5DD2A8A64F27}" type="presOf" srcId="{202688EE-6324-407C-9512-EA264AFBAA77}" destId="{212BA654-C479-48F0-924C-30DE11AED711}" srcOrd="0" destOrd="0" presId="urn:microsoft.com/office/officeart/2005/8/layout/hierarchy3"/>
    <dgm:cxn modelId="{B260B0FC-07A9-41FF-B060-2881DA6B2E98}" type="presOf" srcId="{71269C02-FFCD-4C14-993E-EE13F25A906C}" destId="{6718D060-1A8F-42CC-9DD5-9C61FFA06391}" srcOrd="1" destOrd="0" presId="urn:microsoft.com/office/officeart/2005/8/layout/hierarchy3"/>
    <dgm:cxn modelId="{BC6AEDF5-032E-4C77-9FF5-00A87C1FB797}" type="presParOf" srcId="{ACDCC413-6717-4DEB-A859-44EE9D1BBD81}" destId="{AC8CEDCE-6B1B-45C6-9014-5621B206B14D}" srcOrd="0" destOrd="0" presId="urn:microsoft.com/office/officeart/2005/8/layout/hierarchy3"/>
    <dgm:cxn modelId="{B245A950-CC30-45C8-B80A-EF2A7A8EA187}" type="presParOf" srcId="{AC8CEDCE-6B1B-45C6-9014-5621B206B14D}" destId="{5255F89C-CA7F-4F2F-A749-A81B2066DB60}" srcOrd="0" destOrd="0" presId="urn:microsoft.com/office/officeart/2005/8/layout/hierarchy3"/>
    <dgm:cxn modelId="{106493C2-6C55-4B41-962D-32BBEF4C114E}" type="presParOf" srcId="{5255F89C-CA7F-4F2F-A749-A81B2066DB60}" destId="{9BDB45F2-8E71-4059-AEC7-BFCDB0D7A36D}" srcOrd="0" destOrd="0" presId="urn:microsoft.com/office/officeart/2005/8/layout/hierarchy3"/>
    <dgm:cxn modelId="{C107AC73-8A6A-4A99-A356-94E44C67C7ED}" type="presParOf" srcId="{5255F89C-CA7F-4F2F-A749-A81B2066DB60}" destId="{20475067-7D65-4508-9246-830123F898C2}" srcOrd="1" destOrd="0" presId="urn:microsoft.com/office/officeart/2005/8/layout/hierarchy3"/>
    <dgm:cxn modelId="{B2805DC4-F2C2-4201-B159-D24686ED193A}" type="presParOf" srcId="{AC8CEDCE-6B1B-45C6-9014-5621B206B14D}" destId="{C1FBB176-AD95-44D2-BE13-7BD210C16B7C}" srcOrd="1" destOrd="0" presId="urn:microsoft.com/office/officeart/2005/8/layout/hierarchy3"/>
    <dgm:cxn modelId="{95DBD08E-CBD5-49A8-BBC2-54BF5F01518B}" type="presParOf" srcId="{C1FBB176-AD95-44D2-BE13-7BD210C16B7C}" destId="{CA2E0EC2-0B36-4CEE-8E73-B7BD25F28182}" srcOrd="0" destOrd="0" presId="urn:microsoft.com/office/officeart/2005/8/layout/hierarchy3"/>
    <dgm:cxn modelId="{EA6E2494-00CE-4A2B-9C0B-304D4380319C}" type="presParOf" srcId="{C1FBB176-AD95-44D2-BE13-7BD210C16B7C}" destId="{49B8C1C9-064A-42DF-B4FF-43B8102C337D}" srcOrd="1" destOrd="0" presId="urn:microsoft.com/office/officeart/2005/8/layout/hierarchy3"/>
    <dgm:cxn modelId="{AB7BFC04-BADF-4A54-88C0-3F0D70FBFCF7}" type="presParOf" srcId="{C1FBB176-AD95-44D2-BE13-7BD210C16B7C}" destId="{3994E2F8-EA53-4598-A2C2-5589DC46D13A}" srcOrd="2" destOrd="0" presId="urn:microsoft.com/office/officeart/2005/8/layout/hierarchy3"/>
    <dgm:cxn modelId="{A9A4B0D6-3A55-4709-A99C-A45A3FDC8F1D}" type="presParOf" srcId="{C1FBB176-AD95-44D2-BE13-7BD210C16B7C}" destId="{49E7E2F5-5A2B-451E-BC96-61A16E94A957}" srcOrd="3" destOrd="0" presId="urn:microsoft.com/office/officeart/2005/8/layout/hierarchy3"/>
    <dgm:cxn modelId="{AAF9FD3A-0F75-473F-9F85-0A18BF41F776}" type="presParOf" srcId="{ACDCC413-6717-4DEB-A859-44EE9D1BBD81}" destId="{C4C3E4F9-9BD6-4559-B0DE-2753846804F5}" srcOrd="1" destOrd="0" presId="urn:microsoft.com/office/officeart/2005/8/layout/hierarchy3"/>
    <dgm:cxn modelId="{2454C2B4-9D27-496F-986F-50A39523E64C}" type="presParOf" srcId="{C4C3E4F9-9BD6-4559-B0DE-2753846804F5}" destId="{ED2BA016-C06C-4B20-91A4-D0B14AB8941C}" srcOrd="0" destOrd="0" presId="urn:microsoft.com/office/officeart/2005/8/layout/hierarchy3"/>
    <dgm:cxn modelId="{7568F383-D0C2-4BE6-B800-42CCC0AE1E60}" type="presParOf" srcId="{ED2BA016-C06C-4B20-91A4-D0B14AB8941C}" destId="{78028966-9415-4436-967D-E78477953E67}" srcOrd="0" destOrd="0" presId="urn:microsoft.com/office/officeart/2005/8/layout/hierarchy3"/>
    <dgm:cxn modelId="{B332BF66-1EFF-40F8-A3EF-E8D1F6C7A17D}" type="presParOf" srcId="{ED2BA016-C06C-4B20-91A4-D0B14AB8941C}" destId="{39872791-11DC-48A0-A018-484AB1D7A8CA}" srcOrd="1" destOrd="0" presId="urn:microsoft.com/office/officeart/2005/8/layout/hierarchy3"/>
    <dgm:cxn modelId="{5B2DEF5A-7ABC-42EB-B977-B7E2858E887D}" type="presParOf" srcId="{C4C3E4F9-9BD6-4559-B0DE-2753846804F5}" destId="{8684D45F-9E9C-4BB0-800C-84DADD44E59A}" srcOrd="1" destOrd="0" presId="urn:microsoft.com/office/officeart/2005/8/layout/hierarchy3"/>
    <dgm:cxn modelId="{832A3639-1FD4-406C-8428-76B1DB7F2BA1}" type="presParOf" srcId="{8684D45F-9E9C-4BB0-800C-84DADD44E59A}" destId="{44F4BBA5-9D29-4FE6-B41F-5FB5913235C6}" srcOrd="0" destOrd="0" presId="urn:microsoft.com/office/officeart/2005/8/layout/hierarchy3"/>
    <dgm:cxn modelId="{816B79E6-7F78-4FA5-9FC0-9EB1BF4BA69A}" type="presParOf" srcId="{8684D45F-9E9C-4BB0-800C-84DADD44E59A}" destId="{F381D15F-FB09-47F5-83B8-D1E6C48B0FE4}" srcOrd="1" destOrd="0" presId="urn:microsoft.com/office/officeart/2005/8/layout/hierarchy3"/>
    <dgm:cxn modelId="{525187B0-4D3A-494B-A005-51C201EDA477}" type="presParOf" srcId="{8684D45F-9E9C-4BB0-800C-84DADD44E59A}" destId="{3587DF95-C672-4BED-9148-2F8C8D6E159F}" srcOrd="2" destOrd="0" presId="urn:microsoft.com/office/officeart/2005/8/layout/hierarchy3"/>
    <dgm:cxn modelId="{A74592BB-A58D-497F-A4B0-CEFFA1644469}" type="presParOf" srcId="{8684D45F-9E9C-4BB0-800C-84DADD44E59A}" destId="{D1996A1C-9810-407D-B4AC-F38DAB6B49E2}" srcOrd="3" destOrd="0" presId="urn:microsoft.com/office/officeart/2005/8/layout/hierarchy3"/>
    <dgm:cxn modelId="{18A05E6E-0B5A-425A-9B94-368346DF9C47}" type="presParOf" srcId="{ACDCC413-6717-4DEB-A859-44EE9D1BBD81}" destId="{75CB1A70-12DC-45A0-A20D-3BC2448347FB}" srcOrd="2" destOrd="0" presId="urn:microsoft.com/office/officeart/2005/8/layout/hierarchy3"/>
    <dgm:cxn modelId="{5646A7EF-DE33-4D99-94A8-9540083761F7}" type="presParOf" srcId="{75CB1A70-12DC-45A0-A20D-3BC2448347FB}" destId="{50E850C7-0D5A-42D0-8965-92BD3F0D8032}" srcOrd="0" destOrd="0" presId="urn:microsoft.com/office/officeart/2005/8/layout/hierarchy3"/>
    <dgm:cxn modelId="{12C7B772-0530-449E-BCC3-7264625442DC}" type="presParOf" srcId="{50E850C7-0D5A-42D0-8965-92BD3F0D8032}" destId="{D5142B43-51DF-46C2-971C-DD883DDD2C85}" srcOrd="0" destOrd="0" presId="urn:microsoft.com/office/officeart/2005/8/layout/hierarchy3"/>
    <dgm:cxn modelId="{15A77BDB-4CE3-4D74-AFB9-EF3ADF0056EA}" type="presParOf" srcId="{50E850C7-0D5A-42D0-8965-92BD3F0D8032}" destId="{6718D060-1A8F-42CC-9DD5-9C61FFA06391}" srcOrd="1" destOrd="0" presId="urn:microsoft.com/office/officeart/2005/8/layout/hierarchy3"/>
    <dgm:cxn modelId="{94510D54-A34E-44C9-8BB0-FB5875DF7B94}" type="presParOf" srcId="{75CB1A70-12DC-45A0-A20D-3BC2448347FB}" destId="{6E2BAC87-8DAE-4BFC-A784-8F77F7552C33}" srcOrd="1" destOrd="0" presId="urn:microsoft.com/office/officeart/2005/8/layout/hierarchy3"/>
    <dgm:cxn modelId="{C6ABC364-27BF-404F-BC78-E69ECACB4ED7}" type="presParOf" srcId="{6E2BAC87-8DAE-4BFC-A784-8F77F7552C33}" destId="{E5C3AC04-F526-4EC2-ACA9-5655327F3F47}" srcOrd="0" destOrd="0" presId="urn:microsoft.com/office/officeart/2005/8/layout/hierarchy3"/>
    <dgm:cxn modelId="{B4D8356E-BA6A-4194-AA31-89378AA870AD}" type="presParOf" srcId="{6E2BAC87-8DAE-4BFC-A784-8F77F7552C33}" destId="{212BA654-C479-48F0-924C-30DE11AED711}" srcOrd="1" destOrd="0" presId="urn:microsoft.com/office/officeart/2005/8/layout/hierarchy3"/>
    <dgm:cxn modelId="{2E6F3234-10F1-472D-BFB4-C57CA57B16FA}" type="presParOf" srcId="{6E2BAC87-8DAE-4BFC-A784-8F77F7552C33}" destId="{BF30CD73-7E2F-4F9F-BAC6-3BE097660085}" srcOrd="2" destOrd="0" presId="urn:microsoft.com/office/officeart/2005/8/layout/hierarchy3"/>
    <dgm:cxn modelId="{F36B3E27-3293-49A8-A002-D64870079DBA}" type="presParOf" srcId="{6E2BAC87-8DAE-4BFC-A784-8F77F7552C33}" destId="{7B8B1C04-9E6B-45D8-8CD3-9FC18BFEF34A}" srcOrd="3" destOrd="0" presId="urn:microsoft.com/office/officeart/2005/8/layout/hierarchy3"/>
    <dgm:cxn modelId="{83C10813-6EB7-4DDF-96A1-9264871C3E70}" type="presParOf" srcId="{ACDCC413-6717-4DEB-A859-44EE9D1BBD81}" destId="{AE1895BB-BAA0-4F9D-AD46-24B895BBACFB}" srcOrd="3" destOrd="0" presId="urn:microsoft.com/office/officeart/2005/8/layout/hierarchy3"/>
    <dgm:cxn modelId="{55D18889-4459-4645-BCB9-D3D698ED8E6C}" type="presParOf" srcId="{AE1895BB-BAA0-4F9D-AD46-24B895BBACFB}" destId="{222CE89F-0E58-433B-A80F-55572D149D38}" srcOrd="0" destOrd="0" presId="urn:microsoft.com/office/officeart/2005/8/layout/hierarchy3"/>
    <dgm:cxn modelId="{D58071A3-133E-48DC-8673-11CBBADB92DB}" type="presParOf" srcId="{222CE89F-0E58-433B-A80F-55572D149D38}" destId="{466C58B2-1D97-4EA5-BE60-1A70DA6E6CF1}" srcOrd="0" destOrd="0" presId="urn:microsoft.com/office/officeart/2005/8/layout/hierarchy3"/>
    <dgm:cxn modelId="{04E29254-0E08-4E2A-8B0B-66527902A2E3}" type="presParOf" srcId="{222CE89F-0E58-433B-A80F-55572D149D38}" destId="{E43070CE-4437-4FA6-ADA8-741C16A4F7FB}" srcOrd="1" destOrd="0" presId="urn:microsoft.com/office/officeart/2005/8/layout/hierarchy3"/>
    <dgm:cxn modelId="{7E927794-D1DB-4769-87BF-64BD7FD45137}" type="presParOf" srcId="{AE1895BB-BAA0-4F9D-AD46-24B895BBACFB}" destId="{C9E0D0DE-998F-487E-9E51-ECAA2C646E32}" srcOrd="1" destOrd="0" presId="urn:microsoft.com/office/officeart/2005/8/layout/hierarchy3"/>
    <dgm:cxn modelId="{2E9335CD-D14C-450F-91C2-A997D9134489}" type="presParOf" srcId="{C9E0D0DE-998F-487E-9E51-ECAA2C646E32}" destId="{5A0A45AF-3EDB-460D-9BC0-C507644DC430}" srcOrd="0" destOrd="0" presId="urn:microsoft.com/office/officeart/2005/8/layout/hierarchy3"/>
    <dgm:cxn modelId="{6A8127F4-E9F6-42EB-92D0-8BA4355AA640}" type="presParOf" srcId="{C9E0D0DE-998F-487E-9E51-ECAA2C646E32}" destId="{3A24FBA8-B04E-40CD-BF5F-44894DC6DDEC}" srcOrd="1" destOrd="0" presId="urn:microsoft.com/office/officeart/2005/8/layout/hierarchy3"/>
    <dgm:cxn modelId="{CA6EF9FF-C626-42A5-A3EA-13BB8D0880AD}" type="presParOf" srcId="{C9E0D0DE-998F-487E-9E51-ECAA2C646E32}" destId="{77249E07-4EC4-440A-B32D-89C22FC34D23}" srcOrd="2" destOrd="0" presId="urn:microsoft.com/office/officeart/2005/8/layout/hierarchy3"/>
    <dgm:cxn modelId="{26ACF6C2-64CC-4D3F-88D9-211FE5769B0C}" type="presParOf" srcId="{C9E0D0DE-998F-487E-9E51-ECAA2C646E32}" destId="{5A90E7E2-8EA3-4F8B-B879-DBB9B1C50653}" srcOrd="3" destOrd="0" presId="urn:microsoft.com/office/officeart/2005/8/layout/hierarchy3"/>
    <dgm:cxn modelId="{FBC05951-B057-4E2E-BB6E-DFF8D9FD830C}" type="presParOf" srcId="{ACDCC413-6717-4DEB-A859-44EE9D1BBD81}" destId="{3A1EC836-A587-4F5E-87C6-807674DE1138}" srcOrd="4" destOrd="0" presId="urn:microsoft.com/office/officeart/2005/8/layout/hierarchy3"/>
    <dgm:cxn modelId="{92ABE538-EA96-4EF3-9BA7-389C882CEA91}" type="presParOf" srcId="{3A1EC836-A587-4F5E-87C6-807674DE1138}" destId="{2E2C9ABB-A5AF-4452-B1D2-70B031F2CA93}" srcOrd="0" destOrd="0" presId="urn:microsoft.com/office/officeart/2005/8/layout/hierarchy3"/>
    <dgm:cxn modelId="{781E3F3B-90A5-45EE-9637-96B781EE0380}" type="presParOf" srcId="{2E2C9ABB-A5AF-4452-B1D2-70B031F2CA93}" destId="{97066812-F3A2-495A-A0D7-848C8DD73EB1}" srcOrd="0" destOrd="0" presId="urn:microsoft.com/office/officeart/2005/8/layout/hierarchy3"/>
    <dgm:cxn modelId="{1AEB5C30-BF59-44B1-81BB-405B2A95117C}" type="presParOf" srcId="{2E2C9ABB-A5AF-4452-B1D2-70B031F2CA93}" destId="{67592C32-06EA-48C8-A306-D083E9F3ECDE}" srcOrd="1" destOrd="0" presId="urn:microsoft.com/office/officeart/2005/8/layout/hierarchy3"/>
    <dgm:cxn modelId="{F80A13E3-14FD-4077-B178-5B680569DD59}" type="presParOf" srcId="{3A1EC836-A587-4F5E-87C6-807674DE1138}" destId="{7C91975E-F02A-4196-99A5-78232B9E7ACE}" srcOrd="1" destOrd="0" presId="urn:microsoft.com/office/officeart/2005/8/layout/hierarchy3"/>
    <dgm:cxn modelId="{7570CCD8-A097-413F-BBC7-7E90111F6DF4}" type="presParOf" srcId="{7C91975E-F02A-4196-99A5-78232B9E7ACE}" destId="{8F8249A7-F6D4-4D6F-8BB7-46FAA331D5F4}" srcOrd="0" destOrd="0" presId="urn:microsoft.com/office/officeart/2005/8/layout/hierarchy3"/>
    <dgm:cxn modelId="{E902F877-900F-4CF1-8F48-1299397B9EC8}" type="presParOf" srcId="{7C91975E-F02A-4196-99A5-78232B9E7ACE}" destId="{0618DEF1-5613-49FF-87E4-7CA57EF9FD96}" srcOrd="1" destOrd="0" presId="urn:microsoft.com/office/officeart/2005/8/layout/hierarchy3"/>
    <dgm:cxn modelId="{C7E2ED54-08A9-41DE-8700-E0C57ABD8C26}" type="presParOf" srcId="{7C91975E-F02A-4196-99A5-78232B9E7ACE}" destId="{E722DABC-3D8C-4DFA-A366-222491FE457E}" srcOrd="2" destOrd="0" presId="urn:microsoft.com/office/officeart/2005/8/layout/hierarchy3"/>
    <dgm:cxn modelId="{24636F64-7ED4-4365-A1F1-42FBF3105B11}" type="presParOf" srcId="{7C91975E-F02A-4196-99A5-78232B9E7ACE}" destId="{986D2E75-8E64-4945-86B7-2ACAE92ABDBA}" srcOrd="3" destOrd="0" presId="urn:microsoft.com/office/officeart/2005/8/layout/hierarchy3"/>
    <dgm:cxn modelId="{7556C4C9-A350-4919-BD52-2968AB2C208D}" type="presParOf" srcId="{ACDCC413-6717-4DEB-A859-44EE9D1BBD81}" destId="{190A1675-10B9-4E32-8094-44D24FC1E106}" srcOrd="5" destOrd="0" presId="urn:microsoft.com/office/officeart/2005/8/layout/hierarchy3"/>
    <dgm:cxn modelId="{69EE0F06-06D6-48DD-BF6A-2D0829CCEC44}" type="presParOf" srcId="{190A1675-10B9-4E32-8094-44D24FC1E106}" destId="{215031DD-50BB-4327-97E9-682D2310417A}" srcOrd="0" destOrd="0" presId="urn:microsoft.com/office/officeart/2005/8/layout/hierarchy3"/>
    <dgm:cxn modelId="{B45F11BE-75B6-4E5C-ADEE-1A5103C798AD}" type="presParOf" srcId="{215031DD-50BB-4327-97E9-682D2310417A}" destId="{3F1BD97A-2749-4B8E-AD86-72252BFF7136}" srcOrd="0" destOrd="0" presId="urn:microsoft.com/office/officeart/2005/8/layout/hierarchy3"/>
    <dgm:cxn modelId="{3DF4FC8D-FBAB-4D57-B4A5-F680E6520B4A}" type="presParOf" srcId="{215031DD-50BB-4327-97E9-682D2310417A}" destId="{1073035E-6D79-43F6-9028-4B965F0B8DEF}" srcOrd="1" destOrd="0" presId="urn:microsoft.com/office/officeart/2005/8/layout/hierarchy3"/>
    <dgm:cxn modelId="{83C63E2E-43A7-408F-A6EB-B7DFE6320C34}" type="presParOf" srcId="{190A1675-10B9-4E32-8094-44D24FC1E106}" destId="{4744AA3D-5F03-4919-A8BE-314F0F5D0B7A}" srcOrd="1" destOrd="0" presId="urn:microsoft.com/office/officeart/2005/8/layout/hierarchy3"/>
    <dgm:cxn modelId="{02D04A9A-8CAF-49EF-9F96-06534DECEEF4}" type="presParOf" srcId="{4744AA3D-5F03-4919-A8BE-314F0F5D0B7A}" destId="{2C465B5E-EC83-4DF8-AA7A-CDCB3C4E5794}" srcOrd="0" destOrd="0" presId="urn:microsoft.com/office/officeart/2005/8/layout/hierarchy3"/>
    <dgm:cxn modelId="{DCF398B4-C3CB-49A5-9FA1-F70B451D4CA8}" type="presParOf" srcId="{4744AA3D-5F03-4919-A8BE-314F0F5D0B7A}" destId="{4F9E2E70-DE0D-451F-A303-9A70F20381B9}" srcOrd="1" destOrd="0" presId="urn:microsoft.com/office/officeart/2005/8/layout/hierarchy3"/>
    <dgm:cxn modelId="{CFCAA0F4-5CB2-487B-A473-F5858317B2BD}" type="presParOf" srcId="{4744AA3D-5F03-4919-A8BE-314F0F5D0B7A}" destId="{C7183193-2A29-4A7D-A543-D47D9310EABC}" srcOrd="2" destOrd="0" presId="urn:microsoft.com/office/officeart/2005/8/layout/hierarchy3"/>
    <dgm:cxn modelId="{DA193108-5036-40DB-8E95-5947EB4449D1}" type="presParOf" srcId="{4744AA3D-5F03-4919-A8BE-314F0F5D0B7A}" destId="{EC94BE70-282D-40C1-9B33-E575EB8F8E8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B45F2-8E71-4059-AEC7-BFCDB0D7A36D}">
      <dsp:nvSpPr>
        <dsp:cNvPr id="0" name=""/>
        <dsp:cNvSpPr/>
      </dsp:nvSpPr>
      <dsp:spPr>
        <a:xfrm>
          <a:off x="908818" y="1178"/>
          <a:ext cx="2485132" cy="1242566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Output</a:t>
          </a:r>
        </a:p>
      </dsp:txBody>
      <dsp:txXfrm>
        <a:off x="945212" y="37572"/>
        <a:ext cx="2412344" cy="1169778"/>
      </dsp:txXfrm>
    </dsp:sp>
    <dsp:sp modelId="{CA2E0EC2-0B36-4CEE-8E73-B7BD25F28182}">
      <dsp:nvSpPr>
        <dsp:cNvPr id="0" name=""/>
        <dsp:cNvSpPr/>
      </dsp:nvSpPr>
      <dsp:spPr>
        <a:xfrm>
          <a:off x="1157332" y="1243744"/>
          <a:ext cx="248513" cy="931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924"/>
              </a:lnTo>
              <a:lnTo>
                <a:pt x="248513" y="9319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8C1C9-064A-42DF-B4FF-43B8102C337D}">
      <dsp:nvSpPr>
        <dsp:cNvPr id="0" name=""/>
        <dsp:cNvSpPr/>
      </dsp:nvSpPr>
      <dsp:spPr>
        <a:xfrm>
          <a:off x="1405845" y="1554385"/>
          <a:ext cx="1988105" cy="1242566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Analog</a:t>
          </a:r>
        </a:p>
      </dsp:txBody>
      <dsp:txXfrm>
        <a:off x="1442239" y="1590779"/>
        <a:ext cx="1915317" cy="1169778"/>
      </dsp:txXfrm>
    </dsp:sp>
    <dsp:sp modelId="{3994E2F8-EA53-4598-A2C2-5589DC46D13A}">
      <dsp:nvSpPr>
        <dsp:cNvPr id="0" name=""/>
        <dsp:cNvSpPr/>
      </dsp:nvSpPr>
      <dsp:spPr>
        <a:xfrm>
          <a:off x="1157332" y="1243744"/>
          <a:ext cx="248513" cy="248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132"/>
              </a:lnTo>
              <a:lnTo>
                <a:pt x="248513" y="24851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7E2F5-5A2B-451E-BC96-61A16E94A957}">
      <dsp:nvSpPr>
        <dsp:cNvPr id="0" name=""/>
        <dsp:cNvSpPr/>
      </dsp:nvSpPr>
      <dsp:spPr>
        <a:xfrm>
          <a:off x="1405845" y="3107593"/>
          <a:ext cx="1988105" cy="1242566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Digital</a:t>
          </a:r>
        </a:p>
      </dsp:txBody>
      <dsp:txXfrm>
        <a:off x="1442239" y="3143987"/>
        <a:ext cx="1915317" cy="1169778"/>
      </dsp:txXfrm>
    </dsp:sp>
    <dsp:sp modelId="{78028966-9415-4436-967D-E78477953E67}">
      <dsp:nvSpPr>
        <dsp:cNvPr id="0" name=""/>
        <dsp:cNvSpPr/>
      </dsp:nvSpPr>
      <dsp:spPr>
        <a:xfrm>
          <a:off x="4015233" y="1178"/>
          <a:ext cx="2485132" cy="1242566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Datatype</a:t>
          </a:r>
        </a:p>
      </dsp:txBody>
      <dsp:txXfrm>
        <a:off x="4051627" y="37572"/>
        <a:ext cx="2412344" cy="1169778"/>
      </dsp:txXfrm>
    </dsp:sp>
    <dsp:sp modelId="{44F4BBA5-9D29-4FE6-B41F-5FB5913235C6}">
      <dsp:nvSpPr>
        <dsp:cNvPr id="0" name=""/>
        <dsp:cNvSpPr/>
      </dsp:nvSpPr>
      <dsp:spPr>
        <a:xfrm>
          <a:off x="4263747" y="1243744"/>
          <a:ext cx="248513" cy="931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924"/>
              </a:lnTo>
              <a:lnTo>
                <a:pt x="248513" y="9319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1D15F-FB09-47F5-83B8-D1E6C48B0FE4}">
      <dsp:nvSpPr>
        <dsp:cNvPr id="0" name=""/>
        <dsp:cNvSpPr/>
      </dsp:nvSpPr>
      <dsp:spPr>
        <a:xfrm>
          <a:off x="4512260" y="1554385"/>
          <a:ext cx="1988105" cy="1242566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Scalar</a:t>
          </a:r>
        </a:p>
      </dsp:txBody>
      <dsp:txXfrm>
        <a:off x="4548654" y="1590779"/>
        <a:ext cx="1915317" cy="1169778"/>
      </dsp:txXfrm>
    </dsp:sp>
    <dsp:sp modelId="{3587DF95-C672-4BED-9148-2F8C8D6E159F}">
      <dsp:nvSpPr>
        <dsp:cNvPr id="0" name=""/>
        <dsp:cNvSpPr/>
      </dsp:nvSpPr>
      <dsp:spPr>
        <a:xfrm>
          <a:off x="4263747" y="1243744"/>
          <a:ext cx="248513" cy="248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132"/>
              </a:lnTo>
              <a:lnTo>
                <a:pt x="248513" y="24851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96A1C-9810-407D-B4AC-F38DAB6B49E2}">
      <dsp:nvSpPr>
        <dsp:cNvPr id="0" name=""/>
        <dsp:cNvSpPr/>
      </dsp:nvSpPr>
      <dsp:spPr>
        <a:xfrm>
          <a:off x="4512260" y="3107593"/>
          <a:ext cx="1988105" cy="1242566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Vector</a:t>
          </a:r>
        </a:p>
      </dsp:txBody>
      <dsp:txXfrm>
        <a:off x="4548654" y="3143987"/>
        <a:ext cx="1915317" cy="1169778"/>
      </dsp:txXfrm>
    </dsp:sp>
    <dsp:sp modelId="{D5142B43-51DF-46C2-971C-DD883DDD2C85}">
      <dsp:nvSpPr>
        <dsp:cNvPr id="0" name=""/>
        <dsp:cNvSpPr/>
      </dsp:nvSpPr>
      <dsp:spPr>
        <a:xfrm>
          <a:off x="7121649" y="1178"/>
          <a:ext cx="2485132" cy="1242566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Intermediate Stages</a:t>
          </a:r>
        </a:p>
      </dsp:txBody>
      <dsp:txXfrm>
        <a:off x="7158043" y="37572"/>
        <a:ext cx="2412344" cy="1169778"/>
      </dsp:txXfrm>
    </dsp:sp>
    <dsp:sp modelId="{E5C3AC04-F526-4EC2-ACA9-5655327F3F47}">
      <dsp:nvSpPr>
        <dsp:cNvPr id="0" name=""/>
        <dsp:cNvSpPr/>
      </dsp:nvSpPr>
      <dsp:spPr>
        <a:xfrm>
          <a:off x="7370162" y="1243744"/>
          <a:ext cx="248513" cy="931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924"/>
              </a:lnTo>
              <a:lnTo>
                <a:pt x="248513" y="9319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BA654-C479-48F0-924C-30DE11AED711}">
      <dsp:nvSpPr>
        <dsp:cNvPr id="0" name=""/>
        <dsp:cNvSpPr/>
      </dsp:nvSpPr>
      <dsp:spPr>
        <a:xfrm>
          <a:off x="7618675" y="1554385"/>
          <a:ext cx="1988105" cy="1242566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Direct sensor</a:t>
          </a:r>
        </a:p>
      </dsp:txBody>
      <dsp:txXfrm>
        <a:off x="7655069" y="1590779"/>
        <a:ext cx="1915317" cy="1169778"/>
      </dsp:txXfrm>
    </dsp:sp>
    <dsp:sp modelId="{BF30CD73-7E2F-4F9F-BAC6-3BE097660085}">
      <dsp:nvSpPr>
        <dsp:cNvPr id="0" name=""/>
        <dsp:cNvSpPr/>
      </dsp:nvSpPr>
      <dsp:spPr>
        <a:xfrm>
          <a:off x="7370162" y="1243744"/>
          <a:ext cx="248513" cy="248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132"/>
              </a:lnTo>
              <a:lnTo>
                <a:pt x="248513" y="24851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B1C04-9E6B-45D8-8CD3-9FC18BFEF34A}">
      <dsp:nvSpPr>
        <dsp:cNvPr id="0" name=""/>
        <dsp:cNvSpPr/>
      </dsp:nvSpPr>
      <dsp:spPr>
        <a:xfrm>
          <a:off x="7618675" y="3107593"/>
          <a:ext cx="1988105" cy="1242566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Indirect sensor</a:t>
          </a:r>
        </a:p>
      </dsp:txBody>
      <dsp:txXfrm>
        <a:off x="7655069" y="3143987"/>
        <a:ext cx="1915317" cy="1169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B45F2-8E71-4059-AEC7-BFCDB0D7A36D}">
      <dsp:nvSpPr>
        <dsp:cNvPr id="0" name=""/>
        <dsp:cNvSpPr/>
      </dsp:nvSpPr>
      <dsp:spPr>
        <a:xfrm>
          <a:off x="1925" y="239294"/>
          <a:ext cx="2212999" cy="1106499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Output</a:t>
          </a:r>
        </a:p>
      </dsp:txBody>
      <dsp:txXfrm>
        <a:off x="34333" y="271702"/>
        <a:ext cx="2148183" cy="1041683"/>
      </dsp:txXfrm>
    </dsp:sp>
    <dsp:sp modelId="{CA2E0EC2-0B36-4CEE-8E73-B7BD25F28182}">
      <dsp:nvSpPr>
        <dsp:cNvPr id="0" name=""/>
        <dsp:cNvSpPr/>
      </dsp:nvSpPr>
      <dsp:spPr>
        <a:xfrm>
          <a:off x="223225" y="1345794"/>
          <a:ext cx="221299" cy="82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74"/>
              </a:lnTo>
              <a:lnTo>
                <a:pt x="221299" y="8298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8C1C9-064A-42DF-B4FF-43B8102C337D}">
      <dsp:nvSpPr>
        <dsp:cNvPr id="0" name=""/>
        <dsp:cNvSpPr/>
      </dsp:nvSpPr>
      <dsp:spPr>
        <a:xfrm>
          <a:off x="444525" y="1622419"/>
          <a:ext cx="1770399" cy="1106499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Analog</a:t>
          </a:r>
        </a:p>
      </dsp:txBody>
      <dsp:txXfrm>
        <a:off x="476933" y="1654827"/>
        <a:ext cx="1705583" cy="1041683"/>
      </dsp:txXfrm>
    </dsp:sp>
    <dsp:sp modelId="{3994E2F8-EA53-4598-A2C2-5589DC46D13A}">
      <dsp:nvSpPr>
        <dsp:cNvPr id="0" name=""/>
        <dsp:cNvSpPr/>
      </dsp:nvSpPr>
      <dsp:spPr>
        <a:xfrm>
          <a:off x="223225" y="1345794"/>
          <a:ext cx="221299" cy="2212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999"/>
              </a:lnTo>
              <a:lnTo>
                <a:pt x="221299" y="22129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7E2F5-5A2B-451E-BC96-61A16E94A957}">
      <dsp:nvSpPr>
        <dsp:cNvPr id="0" name=""/>
        <dsp:cNvSpPr/>
      </dsp:nvSpPr>
      <dsp:spPr>
        <a:xfrm>
          <a:off x="444525" y="3005543"/>
          <a:ext cx="1770399" cy="1106499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Digital</a:t>
          </a:r>
        </a:p>
      </dsp:txBody>
      <dsp:txXfrm>
        <a:off x="476933" y="3037951"/>
        <a:ext cx="1705583" cy="1041683"/>
      </dsp:txXfrm>
    </dsp:sp>
    <dsp:sp modelId="{78028966-9415-4436-967D-E78477953E67}">
      <dsp:nvSpPr>
        <dsp:cNvPr id="0" name=""/>
        <dsp:cNvSpPr/>
      </dsp:nvSpPr>
      <dsp:spPr>
        <a:xfrm>
          <a:off x="2768175" y="239294"/>
          <a:ext cx="2212999" cy="1106499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Datatype</a:t>
          </a:r>
        </a:p>
      </dsp:txBody>
      <dsp:txXfrm>
        <a:off x="2800583" y="271702"/>
        <a:ext cx="2148183" cy="1041683"/>
      </dsp:txXfrm>
    </dsp:sp>
    <dsp:sp modelId="{44F4BBA5-9D29-4FE6-B41F-5FB5913235C6}">
      <dsp:nvSpPr>
        <dsp:cNvPr id="0" name=""/>
        <dsp:cNvSpPr/>
      </dsp:nvSpPr>
      <dsp:spPr>
        <a:xfrm>
          <a:off x="2989475" y="1345794"/>
          <a:ext cx="221299" cy="82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74"/>
              </a:lnTo>
              <a:lnTo>
                <a:pt x="221299" y="8298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1D15F-FB09-47F5-83B8-D1E6C48B0FE4}">
      <dsp:nvSpPr>
        <dsp:cNvPr id="0" name=""/>
        <dsp:cNvSpPr/>
      </dsp:nvSpPr>
      <dsp:spPr>
        <a:xfrm>
          <a:off x="3210775" y="1622419"/>
          <a:ext cx="1770399" cy="1106499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Scalar</a:t>
          </a:r>
        </a:p>
      </dsp:txBody>
      <dsp:txXfrm>
        <a:off x="3243183" y="1654827"/>
        <a:ext cx="1705583" cy="1041683"/>
      </dsp:txXfrm>
    </dsp:sp>
    <dsp:sp modelId="{3587DF95-C672-4BED-9148-2F8C8D6E159F}">
      <dsp:nvSpPr>
        <dsp:cNvPr id="0" name=""/>
        <dsp:cNvSpPr/>
      </dsp:nvSpPr>
      <dsp:spPr>
        <a:xfrm>
          <a:off x="2989475" y="1345794"/>
          <a:ext cx="221299" cy="2212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999"/>
              </a:lnTo>
              <a:lnTo>
                <a:pt x="221299" y="22129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96A1C-9810-407D-B4AC-F38DAB6B49E2}">
      <dsp:nvSpPr>
        <dsp:cNvPr id="0" name=""/>
        <dsp:cNvSpPr/>
      </dsp:nvSpPr>
      <dsp:spPr>
        <a:xfrm>
          <a:off x="3210775" y="3005543"/>
          <a:ext cx="1770399" cy="1106499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Vector</a:t>
          </a:r>
        </a:p>
      </dsp:txBody>
      <dsp:txXfrm>
        <a:off x="3243183" y="3037951"/>
        <a:ext cx="1705583" cy="1041683"/>
      </dsp:txXfrm>
    </dsp:sp>
    <dsp:sp modelId="{D5142B43-51DF-46C2-971C-DD883DDD2C85}">
      <dsp:nvSpPr>
        <dsp:cNvPr id="0" name=""/>
        <dsp:cNvSpPr/>
      </dsp:nvSpPr>
      <dsp:spPr>
        <a:xfrm>
          <a:off x="5534424" y="239294"/>
          <a:ext cx="2212999" cy="1106499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Intermediate Stages</a:t>
          </a:r>
        </a:p>
      </dsp:txBody>
      <dsp:txXfrm>
        <a:off x="5566832" y="271702"/>
        <a:ext cx="2148183" cy="1041683"/>
      </dsp:txXfrm>
    </dsp:sp>
    <dsp:sp modelId="{E5C3AC04-F526-4EC2-ACA9-5655327F3F47}">
      <dsp:nvSpPr>
        <dsp:cNvPr id="0" name=""/>
        <dsp:cNvSpPr/>
      </dsp:nvSpPr>
      <dsp:spPr>
        <a:xfrm>
          <a:off x="5755724" y="1345794"/>
          <a:ext cx="221299" cy="82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74"/>
              </a:lnTo>
              <a:lnTo>
                <a:pt x="221299" y="8298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BA654-C479-48F0-924C-30DE11AED711}">
      <dsp:nvSpPr>
        <dsp:cNvPr id="0" name=""/>
        <dsp:cNvSpPr/>
      </dsp:nvSpPr>
      <dsp:spPr>
        <a:xfrm>
          <a:off x="5977024" y="1622419"/>
          <a:ext cx="1770399" cy="1106499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Direct sensor</a:t>
          </a:r>
        </a:p>
      </dsp:txBody>
      <dsp:txXfrm>
        <a:off x="6009432" y="1654827"/>
        <a:ext cx="1705583" cy="1041683"/>
      </dsp:txXfrm>
    </dsp:sp>
    <dsp:sp modelId="{BF30CD73-7E2F-4F9F-BAC6-3BE097660085}">
      <dsp:nvSpPr>
        <dsp:cNvPr id="0" name=""/>
        <dsp:cNvSpPr/>
      </dsp:nvSpPr>
      <dsp:spPr>
        <a:xfrm>
          <a:off x="5755724" y="1345794"/>
          <a:ext cx="221299" cy="2212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999"/>
              </a:lnTo>
              <a:lnTo>
                <a:pt x="221299" y="22129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B1C04-9E6B-45D8-8CD3-9FC18BFEF34A}">
      <dsp:nvSpPr>
        <dsp:cNvPr id="0" name=""/>
        <dsp:cNvSpPr/>
      </dsp:nvSpPr>
      <dsp:spPr>
        <a:xfrm>
          <a:off x="5977024" y="3005543"/>
          <a:ext cx="1770399" cy="1106499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Indirect sensor</a:t>
          </a:r>
        </a:p>
      </dsp:txBody>
      <dsp:txXfrm>
        <a:off x="6009432" y="3037951"/>
        <a:ext cx="1705583" cy="1041683"/>
      </dsp:txXfrm>
    </dsp:sp>
    <dsp:sp modelId="{466C58B2-1D97-4EA5-BE60-1A70DA6E6CF1}">
      <dsp:nvSpPr>
        <dsp:cNvPr id="0" name=""/>
        <dsp:cNvSpPr/>
      </dsp:nvSpPr>
      <dsp:spPr>
        <a:xfrm>
          <a:off x="8300674" y="239294"/>
          <a:ext cx="2212999" cy="1106499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Power Requirement</a:t>
          </a:r>
        </a:p>
      </dsp:txBody>
      <dsp:txXfrm>
        <a:off x="8333082" y="271702"/>
        <a:ext cx="2148183" cy="1041683"/>
      </dsp:txXfrm>
    </dsp:sp>
    <dsp:sp modelId="{5A0A45AF-3EDB-460D-9BC0-C507644DC430}">
      <dsp:nvSpPr>
        <dsp:cNvPr id="0" name=""/>
        <dsp:cNvSpPr/>
      </dsp:nvSpPr>
      <dsp:spPr>
        <a:xfrm>
          <a:off x="8521974" y="1345794"/>
          <a:ext cx="221299" cy="82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74"/>
              </a:lnTo>
              <a:lnTo>
                <a:pt x="221299" y="8298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4FBA8-B04E-40CD-BF5F-44894DC6DDEC}">
      <dsp:nvSpPr>
        <dsp:cNvPr id="0" name=""/>
        <dsp:cNvSpPr/>
      </dsp:nvSpPr>
      <dsp:spPr>
        <a:xfrm>
          <a:off x="8743274" y="1622419"/>
          <a:ext cx="1770399" cy="1106499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Active</a:t>
          </a:r>
        </a:p>
      </dsp:txBody>
      <dsp:txXfrm>
        <a:off x="8775682" y="1654827"/>
        <a:ext cx="1705583" cy="1041683"/>
      </dsp:txXfrm>
    </dsp:sp>
    <dsp:sp modelId="{77249E07-4EC4-440A-B32D-89C22FC34D23}">
      <dsp:nvSpPr>
        <dsp:cNvPr id="0" name=""/>
        <dsp:cNvSpPr/>
      </dsp:nvSpPr>
      <dsp:spPr>
        <a:xfrm>
          <a:off x="8521974" y="1345794"/>
          <a:ext cx="221299" cy="2212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999"/>
              </a:lnTo>
              <a:lnTo>
                <a:pt x="221299" y="22129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0E7E2-8EA3-4F8B-B879-DBB9B1C50653}">
      <dsp:nvSpPr>
        <dsp:cNvPr id="0" name=""/>
        <dsp:cNvSpPr/>
      </dsp:nvSpPr>
      <dsp:spPr>
        <a:xfrm>
          <a:off x="8743274" y="3005543"/>
          <a:ext cx="1770399" cy="1106499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Passive</a:t>
          </a:r>
        </a:p>
      </dsp:txBody>
      <dsp:txXfrm>
        <a:off x="8775682" y="3037951"/>
        <a:ext cx="1705583" cy="10416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B45F2-8E71-4059-AEC7-BFCDB0D7A36D}">
      <dsp:nvSpPr>
        <dsp:cNvPr id="0" name=""/>
        <dsp:cNvSpPr/>
      </dsp:nvSpPr>
      <dsp:spPr>
        <a:xfrm>
          <a:off x="5134" y="643641"/>
          <a:ext cx="1750888" cy="875444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Output</a:t>
          </a:r>
        </a:p>
      </dsp:txBody>
      <dsp:txXfrm>
        <a:off x="30775" y="669282"/>
        <a:ext cx="1699606" cy="824162"/>
      </dsp:txXfrm>
    </dsp:sp>
    <dsp:sp modelId="{CA2E0EC2-0B36-4CEE-8E73-B7BD25F28182}">
      <dsp:nvSpPr>
        <dsp:cNvPr id="0" name=""/>
        <dsp:cNvSpPr/>
      </dsp:nvSpPr>
      <dsp:spPr>
        <a:xfrm>
          <a:off x="180223" y="1519085"/>
          <a:ext cx="175088" cy="6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583"/>
              </a:lnTo>
              <a:lnTo>
                <a:pt x="175088" y="6565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8C1C9-064A-42DF-B4FF-43B8102C337D}">
      <dsp:nvSpPr>
        <dsp:cNvPr id="0" name=""/>
        <dsp:cNvSpPr/>
      </dsp:nvSpPr>
      <dsp:spPr>
        <a:xfrm>
          <a:off x="355312" y="1737946"/>
          <a:ext cx="1400710" cy="875444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Analog</a:t>
          </a:r>
        </a:p>
      </dsp:txBody>
      <dsp:txXfrm>
        <a:off x="380953" y="1763587"/>
        <a:ext cx="1349428" cy="824162"/>
      </dsp:txXfrm>
    </dsp:sp>
    <dsp:sp modelId="{3994E2F8-EA53-4598-A2C2-5589DC46D13A}">
      <dsp:nvSpPr>
        <dsp:cNvPr id="0" name=""/>
        <dsp:cNvSpPr/>
      </dsp:nvSpPr>
      <dsp:spPr>
        <a:xfrm>
          <a:off x="180223" y="1519085"/>
          <a:ext cx="175088" cy="1750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888"/>
              </a:lnTo>
              <a:lnTo>
                <a:pt x="175088" y="17508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7E2F5-5A2B-451E-BC96-61A16E94A957}">
      <dsp:nvSpPr>
        <dsp:cNvPr id="0" name=""/>
        <dsp:cNvSpPr/>
      </dsp:nvSpPr>
      <dsp:spPr>
        <a:xfrm>
          <a:off x="355312" y="2832252"/>
          <a:ext cx="1400710" cy="875444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Digital</a:t>
          </a:r>
        </a:p>
      </dsp:txBody>
      <dsp:txXfrm>
        <a:off x="380953" y="2857893"/>
        <a:ext cx="1349428" cy="824162"/>
      </dsp:txXfrm>
    </dsp:sp>
    <dsp:sp modelId="{78028966-9415-4436-967D-E78477953E67}">
      <dsp:nvSpPr>
        <dsp:cNvPr id="0" name=""/>
        <dsp:cNvSpPr/>
      </dsp:nvSpPr>
      <dsp:spPr>
        <a:xfrm>
          <a:off x="2193745" y="643641"/>
          <a:ext cx="1750888" cy="875444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Datatype</a:t>
          </a:r>
        </a:p>
      </dsp:txBody>
      <dsp:txXfrm>
        <a:off x="2219386" y="669282"/>
        <a:ext cx="1699606" cy="824162"/>
      </dsp:txXfrm>
    </dsp:sp>
    <dsp:sp modelId="{44F4BBA5-9D29-4FE6-B41F-5FB5913235C6}">
      <dsp:nvSpPr>
        <dsp:cNvPr id="0" name=""/>
        <dsp:cNvSpPr/>
      </dsp:nvSpPr>
      <dsp:spPr>
        <a:xfrm>
          <a:off x="2368834" y="1519085"/>
          <a:ext cx="175088" cy="6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583"/>
              </a:lnTo>
              <a:lnTo>
                <a:pt x="175088" y="6565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1D15F-FB09-47F5-83B8-D1E6C48B0FE4}">
      <dsp:nvSpPr>
        <dsp:cNvPr id="0" name=""/>
        <dsp:cNvSpPr/>
      </dsp:nvSpPr>
      <dsp:spPr>
        <a:xfrm>
          <a:off x="2543922" y="1737946"/>
          <a:ext cx="1400710" cy="875444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Scalar</a:t>
          </a:r>
        </a:p>
      </dsp:txBody>
      <dsp:txXfrm>
        <a:off x="2569563" y="1763587"/>
        <a:ext cx="1349428" cy="824162"/>
      </dsp:txXfrm>
    </dsp:sp>
    <dsp:sp modelId="{3587DF95-C672-4BED-9148-2F8C8D6E159F}">
      <dsp:nvSpPr>
        <dsp:cNvPr id="0" name=""/>
        <dsp:cNvSpPr/>
      </dsp:nvSpPr>
      <dsp:spPr>
        <a:xfrm>
          <a:off x="2368834" y="1519085"/>
          <a:ext cx="175088" cy="1750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888"/>
              </a:lnTo>
              <a:lnTo>
                <a:pt x="175088" y="17508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96A1C-9810-407D-B4AC-F38DAB6B49E2}">
      <dsp:nvSpPr>
        <dsp:cNvPr id="0" name=""/>
        <dsp:cNvSpPr/>
      </dsp:nvSpPr>
      <dsp:spPr>
        <a:xfrm>
          <a:off x="2543922" y="2832252"/>
          <a:ext cx="1400710" cy="875444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Vector</a:t>
          </a:r>
        </a:p>
      </dsp:txBody>
      <dsp:txXfrm>
        <a:off x="2569563" y="2857893"/>
        <a:ext cx="1349428" cy="824162"/>
      </dsp:txXfrm>
    </dsp:sp>
    <dsp:sp modelId="{D5142B43-51DF-46C2-971C-DD883DDD2C85}">
      <dsp:nvSpPr>
        <dsp:cNvPr id="0" name=""/>
        <dsp:cNvSpPr/>
      </dsp:nvSpPr>
      <dsp:spPr>
        <a:xfrm>
          <a:off x="4382355" y="643641"/>
          <a:ext cx="1750888" cy="875444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Intermediate Stages</a:t>
          </a:r>
        </a:p>
      </dsp:txBody>
      <dsp:txXfrm>
        <a:off x="4407996" y="669282"/>
        <a:ext cx="1699606" cy="824162"/>
      </dsp:txXfrm>
    </dsp:sp>
    <dsp:sp modelId="{E5C3AC04-F526-4EC2-ACA9-5655327F3F47}">
      <dsp:nvSpPr>
        <dsp:cNvPr id="0" name=""/>
        <dsp:cNvSpPr/>
      </dsp:nvSpPr>
      <dsp:spPr>
        <a:xfrm>
          <a:off x="4557444" y="1519085"/>
          <a:ext cx="175088" cy="6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583"/>
              </a:lnTo>
              <a:lnTo>
                <a:pt x="175088" y="6565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BA654-C479-48F0-924C-30DE11AED711}">
      <dsp:nvSpPr>
        <dsp:cNvPr id="0" name=""/>
        <dsp:cNvSpPr/>
      </dsp:nvSpPr>
      <dsp:spPr>
        <a:xfrm>
          <a:off x="4732533" y="1737946"/>
          <a:ext cx="1400710" cy="875444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Direct sensor</a:t>
          </a:r>
        </a:p>
      </dsp:txBody>
      <dsp:txXfrm>
        <a:off x="4758174" y="1763587"/>
        <a:ext cx="1349428" cy="824162"/>
      </dsp:txXfrm>
    </dsp:sp>
    <dsp:sp modelId="{BF30CD73-7E2F-4F9F-BAC6-3BE097660085}">
      <dsp:nvSpPr>
        <dsp:cNvPr id="0" name=""/>
        <dsp:cNvSpPr/>
      </dsp:nvSpPr>
      <dsp:spPr>
        <a:xfrm>
          <a:off x="4557444" y="1519085"/>
          <a:ext cx="175088" cy="1750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888"/>
              </a:lnTo>
              <a:lnTo>
                <a:pt x="175088" y="17508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B1C04-9E6B-45D8-8CD3-9FC18BFEF34A}">
      <dsp:nvSpPr>
        <dsp:cNvPr id="0" name=""/>
        <dsp:cNvSpPr/>
      </dsp:nvSpPr>
      <dsp:spPr>
        <a:xfrm>
          <a:off x="4732533" y="2832252"/>
          <a:ext cx="1400710" cy="875444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Indirect sensor</a:t>
          </a:r>
        </a:p>
      </dsp:txBody>
      <dsp:txXfrm>
        <a:off x="4758174" y="2857893"/>
        <a:ext cx="1349428" cy="824162"/>
      </dsp:txXfrm>
    </dsp:sp>
    <dsp:sp modelId="{466C58B2-1D97-4EA5-BE60-1A70DA6E6CF1}">
      <dsp:nvSpPr>
        <dsp:cNvPr id="0" name=""/>
        <dsp:cNvSpPr/>
      </dsp:nvSpPr>
      <dsp:spPr>
        <a:xfrm>
          <a:off x="6570966" y="643641"/>
          <a:ext cx="1750888" cy="875444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Power Requirement</a:t>
          </a:r>
        </a:p>
      </dsp:txBody>
      <dsp:txXfrm>
        <a:off x="6596607" y="669282"/>
        <a:ext cx="1699606" cy="824162"/>
      </dsp:txXfrm>
    </dsp:sp>
    <dsp:sp modelId="{5A0A45AF-3EDB-460D-9BC0-C507644DC430}">
      <dsp:nvSpPr>
        <dsp:cNvPr id="0" name=""/>
        <dsp:cNvSpPr/>
      </dsp:nvSpPr>
      <dsp:spPr>
        <a:xfrm>
          <a:off x="6746055" y="1519085"/>
          <a:ext cx="175088" cy="6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583"/>
              </a:lnTo>
              <a:lnTo>
                <a:pt x="175088" y="6565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4FBA8-B04E-40CD-BF5F-44894DC6DDEC}">
      <dsp:nvSpPr>
        <dsp:cNvPr id="0" name=""/>
        <dsp:cNvSpPr/>
      </dsp:nvSpPr>
      <dsp:spPr>
        <a:xfrm>
          <a:off x="6921144" y="1737946"/>
          <a:ext cx="1400710" cy="875444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Active</a:t>
          </a:r>
        </a:p>
      </dsp:txBody>
      <dsp:txXfrm>
        <a:off x="6946785" y="1763587"/>
        <a:ext cx="1349428" cy="824162"/>
      </dsp:txXfrm>
    </dsp:sp>
    <dsp:sp modelId="{77249E07-4EC4-440A-B32D-89C22FC34D23}">
      <dsp:nvSpPr>
        <dsp:cNvPr id="0" name=""/>
        <dsp:cNvSpPr/>
      </dsp:nvSpPr>
      <dsp:spPr>
        <a:xfrm>
          <a:off x="6746055" y="1519085"/>
          <a:ext cx="175088" cy="1750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888"/>
              </a:lnTo>
              <a:lnTo>
                <a:pt x="175088" y="17508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0E7E2-8EA3-4F8B-B879-DBB9B1C50653}">
      <dsp:nvSpPr>
        <dsp:cNvPr id="0" name=""/>
        <dsp:cNvSpPr/>
      </dsp:nvSpPr>
      <dsp:spPr>
        <a:xfrm>
          <a:off x="6921144" y="2832252"/>
          <a:ext cx="1400710" cy="875444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Passive</a:t>
          </a:r>
        </a:p>
      </dsp:txBody>
      <dsp:txXfrm>
        <a:off x="6946785" y="2857893"/>
        <a:ext cx="1349428" cy="824162"/>
      </dsp:txXfrm>
    </dsp:sp>
    <dsp:sp modelId="{97066812-F3A2-495A-A0D7-848C8DD73EB1}">
      <dsp:nvSpPr>
        <dsp:cNvPr id="0" name=""/>
        <dsp:cNvSpPr/>
      </dsp:nvSpPr>
      <dsp:spPr>
        <a:xfrm>
          <a:off x="8759576" y="643641"/>
          <a:ext cx="1750888" cy="875444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Reference</a:t>
          </a:r>
        </a:p>
      </dsp:txBody>
      <dsp:txXfrm>
        <a:off x="8785217" y="669282"/>
        <a:ext cx="1699606" cy="824162"/>
      </dsp:txXfrm>
    </dsp:sp>
    <dsp:sp modelId="{8F8249A7-F6D4-4D6F-8BB7-46FAA331D5F4}">
      <dsp:nvSpPr>
        <dsp:cNvPr id="0" name=""/>
        <dsp:cNvSpPr/>
      </dsp:nvSpPr>
      <dsp:spPr>
        <a:xfrm>
          <a:off x="8934665" y="1519085"/>
          <a:ext cx="175088" cy="6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583"/>
              </a:lnTo>
              <a:lnTo>
                <a:pt x="175088" y="6565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8DEF1-5613-49FF-87E4-7CA57EF9FD96}">
      <dsp:nvSpPr>
        <dsp:cNvPr id="0" name=""/>
        <dsp:cNvSpPr/>
      </dsp:nvSpPr>
      <dsp:spPr>
        <a:xfrm>
          <a:off x="9109754" y="1737946"/>
          <a:ext cx="1400710" cy="875444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Absolute</a:t>
          </a:r>
        </a:p>
      </dsp:txBody>
      <dsp:txXfrm>
        <a:off x="9135395" y="1763587"/>
        <a:ext cx="1349428" cy="824162"/>
      </dsp:txXfrm>
    </dsp:sp>
    <dsp:sp modelId="{E722DABC-3D8C-4DFA-A366-222491FE457E}">
      <dsp:nvSpPr>
        <dsp:cNvPr id="0" name=""/>
        <dsp:cNvSpPr/>
      </dsp:nvSpPr>
      <dsp:spPr>
        <a:xfrm>
          <a:off x="8934665" y="1519085"/>
          <a:ext cx="175088" cy="1750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888"/>
              </a:lnTo>
              <a:lnTo>
                <a:pt x="175088" y="17508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D2E75-8E64-4945-86B7-2ACAE92ABDBA}">
      <dsp:nvSpPr>
        <dsp:cNvPr id="0" name=""/>
        <dsp:cNvSpPr/>
      </dsp:nvSpPr>
      <dsp:spPr>
        <a:xfrm>
          <a:off x="9109754" y="2832252"/>
          <a:ext cx="1400710" cy="875444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Relative</a:t>
          </a:r>
        </a:p>
      </dsp:txBody>
      <dsp:txXfrm>
        <a:off x="9135395" y="2857893"/>
        <a:ext cx="1349428" cy="8241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B45F2-8E71-4059-AEC7-BFCDB0D7A36D}">
      <dsp:nvSpPr>
        <dsp:cNvPr id="0" name=""/>
        <dsp:cNvSpPr/>
      </dsp:nvSpPr>
      <dsp:spPr>
        <a:xfrm>
          <a:off x="8985" y="908713"/>
          <a:ext cx="1447948" cy="723974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Output</a:t>
          </a:r>
        </a:p>
      </dsp:txBody>
      <dsp:txXfrm>
        <a:off x="30189" y="929917"/>
        <a:ext cx="1405540" cy="681566"/>
      </dsp:txXfrm>
    </dsp:sp>
    <dsp:sp modelId="{CA2E0EC2-0B36-4CEE-8E73-B7BD25F28182}">
      <dsp:nvSpPr>
        <dsp:cNvPr id="0" name=""/>
        <dsp:cNvSpPr/>
      </dsp:nvSpPr>
      <dsp:spPr>
        <a:xfrm>
          <a:off x="153780" y="1632688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8C1C9-064A-42DF-B4FF-43B8102C337D}">
      <dsp:nvSpPr>
        <dsp:cNvPr id="0" name=""/>
        <dsp:cNvSpPr/>
      </dsp:nvSpPr>
      <dsp:spPr>
        <a:xfrm>
          <a:off x="298575" y="1813681"/>
          <a:ext cx="1158359" cy="723974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Analog</a:t>
          </a:r>
        </a:p>
      </dsp:txBody>
      <dsp:txXfrm>
        <a:off x="319779" y="1834885"/>
        <a:ext cx="1115951" cy="681566"/>
      </dsp:txXfrm>
    </dsp:sp>
    <dsp:sp modelId="{3994E2F8-EA53-4598-A2C2-5589DC46D13A}">
      <dsp:nvSpPr>
        <dsp:cNvPr id="0" name=""/>
        <dsp:cNvSpPr/>
      </dsp:nvSpPr>
      <dsp:spPr>
        <a:xfrm>
          <a:off x="153780" y="1632688"/>
          <a:ext cx="144794" cy="144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948"/>
              </a:lnTo>
              <a:lnTo>
                <a:pt x="144794" y="14479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7E2F5-5A2B-451E-BC96-61A16E94A957}">
      <dsp:nvSpPr>
        <dsp:cNvPr id="0" name=""/>
        <dsp:cNvSpPr/>
      </dsp:nvSpPr>
      <dsp:spPr>
        <a:xfrm>
          <a:off x="298575" y="2718649"/>
          <a:ext cx="1158359" cy="723974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Digital</a:t>
          </a:r>
        </a:p>
      </dsp:txBody>
      <dsp:txXfrm>
        <a:off x="319779" y="2739853"/>
        <a:ext cx="1115951" cy="681566"/>
      </dsp:txXfrm>
    </dsp:sp>
    <dsp:sp modelId="{78028966-9415-4436-967D-E78477953E67}">
      <dsp:nvSpPr>
        <dsp:cNvPr id="0" name=""/>
        <dsp:cNvSpPr/>
      </dsp:nvSpPr>
      <dsp:spPr>
        <a:xfrm>
          <a:off x="1818921" y="908713"/>
          <a:ext cx="1447948" cy="723974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Datatype</a:t>
          </a:r>
        </a:p>
      </dsp:txBody>
      <dsp:txXfrm>
        <a:off x="1840125" y="929917"/>
        <a:ext cx="1405540" cy="681566"/>
      </dsp:txXfrm>
    </dsp:sp>
    <dsp:sp modelId="{44F4BBA5-9D29-4FE6-B41F-5FB5913235C6}">
      <dsp:nvSpPr>
        <dsp:cNvPr id="0" name=""/>
        <dsp:cNvSpPr/>
      </dsp:nvSpPr>
      <dsp:spPr>
        <a:xfrm>
          <a:off x="1963716" y="1632688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1D15F-FB09-47F5-83B8-D1E6C48B0FE4}">
      <dsp:nvSpPr>
        <dsp:cNvPr id="0" name=""/>
        <dsp:cNvSpPr/>
      </dsp:nvSpPr>
      <dsp:spPr>
        <a:xfrm>
          <a:off x="2108511" y="1813681"/>
          <a:ext cx="1158359" cy="723974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Scalar</a:t>
          </a:r>
        </a:p>
      </dsp:txBody>
      <dsp:txXfrm>
        <a:off x="2129715" y="1834885"/>
        <a:ext cx="1115951" cy="681566"/>
      </dsp:txXfrm>
    </dsp:sp>
    <dsp:sp modelId="{3587DF95-C672-4BED-9148-2F8C8D6E159F}">
      <dsp:nvSpPr>
        <dsp:cNvPr id="0" name=""/>
        <dsp:cNvSpPr/>
      </dsp:nvSpPr>
      <dsp:spPr>
        <a:xfrm>
          <a:off x="1963716" y="1632688"/>
          <a:ext cx="144794" cy="144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948"/>
              </a:lnTo>
              <a:lnTo>
                <a:pt x="144794" y="14479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96A1C-9810-407D-B4AC-F38DAB6B49E2}">
      <dsp:nvSpPr>
        <dsp:cNvPr id="0" name=""/>
        <dsp:cNvSpPr/>
      </dsp:nvSpPr>
      <dsp:spPr>
        <a:xfrm>
          <a:off x="2108511" y="2718649"/>
          <a:ext cx="1158359" cy="723974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Vector</a:t>
          </a:r>
        </a:p>
      </dsp:txBody>
      <dsp:txXfrm>
        <a:off x="2129715" y="2739853"/>
        <a:ext cx="1115951" cy="681566"/>
      </dsp:txXfrm>
    </dsp:sp>
    <dsp:sp modelId="{D5142B43-51DF-46C2-971C-DD883DDD2C85}">
      <dsp:nvSpPr>
        <dsp:cNvPr id="0" name=""/>
        <dsp:cNvSpPr/>
      </dsp:nvSpPr>
      <dsp:spPr>
        <a:xfrm>
          <a:off x="3628857" y="908713"/>
          <a:ext cx="1447948" cy="723974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Intermediate Stages</a:t>
          </a:r>
        </a:p>
      </dsp:txBody>
      <dsp:txXfrm>
        <a:off x="3650061" y="929917"/>
        <a:ext cx="1405540" cy="681566"/>
      </dsp:txXfrm>
    </dsp:sp>
    <dsp:sp modelId="{E5C3AC04-F526-4EC2-ACA9-5655327F3F47}">
      <dsp:nvSpPr>
        <dsp:cNvPr id="0" name=""/>
        <dsp:cNvSpPr/>
      </dsp:nvSpPr>
      <dsp:spPr>
        <a:xfrm>
          <a:off x="3773652" y="1632688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BA654-C479-48F0-924C-30DE11AED711}">
      <dsp:nvSpPr>
        <dsp:cNvPr id="0" name=""/>
        <dsp:cNvSpPr/>
      </dsp:nvSpPr>
      <dsp:spPr>
        <a:xfrm>
          <a:off x="3918447" y="1813681"/>
          <a:ext cx="1158359" cy="723974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Direct sensor</a:t>
          </a:r>
        </a:p>
      </dsp:txBody>
      <dsp:txXfrm>
        <a:off x="3939651" y="1834885"/>
        <a:ext cx="1115951" cy="681566"/>
      </dsp:txXfrm>
    </dsp:sp>
    <dsp:sp modelId="{BF30CD73-7E2F-4F9F-BAC6-3BE097660085}">
      <dsp:nvSpPr>
        <dsp:cNvPr id="0" name=""/>
        <dsp:cNvSpPr/>
      </dsp:nvSpPr>
      <dsp:spPr>
        <a:xfrm>
          <a:off x="3773652" y="1632688"/>
          <a:ext cx="144794" cy="144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948"/>
              </a:lnTo>
              <a:lnTo>
                <a:pt x="144794" y="14479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B1C04-9E6B-45D8-8CD3-9FC18BFEF34A}">
      <dsp:nvSpPr>
        <dsp:cNvPr id="0" name=""/>
        <dsp:cNvSpPr/>
      </dsp:nvSpPr>
      <dsp:spPr>
        <a:xfrm>
          <a:off x="3918447" y="2718649"/>
          <a:ext cx="1158359" cy="723974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Indirect sensor</a:t>
          </a:r>
        </a:p>
      </dsp:txBody>
      <dsp:txXfrm>
        <a:off x="3939651" y="2739853"/>
        <a:ext cx="1115951" cy="681566"/>
      </dsp:txXfrm>
    </dsp:sp>
    <dsp:sp modelId="{466C58B2-1D97-4EA5-BE60-1A70DA6E6CF1}">
      <dsp:nvSpPr>
        <dsp:cNvPr id="0" name=""/>
        <dsp:cNvSpPr/>
      </dsp:nvSpPr>
      <dsp:spPr>
        <a:xfrm>
          <a:off x="5438793" y="908713"/>
          <a:ext cx="1447948" cy="723974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Power Requirement</a:t>
          </a:r>
        </a:p>
      </dsp:txBody>
      <dsp:txXfrm>
        <a:off x="5459997" y="929917"/>
        <a:ext cx="1405540" cy="681566"/>
      </dsp:txXfrm>
    </dsp:sp>
    <dsp:sp modelId="{5A0A45AF-3EDB-460D-9BC0-C507644DC430}">
      <dsp:nvSpPr>
        <dsp:cNvPr id="0" name=""/>
        <dsp:cNvSpPr/>
      </dsp:nvSpPr>
      <dsp:spPr>
        <a:xfrm>
          <a:off x="5583588" y="1632688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4FBA8-B04E-40CD-BF5F-44894DC6DDEC}">
      <dsp:nvSpPr>
        <dsp:cNvPr id="0" name=""/>
        <dsp:cNvSpPr/>
      </dsp:nvSpPr>
      <dsp:spPr>
        <a:xfrm>
          <a:off x="5728383" y="1813681"/>
          <a:ext cx="1158359" cy="723974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Active</a:t>
          </a:r>
        </a:p>
      </dsp:txBody>
      <dsp:txXfrm>
        <a:off x="5749587" y="1834885"/>
        <a:ext cx="1115951" cy="681566"/>
      </dsp:txXfrm>
    </dsp:sp>
    <dsp:sp modelId="{77249E07-4EC4-440A-B32D-89C22FC34D23}">
      <dsp:nvSpPr>
        <dsp:cNvPr id="0" name=""/>
        <dsp:cNvSpPr/>
      </dsp:nvSpPr>
      <dsp:spPr>
        <a:xfrm>
          <a:off x="5583588" y="1632688"/>
          <a:ext cx="144794" cy="144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948"/>
              </a:lnTo>
              <a:lnTo>
                <a:pt x="144794" y="14479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0E7E2-8EA3-4F8B-B879-DBB9B1C50653}">
      <dsp:nvSpPr>
        <dsp:cNvPr id="0" name=""/>
        <dsp:cNvSpPr/>
      </dsp:nvSpPr>
      <dsp:spPr>
        <a:xfrm>
          <a:off x="5728383" y="2718649"/>
          <a:ext cx="1158359" cy="723974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Passive</a:t>
          </a:r>
        </a:p>
      </dsp:txBody>
      <dsp:txXfrm>
        <a:off x="5749587" y="2739853"/>
        <a:ext cx="1115951" cy="681566"/>
      </dsp:txXfrm>
    </dsp:sp>
    <dsp:sp modelId="{97066812-F3A2-495A-A0D7-848C8DD73EB1}">
      <dsp:nvSpPr>
        <dsp:cNvPr id="0" name=""/>
        <dsp:cNvSpPr/>
      </dsp:nvSpPr>
      <dsp:spPr>
        <a:xfrm>
          <a:off x="7248729" y="908713"/>
          <a:ext cx="1447948" cy="723974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Reference</a:t>
          </a:r>
        </a:p>
      </dsp:txBody>
      <dsp:txXfrm>
        <a:off x="7269933" y="929917"/>
        <a:ext cx="1405540" cy="681566"/>
      </dsp:txXfrm>
    </dsp:sp>
    <dsp:sp modelId="{8F8249A7-F6D4-4D6F-8BB7-46FAA331D5F4}">
      <dsp:nvSpPr>
        <dsp:cNvPr id="0" name=""/>
        <dsp:cNvSpPr/>
      </dsp:nvSpPr>
      <dsp:spPr>
        <a:xfrm>
          <a:off x="7393524" y="1632688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8DEF1-5613-49FF-87E4-7CA57EF9FD96}">
      <dsp:nvSpPr>
        <dsp:cNvPr id="0" name=""/>
        <dsp:cNvSpPr/>
      </dsp:nvSpPr>
      <dsp:spPr>
        <a:xfrm>
          <a:off x="7538319" y="1813681"/>
          <a:ext cx="1158359" cy="723974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Absolute</a:t>
          </a:r>
        </a:p>
      </dsp:txBody>
      <dsp:txXfrm>
        <a:off x="7559523" y="1834885"/>
        <a:ext cx="1115951" cy="681566"/>
      </dsp:txXfrm>
    </dsp:sp>
    <dsp:sp modelId="{E722DABC-3D8C-4DFA-A366-222491FE457E}">
      <dsp:nvSpPr>
        <dsp:cNvPr id="0" name=""/>
        <dsp:cNvSpPr/>
      </dsp:nvSpPr>
      <dsp:spPr>
        <a:xfrm>
          <a:off x="7393524" y="1632688"/>
          <a:ext cx="144794" cy="144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948"/>
              </a:lnTo>
              <a:lnTo>
                <a:pt x="144794" y="14479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D2E75-8E64-4945-86B7-2ACAE92ABDBA}">
      <dsp:nvSpPr>
        <dsp:cNvPr id="0" name=""/>
        <dsp:cNvSpPr/>
      </dsp:nvSpPr>
      <dsp:spPr>
        <a:xfrm>
          <a:off x="7538319" y="2718649"/>
          <a:ext cx="1158359" cy="723974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Relative</a:t>
          </a:r>
        </a:p>
      </dsp:txBody>
      <dsp:txXfrm>
        <a:off x="7559523" y="2739853"/>
        <a:ext cx="1115951" cy="681566"/>
      </dsp:txXfrm>
    </dsp:sp>
    <dsp:sp modelId="{3F1BD97A-2749-4B8E-AD86-72252BFF7136}">
      <dsp:nvSpPr>
        <dsp:cNvPr id="0" name=""/>
        <dsp:cNvSpPr/>
      </dsp:nvSpPr>
      <dsp:spPr>
        <a:xfrm>
          <a:off x="9058665" y="908713"/>
          <a:ext cx="1447948" cy="723974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Stimulus contact</a:t>
          </a:r>
        </a:p>
      </dsp:txBody>
      <dsp:txXfrm>
        <a:off x="9079869" y="929917"/>
        <a:ext cx="1405540" cy="681566"/>
      </dsp:txXfrm>
    </dsp:sp>
    <dsp:sp modelId="{2C465B5E-EC83-4DF8-AA7A-CDCB3C4E5794}">
      <dsp:nvSpPr>
        <dsp:cNvPr id="0" name=""/>
        <dsp:cNvSpPr/>
      </dsp:nvSpPr>
      <dsp:spPr>
        <a:xfrm>
          <a:off x="9203460" y="1632688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E2E70-DE0D-451F-A303-9A70F20381B9}">
      <dsp:nvSpPr>
        <dsp:cNvPr id="0" name=""/>
        <dsp:cNvSpPr/>
      </dsp:nvSpPr>
      <dsp:spPr>
        <a:xfrm>
          <a:off x="9348255" y="1813681"/>
          <a:ext cx="1158359" cy="723974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Contact</a:t>
          </a:r>
        </a:p>
      </dsp:txBody>
      <dsp:txXfrm>
        <a:off x="9369459" y="1834885"/>
        <a:ext cx="1115951" cy="681566"/>
      </dsp:txXfrm>
    </dsp:sp>
    <dsp:sp modelId="{C7183193-2A29-4A7D-A543-D47D9310EABC}">
      <dsp:nvSpPr>
        <dsp:cNvPr id="0" name=""/>
        <dsp:cNvSpPr/>
      </dsp:nvSpPr>
      <dsp:spPr>
        <a:xfrm>
          <a:off x="9203460" y="1632688"/>
          <a:ext cx="144794" cy="144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948"/>
              </a:lnTo>
              <a:lnTo>
                <a:pt x="144794" y="14479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4BE70-282D-40C1-9B33-E575EB8F8E82}">
      <dsp:nvSpPr>
        <dsp:cNvPr id="0" name=""/>
        <dsp:cNvSpPr/>
      </dsp:nvSpPr>
      <dsp:spPr>
        <a:xfrm>
          <a:off x="9348255" y="2718649"/>
          <a:ext cx="1158359" cy="723974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Non-contact</a:t>
          </a:r>
        </a:p>
      </dsp:txBody>
      <dsp:txXfrm>
        <a:off x="9369459" y="2739853"/>
        <a:ext cx="1115951" cy="681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206F-AEAE-4FF6-B922-BDFE5D95A22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0F5FD-C375-44B2-8A85-2859F2C9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7B30-83E4-47BA-BE01-F3F69033243A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65E0-6228-48C6-B8AD-3290E0F25510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0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A24E-9390-40F2-BED3-FC0A29E6E0C3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186B-A1DE-449A-98F4-22A5A7B54E18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3899-E419-408E-A531-79F9B948427F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0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423512"/>
            <a:ext cx="6673850" cy="583372"/>
          </a:xfrm>
          <a:prstGeom prst="roundRect">
            <a:avLst>
              <a:gd name="adj" fmla="val 50000"/>
            </a:avLst>
          </a:prstGeom>
          <a:solidFill>
            <a:srgbClr val="85CC18"/>
          </a:solidFill>
        </p:spPr>
        <p:txBody>
          <a:bodyPr lIns="182880" tIns="45720" rIns="182880" bIns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5A0E-2E43-42E6-ADC9-0590363B932C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367666" cy="365125"/>
          </a:xfrm>
        </p:spPr>
        <p:txBody>
          <a:bodyPr lIns="0" rIns="0"/>
          <a:lstStyle>
            <a:lvl1pPr algn="ctr">
              <a:defRPr sz="900"/>
            </a:lvl1pPr>
          </a:lstStyle>
          <a:p>
            <a:fld id="{3DE3E19F-02C1-4219-A00A-045ED18507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8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42105"/>
            <a:ext cx="6673850" cy="549275"/>
          </a:xfrm>
          <a:prstGeom prst="roundRect">
            <a:avLst>
              <a:gd name="adj" fmla="val 50000"/>
            </a:avLst>
          </a:prstGeom>
          <a:solidFill>
            <a:srgbClr val="85CC18"/>
          </a:solidFill>
        </p:spPr>
        <p:txBody>
          <a:bodyPr lIns="182880" tIns="182880" bIns="18288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BC2B-838B-4D7A-B669-933CE58419E5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367666" cy="365125"/>
          </a:xfrm>
        </p:spPr>
        <p:txBody>
          <a:bodyPr lIns="0" rIns="0"/>
          <a:lstStyle>
            <a:lvl1pPr algn="ctr">
              <a:defRPr sz="900"/>
            </a:lvl1pPr>
          </a:lstStyle>
          <a:p>
            <a:fld id="{3DE3E19F-02C1-4219-A00A-045ED1850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23893" y="1353136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84738" y="1404797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23893" y="3820880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284738" y="3895609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A13D-9C0C-42DC-B6F9-CBB343A92A56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3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FB43-575A-49F4-A7AB-5387432283C0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2AD-1E10-40FD-B99D-716D669E3FBA}" type="datetime1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F749-2FF1-410D-ACFE-0560C296056D}" type="datetime1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52B4-EDCF-45D5-A2F2-79DB455D5256}" type="datetime1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5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E0A6-F5FF-4D5F-A217-0112B43D59F0}" type="datetime1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429250" y="1724025"/>
            <a:ext cx="1333500" cy="1333500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418305"/>
            <a:ext cx="6435726" cy="64849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>
            <a:outerShdw blurRad="152400" sx="102000" sy="102000" algn="ctr" rotWithShape="0">
              <a:prstClr val="black">
                <a:alpha val="14000"/>
              </a:prstClr>
            </a:outerShdw>
          </a:effectLst>
        </p:spPr>
        <p:txBody>
          <a:bodyPr vert="horz" lIns="182880" tIns="457200" rIns="91440" bIns="365760" rtlCol="0" anchor="ctr">
            <a:noAutofit/>
          </a:bodyPr>
          <a:lstStyle/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5C4E-E15E-41C3-85BE-CAD5C4133874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IoT (Spring 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5175" y="6356350"/>
            <a:ext cx="360046" cy="365125"/>
          </a:xfrm>
          <a:prstGeom prst="flowChartConnector">
            <a:avLst/>
          </a:prstGeom>
          <a:solidFill>
            <a:srgbClr val="85CC18"/>
          </a:solidFill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DE3E19F-02C1-4219-A00A-045ED18507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4u.com/characteristics-of-sensor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iladelphia.edu.jo/academics/kaubaidy/uploads/Sensor-Lect2.pdf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4u.com/characteristics-of-sensors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meas.co.uk/resources/pressure-measurement-notes/linearity-or-nonlinearity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4u.com/characteristics-of-sensor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iladelphia.edu.jo/academics/kaubaidy/uploads/Sensor-Lect2.pdf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iladelphia.edu.jo/academics/kaubaidy/uploads/Sensor-Lect2.pdf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nents101.com/dht11-temperature-sensor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robocraft.ru/files/datasheet/DHT11.pd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mechatronics.com/tutorials/arduino/dht11-dht22-sensors-temperature-and-humidity-tutorial-using-arduino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mechatronics.com/tutorials/arduino/dht11-dht22-sensors-temperature-and-humidity-tutorial-using-arduino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procus.com/ldr-light-dependent-resistor-circuit-and-working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baba.com/product-detail/Smart-Home-2-4G-ZigBee-Indoor_60643366019.html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arfromjapan.com/article/car-maintenance/types-of-sensors-used-in-automobile-engine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632125-6D96-430B-A24D-CB8E885A6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Sensing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85ACBDE-81A0-4C3F-8603-EE33EC182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r>
              <a:rPr lang="en-IN" dirty="0"/>
              <a:t>Instructor: Deepak Gangadharan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AAE5E-77B8-4021-87B0-82D8714B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06BC0-01EC-4EBE-B0D8-A1D7A1F1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</p:spTree>
    <p:extLst>
      <p:ext uri="{BB962C8B-B14F-4D97-AF65-F5344CB8AC3E}">
        <p14:creationId xmlns:p14="http://schemas.microsoft.com/office/powerpoint/2010/main" val="219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DA27-62FB-41BA-8776-03AF7058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Types of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F46A-C864-4A39-995B-17D61BA5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Contact sensor:</a:t>
            </a:r>
            <a:br>
              <a:rPr lang="en-IN" dirty="0"/>
            </a:br>
            <a:r>
              <a:rPr lang="en-IN" sz="2400" dirty="0"/>
              <a:t>Requires physical contact with the stimulus</a:t>
            </a:r>
            <a:br>
              <a:rPr lang="en-IN" sz="2400" dirty="0"/>
            </a:br>
            <a:r>
              <a:rPr lang="en-IN" sz="2400" dirty="0">
                <a:solidFill>
                  <a:srgbClr val="00B0F0"/>
                </a:solidFill>
              </a:rPr>
              <a:t>Example: strain gauges, temperature sensors</a:t>
            </a:r>
          </a:p>
          <a:p>
            <a:endParaRPr lang="en-IN" dirty="0"/>
          </a:p>
          <a:p>
            <a:r>
              <a:rPr lang="en-IN" dirty="0"/>
              <a:t>Non-contact sensor:</a:t>
            </a:r>
            <a:br>
              <a:rPr lang="en-IN" dirty="0"/>
            </a:br>
            <a:r>
              <a:rPr lang="en-IN" sz="2400" dirty="0"/>
              <a:t>Requires no physical contact</a:t>
            </a:r>
            <a:br>
              <a:rPr lang="en-IN" sz="2400" dirty="0"/>
            </a:br>
            <a:r>
              <a:rPr lang="en-IN" sz="2400" dirty="0">
                <a:solidFill>
                  <a:srgbClr val="00B0F0"/>
                </a:solidFill>
              </a:rPr>
              <a:t>Example: optical and magnetic sensors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2298-6B1A-44F5-BE18-E3FB95E1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E8114-7F67-477C-BF6C-D9A80115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5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8F49-C76B-4E86-A393-758A8610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Sensor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4AF5-4B8E-4817-A392-3059B5085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Static Characteristics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Range and Span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Accuracy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Resolution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Precision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Errors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Sensitivity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Linearity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err="1"/>
              <a:t>Hysterisis</a:t>
            </a:r>
            <a:endParaRPr lang="en-IN" dirty="0"/>
          </a:p>
          <a:p>
            <a:r>
              <a:rPr lang="en-IN" dirty="0"/>
              <a:t>Dynamic Characteristics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84F4D-06B5-422B-A795-3069C94E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36875-D3E8-40D9-91DA-62890202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5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FBCD-6A0B-44D9-96C1-ED2F1098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Range and Span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330E-1FAF-4C8A-945F-4988E07ED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Range</a:t>
            </a:r>
            <a:br>
              <a:rPr lang="en-IN" dirty="0"/>
            </a:br>
            <a:r>
              <a:rPr lang="en-IN" sz="2400" dirty="0"/>
              <a:t>Minimum and Maximum value of a physical quantity that a sensor can measure</a:t>
            </a:r>
            <a:br>
              <a:rPr lang="en-IN" sz="2400" dirty="0"/>
            </a:br>
            <a:r>
              <a:rPr lang="en-IN" sz="2400" dirty="0"/>
              <a:t>Example: A Resistance Temperature Detector (RTD) for the measurement of temperature has a range of -200 to 800˚C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Span</a:t>
            </a:r>
            <a:br>
              <a:rPr lang="en-IN" b="1" dirty="0"/>
            </a:br>
            <a:r>
              <a:rPr lang="en-IN" sz="2400" dirty="0"/>
              <a:t>Difference between maximum and minimum values of input measured</a:t>
            </a:r>
            <a:br>
              <a:rPr lang="en-IN" sz="2400" dirty="0"/>
            </a:br>
            <a:r>
              <a:rPr lang="en-IN" sz="2400" dirty="0"/>
              <a:t>In the above example, span of RTD = 800 – (-200) = 1000˚C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8C710-5CD7-4513-A892-B0D245FA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CDB91-9A4D-40E4-A551-B901E796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2DD9-1B92-4C8E-A5F6-CA01B35D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Accuracy and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61703-86C0-4772-98F5-67D421B01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Accuracy</a:t>
            </a:r>
            <a:r>
              <a:rPr lang="en-IN" dirty="0"/>
              <a:t> is the capacity of a sensor to give results close to the </a:t>
            </a:r>
            <a:r>
              <a:rPr lang="en-IN" b="1" dirty="0"/>
              <a:t>TRUE VALUE</a:t>
            </a:r>
            <a:r>
              <a:rPr lang="en-IN" dirty="0"/>
              <a:t> of the measured quantity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/>
              <a:t> </a:t>
            </a:r>
            <a:r>
              <a:rPr lang="en-IN" dirty="0"/>
              <a:t>Measured by absolute and relative errors</a:t>
            </a:r>
            <a:br>
              <a:rPr lang="en-IN" dirty="0"/>
            </a:br>
            <a:r>
              <a:rPr lang="en-IN" dirty="0"/>
              <a:t> ABSOLUTE ERROR = RESULT – TRUE VALUE</a:t>
            </a:r>
            <a:br>
              <a:rPr lang="en-IN" dirty="0"/>
            </a:br>
            <a:r>
              <a:rPr lang="en-IN" dirty="0"/>
              <a:t>RELATIVE ERROR = ABSOLUTE ERROR / TRUE VALUE</a:t>
            </a:r>
            <a:endParaRPr lang="en-IN" b="1" dirty="0"/>
          </a:p>
          <a:p>
            <a:endParaRPr lang="en-IN" b="1" dirty="0"/>
          </a:p>
          <a:p>
            <a:r>
              <a:rPr lang="en-IN" b="1" dirty="0"/>
              <a:t>Resolution</a:t>
            </a:r>
            <a:r>
              <a:rPr lang="en-IN" dirty="0"/>
              <a:t> is the minimal change of the input necessary to produce a detectable change at the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30CEF-2A86-4B20-AD77-986A31CF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C5D3F-B9E5-4A77-9F80-FC119555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47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25B0-68CE-4A58-83A6-E57553AB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4002-5BD0-402D-9041-2D830DCF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250"/>
            <a:ext cx="10515600" cy="4351338"/>
          </a:xfrm>
        </p:spPr>
        <p:txBody>
          <a:bodyPr/>
          <a:lstStyle/>
          <a:p>
            <a:r>
              <a:rPr lang="en-IN" dirty="0"/>
              <a:t>Capacity of a sensor to give same reading when repetitively measuring the same quantity under the same prescribed conditions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8F066-25CF-45B4-8B6F-BB104BE0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8C6EC-C241-4F80-ACB0-34A8EB6C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 descr="sensor input characteristics">
            <a:extLst>
              <a:ext uri="{FF2B5EF4-FFF2-40B4-BE49-F238E27FC236}">
                <a16:creationId xmlns:a16="http://schemas.microsoft.com/office/drawing/2014/main" id="{6B2DF4EF-A3EE-437A-921E-941F1920A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49" y="2423159"/>
            <a:ext cx="7642092" cy="342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AF4F4F-E4B2-413C-893A-004D9BF95B16}"/>
              </a:ext>
            </a:extLst>
          </p:cNvPr>
          <p:cNvSpPr/>
          <p:nvPr/>
        </p:nvSpPr>
        <p:spPr>
          <a:xfrm>
            <a:off x="4006402" y="5959622"/>
            <a:ext cx="4166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hlinkClick r:id="rId3"/>
              </a:rPr>
              <a:t>Source: https://www.electrical4u.com/characteristics-of-sensors/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36552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BDB1-0CD6-4AC4-9826-204EDB1E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6C159-9BC7-481B-838E-761EAFC8A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Systematic Errors</a:t>
            </a:r>
            <a:br>
              <a:rPr lang="en-IN" dirty="0"/>
            </a:br>
            <a:r>
              <a:rPr lang="en-IN" sz="2400" dirty="0"/>
              <a:t>Due to interfering or modifying variables (e.g., temperature), loading, attenuation, etc.</a:t>
            </a:r>
          </a:p>
          <a:p>
            <a:r>
              <a:rPr lang="en-IN" dirty="0"/>
              <a:t>Random Errors</a:t>
            </a:r>
            <a:br>
              <a:rPr lang="en-IN" dirty="0"/>
            </a:br>
            <a:r>
              <a:rPr lang="en-IN" sz="2400" dirty="0"/>
              <a:t>A signal that carries no information such as environmental noise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96675-5E72-43E9-8986-F63E3974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7D535-7EC7-46CA-8338-80E0D7D0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F76C92-3A9E-483A-B517-FC526B788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00" y="3865381"/>
            <a:ext cx="3220702" cy="23631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9F13CE-11C5-4039-91DE-DB6B5C1FDBF5}"/>
              </a:ext>
            </a:extLst>
          </p:cNvPr>
          <p:cNvSpPr/>
          <p:nvPr/>
        </p:nvSpPr>
        <p:spPr>
          <a:xfrm>
            <a:off x="6562725" y="581305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>
                <a:hlinkClick r:id="rId3"/>
              </a:rPr>
              <a:t>Source: https://www.philadelphia.edu.jo/academics/kaubaidy/uploads/Sensor-Lect2.pdf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386281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8CD7-C714-49D9-9601-CFB62E9C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6BDEB-21E1-4F87-93EC-A676823E67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Ratio of change in output to change in input.</a:t>
                </a:r>
                <a:br>
                  <a:rPr lang="en-IN" dirty="0"/>
                </a:br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/>
                  <a:t> is the output quantity in response to input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, then sensitivity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/>
                  <a:t> can be expressed as</a:t>
                </a:r>
                <a:br>
                  <a:rPr lang="en-IN" dirty="0"/>
                </a:br>
                <a:r>
                  <a:rPr lang="en-IN" dirty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𝑑𝑌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𝑑𝑋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</a:t>
                </a:r>
                <a:br>
                  <a:rPr lang="en-IN" dirty="0"/>
                </a:br>
                <a:r>
                  <a:rPr lang="en-IN" dirty="0"/>
                  <a:t>  It is also the slope of the calibration curve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6BDEB-21E1-4F87-93EC-A676823E6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A740B-8DBC-4D89-AA85-E361C08B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B2D08-283D-4210-A7DA-91799F8C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74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995E-0C9B-4501-9EEB-897D0891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7E31D-C20C-4387-B36D-3843296E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Maximum deviation between the measured values of a sensor from ideal curve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ADFF5-BBD1-4D82-B9E3-564C2240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E8CCC-E656-474D-A15B-0CD43DCD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 descr="Graph showing BFSL linearity or nonlinearity of a sensor">
            <a:extLst>
              <a:ext uri="{FF2B5EF4-FFF2-40B4-BE49-F238E27FC236}">
                <a16:creationId xmlns:a16="http://schemas.microsoft.com/office/drawing/2014/main" id="{85DAB4A0-8032-446A-8C21-9270BD19F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752" y="2369750"/>
            <a:ext cx="428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3077D7-6888-4509-8B7B-BD76E5116E65}"/>
              </a:ext>
            </a:extLst>
          </p:cNvPr>
          <p:cNvSpPr/>
          <p:nvPr/>
        </p:nvSpPr>
        <p:spPr>
          <a:xfrm>
            <a:off x="2615752" y="6004738"/>
            <a:ext cx="60908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hlinkClick r:id="rId3"/>
              </a:rPr>
              <a:t>Source: </a:t>
            </a:r>
            <a:r>
              <a:rPr lang="en-IN" sz="1200" dirty="0">
                <a:hlinkClick r:id="rId4"/>
              </a:rPr>
              <a:t>https://appmeas.co.uk/resources/pressure-measurement-notes/linearity-or-nonlinearity/</a:t>
            </a:r>
            <a:endParaRPr lang="en-IN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B35D6B-DD4D-4323-96DB-5EA968E3EBF5}"/>
              </a:ext>
            </a:extLst>
          </p:cNvPr>
          <p:cNvCxnSpPr/>
          <p:nvPr/>
        </p:nvCxnSpPr>
        <p:spPr>
          <a:xfrm>
            <a:off x="5945505" y="3856355"/>
            <a:ext cx="0" cy="24765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750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CBFF-D097-4872-8143-F6B8B17E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Hysteresis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22AF7-6633-40EE-BB1C-5352F61E7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Difference in output for same input when the input is reached at from different trajectories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4AFBF-546C-431D-9455-2393178F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31368-2567-4DBA-9BA3-0A5F64B4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 descr="sensor input characteristics">
            <a:extLst>
              <a:ext uri="{FF2B5EF4-FFF2-40B4-BE49-F238E27FC236}">
                <a16:creationId xmlns:a16="http://schemas.microsoft.com/office/drawing/2014/main" id="{13FAAD89-7966-4346-A8C2-38279A8A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80507"/>
            <a:ext cx="41338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E0F3ED-8E70-4A11-BA39-D1B5432B2E50}"/>
              </a:ext>
            </a:extLst>
          </p:cNvPr>
          <p:cNvSpPr/>
          <p:nvPr/>
        </p:nvSpPr>
        <p:spPr>
          <a:xfrm>
            <a:off x="7521127" y="4366032"/>
            <a:ext cx="4166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hlinkClick r:id="rId3"/>
              </a:rPr>
              <a:t>Source: https://www.electrical4u.com/characteristics-of-sensors/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90962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88E8-060F-40EE-A962-525A0E2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Dynamic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FE3E6-A3D2-4570-9A14-F755AB86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Sensor response to a variable input is different from what is seen when the input signals are constant (described by static characteristics)</a:t>
            </a:r>
          </a:p>
          <a:p>
            <a:r>
              <a:rPr lang="en-IN" dirty="0"/>
              <a:t>Dynamic Characteristics are determined by </a:t>
            </a:r>
            <a:r>
              <a:rPr lang="en-IN" dirty="0" err="1"/>
              <a:t>analyzing</a:t>
            </a:r>
            <a:r>
              <a:rPr lang="en-IN" dirty="0"/>
              <a:t> the response of the sensor to a family of variable input waveforms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8B428-186A-4B08-B94C-2593F634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A9D72-C36E-4324-94A4-7EB23FAD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725399-0ADA-47AD-B2EC-32ABA772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62" y="4097125"/>
            <a:ext cx="9942076" cy="1502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5277AC-F6D8-43A9-B443-AE703BDC4A24}"/>
              </a:ext>
            </a:extLst>
          </p:cNvPr>
          <p:cNvSpPr/>
          <p:nvPr/>
        </p:nvSpPr>
        <p:spPr>
          <a:xfrm>
            <a:off x="3228975" y="581305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>
                <a:hlinkClick r:id="rId3"/>
              </a:rPr>
              <a:t>Source: https://www.philadelphia.edu.jo/academics/kaubaidy/uploads/Sensor-Lect2.pdf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8862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89F3-44B2-4B78-8683-C2CB5732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Sensor – Energy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7946-3DA1-4423-9396-1370B73AA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2061"/>
            <a:ext cx="10515600" cy="237870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 sensor may incorporate several transducers. The last part is a direct sensor producing electrical output</a:t>
            </a:r>
          </a:p>
          <a:p>
            <a:r>
              <a:rPr lang="en-IN" dirty="0"/>
              <a:t>Example: A chemical sensor produces electrical signal in response to a chemical reaction. It may have two parts: first one converts the energy of a chemical reaction to heat (transducer) and the other part (thermopile) converts the heat into an electrical signal</a:t>
            </a:r>
          </a:p>
          <a:p>
            <a:r>
              <a:rPr lang="en-IN" dirty="0"/>
              <a:t>Direct sensor and Indirect Sensor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E78E2-8F66-4813-B301-887476E4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1D24F-2940-4BF9-BD42-3DD787AE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C538B-7118-4417-8E12-9BA85D75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04" y="1262472"/>
            <a:ext cx="8760151" cy="2204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283958-D986-4C0F-85A9-98D61B00F715}"/>
              </a:ext>
            </a:extLst>
          </p:cNvPr>
          <p:cNvSpPr/>
          <p:nvPr/>
        </p:nvSpPr>
        <p:spPr>
          <a:xfrm>
            <a:off x="3281680" y="342900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>
                <a:hlinkClick r:id="rId3"/>
              </a:rPr>
              <a:t>Source: https://www.philadelphia.edu.jo/academics/kaubaidy/uploads/Sensor-Lect2.pdf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642667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12B9-7A18-4025-8505-F2C0E79D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DHT11 sensor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FEF98-E998-489B-A22B-95E43CEB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1A30B-5779-4A1C-A062-14898903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098" name="Picture 2" descr="DHT11–Temperature and Humidity Sensor">
            <a:extLst>
              <a:ext uri="{FF2B5EF4-FFF2-40B4-BE49-F238E27FC236}">
                <a16:creationId xmlns:a16="http://schemas.microsoft.com/office/drawing/2014/main" id="{9D6ED4BA-2508-4106-969C-4B6244AA5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713" y="1169899"/>
            <a:ext cx="2077720" cy="237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BB8DF1-8D31-43F8-9EC8-0C2B55534E07}"/>
              </a:ext>
            </a:extLst>
          </p:cNvPr>
          <p:cNvSpPr/>
          <p:nvPr/>
        </p:nvSpPr>
        <p:spPr>
          <a:xfrm>
            <a:off x="8108362" y="3457392"/>
            <a:ext cx="411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hlinkClick r:id="rId3"/>
              </a:rPr>
              <a:t>Source: https://components101.com/dht11-temperature-sensor</a:t>
            </a:r>
            <a:endParaRPr lang="en-IN" sz="1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59AB2-E5BF-4882-A7EA-73E8BB43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425"/>
            <a:ext cx="7315200" cy="4394200"/>
          </a:xfrm>
        </p:spPr>
        <p:txBody>
          <a:bodyPr/>
          <a:lstStyle/>
          <a:p>
            <a:r>
              <a:rPr lang="en-IN" dirty="0"/>
              <a:t>Basic low cost digital temperature and humidity sensor</a:t>
            </a:r>
          </a:p>
          <a:p>
            <a:r>
              <a:rPr lang="en-IN" dirty="0"/>
              <a:t>Uses capacitive humidity sensor and a thermistor to measure the surrounding air and outputs a digital signal on the data pin</a:t>
            </a:r>
          </a:p>
          <a:p>
            <a:r>
              <a:rPr lang="en-IN" dirty="0"/>
              <a:t>Easy to use, only downside being new data can be received only once in every 2 secs</a:t>
            </a:r>
          </a:p>
          <a:p>
            <a:r>
              <a:rPr lang="en-IN" dirty="0"/>
              <a:t>Consists of a humidity sensing component, a NTC temperature sensor (thermistor) and an IC on the back side.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86425-BEC7-489B-981D-4406690DCADD}"/>
              </a:ext>
            </a:extLst>
          </p:cNvPr>
          <p:cNvSpPr/>
          <p:nvPr/>
        </p:nvSpPr>
        <p:spPr>
          <a:xfrm>
            <a:off x="2157603" y="6065156"/>
            <a:ext cx="3479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hlinkClick r:id="rId4"/>
              </a:rPr>
              <a:t>Source: http://robocraft.ru/files/datasheet/DHT11.pdf</a:t>
            </a:r>
            <a:endParaRPr lang="en-IN" sz="1200" dirty="0"/>
          </a:p>
        </p:txBody>
      </p:sp>
      <p:pic>
        <p:nvPicPr>
          <p:cNvPr id="11" name="Picture 2" descr="DHT11-DDHT22-Working-Principle">
            <a:extLst>
              <a:ext uri="{FF2B5EF4-FFF2-40B4-BE49-F238E27FC236}">
                <a16:creationId xmlns:a16="http://schemas.microsoft.com/office/drawing/2014/main" id="{FA97A37E-3468-4E00-BACF-93514EF86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515" y="3976983"/>
            <a:ext cx="2372115" cy="192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304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3625-D3CF-4EC0-BD43-71F93B55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DHT11 working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4A680-2670-42FC-9253-41565F2AE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425"/>
            <a:ext cx="6673850" cy="4351338"/>
          </a:xfrm>
        </p:spPr>
        <p:txBody>
          <a:bodyPr/>
          <a:lstStyle/>
          <a:p>
            <a:r>
              <a:rPr lang="en-IN" dirty="0"/>
              <a:t>A humidity sensing component is used which has two electrodes and a moisture holding substrate between them</a:t>
            </a:r>
          </a:p>
          <a:p>
            <a:r>
              <a:rPr lang="en-IN" dirty="0"/>
              <a:t>Change in humidity </a:t>
            </a:r>
            <a:r>
              <a:rPr lang="en-IN" dirty="0">
                <a:sym typeface="Wingdings" panose="05000000000000000000" pitchFamily="2" charset="2"/>
              </a:rPr>
              <a:t> Conductivity of substrate changes or the resistance between the electrodes changes</a:t>
            </a:r>
          </a:p>
          <a:p>
            <a:r>
              <a:rPr lang="en-IN" dirty="0">
                <a:sym typeface="Wingdings" panose="05000000000000000000" pitchFamily="2" charset="2"/>
              </a:rPr>
              <a:t>IC measures and processes this change and makes it ready to read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65917-1E68-4156-9D47-5AA82E72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B8EAF-3662-4BD3-9FBD-FDDDE36D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124" name="Picture 4" descr="Humidity-Sensor-Working-Principle">
            <a:extLst>
              <a:ext uri="{FF2B5EF4-FFF2-40B4-BE49-F238E27FC236}">
                <a16:creationId xmlns:a16="http://schemas.microsoft.com/office/drawing/2014/main" id="{13F209D9-D78B-4C32-9C84-AFEE40846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2435225"/>
            <a:ext cx="4095750" cy="19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3BC995-A33A-435F-BDD0-2D480BF218C7}"/>
              </a:ext>
            </a:extLst>
          </p:cNvPr>
          <p:cNvSpPr/>
          <p:nvPr/>
        </p:nvSpPr>
        <p:spPr>
          <a:xfrm>
            <a:off x="1724025" y="6028191"/>
            <a:ext cx="75247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hlinkClick r:id="rId3"/>
              </a:rPr>
              <a:t>Source: https://howtomechatronics.com/tutorials/arduino/dht11-dht22-sensors-temperature-and-humidity-tutorial-using-arduino/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559680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E78C-EC3B-4819-A58D-802DBCC1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DHT11 working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468B-A42C-4827-8593-6F265D4E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425"/>
            <a:ext cx="7029450" cy="4351338"/>
          </a:xfrm>
        </p:spPr>
        <p:txBody>
          <a:bodyPr/>
          <a:lstStyle/>
          <a:p>
            <a:r>
              <a:rPr lang="en-IN" dirty="0"/>
              <a:t>A thermistor is a variable resistor that changes its resistance with changes in temperature</a:t>
            </a:r>
          </a:p>
          <a:p>
            <a:r>
              <a:rPr lang="en-IN" dirty="0"/>
              <a:t>The term NTC refers to “negative temperature coefficient” </a:t>
            </a:r>
            <a:r>
              <a:rPr lang="en-IN" dirty="0">
                <a:sym typeface="Wingdings" panose="05000000000000000000" pitchFamily="2" charset="2"/>
              </a:rPr>
              <a:t> resistance decreases with increase of temperature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0D686-C4D9-4CFE-84BD-70DD7B69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95883-1EB7-403A-8194-9870AE97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6" descr="Thermistor-Working-Principle">
            <a:extLst>
              <a:ext uri="{FF2B5EF4-FFF2-40B4-BE49-F238E27FC236}">
                <a16:creationId xmlns:a16="http://schemas.microsoft.com/office/drawing/2014/main" id="{65B6792C-6A57-4C16-AFD3-122030A25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104" y="2662239"/>
            <a:ext cx="4099482" cy="209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D8C300-C9BC-4A8B-B1B2-6833CF682CA4}"/>
              </a:ext>
            </a:extLst>
          </p:cNvPr>
          <p:cNvSpPr/>
          <p:nvPr/>
        </p:nvSpPr>
        <p:spPr>
          <a:xfrm>
            <a:off x="1724025" y="6152016"/>
            <a:ext cx="75247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hlinkClick r:id="rId3"/>
              </a:rPr>
              <a:t>Source: https://howtomechatronics.com/tutorials/arduino/dht11-dht22-sensors-temperature-and-humidity-tutorial-using-arduino/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761356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B88A-EBA5-47AA-9D72-CD12F855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LDR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6D026-B9CA-4BF9-99CD-ED6B50D0A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425"/>
            <a:ext cx="6943725" cy="4351338"/>
          </a:xfrm>
        </p:spPr>
        <p:txBody>
          <a:bodyPr/>
          <a:lstStyle/>
          <a:p>
            <a:r>
              <a:rPr lang="en-IN" dirty="0"/>
              <a:t>A Light Dependent Resistor (LDR) or a photoresistor is a device made up of high resistance semiconductor material</a:t>
            </a:r>
          </a:p>
          <a:p>
            <a:r>
              <a:rPr lang="en-IN" dirty="0"/>
              <a:t>Passive sensor</a:t>
            </a:r>
          </a:p>
          <a:p>
            <a:r>
              <a:rPr lang="en-IN" dirty="0"/>
              <a:t>Resistance changes with the change in light intensity</a:t>
            </a:r>
          </a:p>
          <a:p>
            <a:r>
              <a:rPr lang="en-IN" dirty="0"/>
              <a:t>Preferred for outdoor lighting and automatic street lighting circuits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92A92-8F03-4184-9FDC-498FFB82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A9DDA-2724-446C-B65F-407A5488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146" name="Picture 2" descr="Light Dependent Resistor">
            <a:extLst>
              <a:ext uri="{FF2B5EF4-FFF2-40B4-BE49-F238E27FC236}">
                <a16:creationId xmlns:a16="http://schemas.microsoft.com/office/drawing/2014/main" id="{56736B64-D3D3-4BA7-A8B6-F11516A05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1138442"/>
            <a:ext cx="35052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FE7C65-0FB7-411C-82ED-08F20A7CB2B7}"/>
              </a:ext>
            </a:extLst>
          </p:cNvPr>
          <p:cNvSpPr/>
          <p:nvPr/>
        </p:nvSpPr>
        <p:spPr>
          <a:xfrm>
            <a:off x="3959225" y="6080803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dirty="0">
                <a:hlinkClick r:id="rId3"/>
              </a:rPr>
              <a:t>Source: https://www.elprocus.com/ldr-light-dependent-resistor-circuit-and-working/</a:t>
            </a:r>
            <a:endParaRPr lang="en-IN" sz="1100" dirty="0"/>
          </a:p>
        </p:txBody>
      </p:sp>
      <p:pic>
        <p:nvPicPr>
          <p:cNvPr id="6148" name="Picture 4" descr="LDR Resistance Vs Light Intensity">
            <a:extLst>
              <a:ext uri="{FF2B5EF4-FFF2-40B4-BE49-F238E27FC236}">
                <a16:creationId xmlns:a16="http://schemas.microsoft.com/office/drawing/2014/main" id="{DE3D6570-2B31-4812-9C13-D35A5E21A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479" y="3476430"/>
            <a:ext cx="2738361" cy="226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55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F89D-D5AA-487F-8B6D-98E1532B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Smart Home Sensors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5608C-6572-4B1C-A53F-257F189C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59EB7-81D0-4DC3-B657-DEEFC319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194" name="Picture 2" descr="Image result for smart home sensors">
            <a:extLst>
              <a:ext uri="{FF2B5EF4-FFF2-40B4-BE49-F238E27FC236}">
                <a16:creationId xmlns:a16="http://schemas.microsoft.com/office/drawing/2014/main" id="{2BED9A4E-A0EB-4479-A4A9-753F8976E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5" y="1256860"/>
            <a:ext cx="6016625" cy="434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F5A527-FB1D-4760-A098-8124E7C25E44}"/>
              </a:ext>
            </a:extLst>
          </p:cNvPr>
          <p:cNvSpPr/>
          <p:nvPr/>
        </p:nvSpPr>
        <p:spPr>
          <a:xfrm>
            <a:off x="3009900" y="5851115"/>
            <a:ext cx="6591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hlinkClick r:id="rId3"/>
              </a:rPr>
              <a:t>Source: https://www.alibaba.com/product-detail/Smart-Home-2-4G-ZigBee-Indoor_60643366019.html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069092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6345-3031-487E-9CC0-F2F3C6E4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Sensors in a modern car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1EB15-3D46-4179-AF8B-434D0F2E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E166A-1BEE-4BC8-93E9-C0EC0AFE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218" name="Picture 2" descr="Image result for sensors in a car">
            <a:extLst>
              <a:ext uri="{FF2B5EF4-FFF2-40B4-BE49-F238E27FC236}">
                <a16:creationId xmlns:a16="http://schemas.microsoft.com/office/drawing/2014/main" id="{17A4D2B5-B767-4496-B38B-5C5C8F245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7" y="1205150"/>
            <a:ext cx="8086725" cy="444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2EED6-3C76-41A3-ABD7-3CDC26702460}"/>
              </a:ext>
            </a:extLst>
          </p:cNvPr>
          <p:cNvSpPr/>
          <p:nvPr/>
        </p:nvSpPr>
        <p:spPr>
          <a:xfrm>
            <a:off x="2776536" y="5710020"/>
            <a:ext cx="66960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hlinkClick r:id="rId3"/>
              </a:rPr>
              <a:t>Source: https://carfromjapan.com/article/car-maintenance/types-of-sensors-used-in-automobile-engine/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647396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F86AF-A473-4857-B7B6-97BA884AA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457" y="2863850"/>
            <a:ext cx="9734550" cy="6604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			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FF8A8-FF53-4B28-9089-32FA65C9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B9C4E-1001-4D5F-B49E-E21270E5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9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0CB0194D-7F9A-46A3-964E-B85CE5306FB4}"/>
              </a:ext>
            </a:extLst>
          </p:cNvPr>
          <p:cNvSpPr/>
          <p:nvPr/>
        </p:nvSpPr>
        <p:spPr>
          <a:xfrm>
            <a:off x="7508240" y="757238"/>
            <a:ext cx="3616960" cy="5964238"/>
          </a:xfrm>
          <a:prstGeom prst="ellipse">
            <a:avLst/>
          </a:prstGeom>
          <a:solidFill>
            <a:schemeClr val="bg2">
              <a:alpha val="42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DC143-5219-4B60-BCC8-9DA11649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Types of Sensors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B11166B-11E4-49B9-9385-3AB637D1B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501719"/>
              </p:ext>
            </p:extLst>
          </p:nvPr>
        </p:nvGraphicFramePr>
        <p:xfrm>
          <a:off x="838200" y="17494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2E8EA-B496-4B81-90D7-FBC94687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2C2AD-6145-4879-8B9C-ECA2BFAF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2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4537-D0E5-481C-BDFC-6D6228D4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Types of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10460-62E2-4D8D-A6D8-6EB8547D5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Direct Sensor: </a:t>
            </a:r>
            <a:br>
              <a:rPr lang="en-IN" dirty="0"/>
            </a:br>
            <a:r>
              <a:rPr lang="en-IN" sz="2400" dirty="0"/>
              <a:t>Converts a stimulus into an electrical signal or modifies an electrical signal by using an appropriate physical effect</a:t>
            </a:r>
            <a:br>
              <a:rPr lang="en-IN" sz="2400" dirty="0"/>
            </a:br>
            <a:r>
              <a:rPr lang="en-IN" sz="2400" dirty="0">
                <a:solidFill>
                  <a:srgbClr val="00B0F0"/>
                </a:solidFill>
              </a:rPr>
              <a:t>Example: Thermocouple</a:t>
            </a:r>
          </a:p>
          <a:p>
            <a:endParaRPr lang="en-IN" dirty="0"/>
          </a:p>
          <a:p>
            <a:r>
              <a:rPr lang="en-IN" dirty="0"/>
              <a:t>Indirect Sensor: </a:t>
            </a:r>
            <a:br>
              <a:rPr lang="en-IN" dirty="0"/>
            </a:br>
            <a:r>
              <a:rPr lang="en-IN" sz="2400" dirty="0"/>
              <a:t>Includes one or more transducers for multiple conversion steps before a direct sensor generates an electrical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2461E-F95E-49CB-8221-9E419C4B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47DF0-FCBB-4550-ADF9-7EED51D5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2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C143-5219-4B60-BCC8-9DA11649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Types of Sensors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B11166B-11E4-49B9-9385-3AB637D1B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191404"/>
              </p:ext>
            </p:extLst>
          </p:nvPr>
        </p:nvGraphicFramePr>
        <p:xfrm>
          <a:off x="838200" y="17494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2E8EA-B496-4B81-90D7-FBC94687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2C2AD-6145-4879-8B9C-ECA2BFAF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365020-31CB-4995-A5D3-53C5DD1C3E8A}"/>
              </a:ext>
            </a:extLst>
          </p:cNvPr>
          <p:cNvSpPr/>
          <p:nvPr/>
        </p:nvSpPr>
        <p:spPr>
          <a:xfrm>
            <a:off x="8686800" y="855027"/>
            <a:ext cx="3373120" cy="5501323"/>
          </a:xfrm>
          <a:prstGeom prst="ellipse">
            <a:avLst/>
          </a:prstGeom>
          <a:solidFill>
            <a:schemeClr val="bg2">
              <a:alpha val="42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D25B-12F2-4F97-8D40-57C46C10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Types of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5D79-8D16-4030-95E4-06D58863C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Passive Sensor:</a:t>
            </a:r>
            <a:br>
              <a:rPr lang="en-IN" dirty="0"/>
            </a:br>
            <a:r>
              <a:rPr lang="en-IN" sz="2400" dirty="0"/>
              <a:t>Does not need any additional energy source and directly generates an electrical signal in response to external stimulus.</a:t>
            </a:r>
            <a:br>
              <a:rPr lang="en-IN" sz="2400" dirty="0"/>
            </a:br>
            <a:r>
              <a:rPr lang="en-IN" sz="2400" dirty="0"/>
              <a:t>Most passive sensors are direct sensors as defined earlier.</a:t>
            </a:r>
            <a:br>
              <a:rPr lang="en-IN" sz="2400" dirty="0"/>
            </a:br>
            <a:r>
              <a:rPr lang="en-IN" sz="2400" dirty="0">
                <a:solidFill>
                  <a:srgbClr val="00B0F0"/>
                </a:solidFill>
              </a:rPr>
              <a:t>Example: Thermocouple, photodiode, piezoelectric sensor</a:t>
            </a:r>
            <a:endParaRPr lang="en-IN" dirty="0">
              <a:solidFill>
                <a:srgbClr val="00B0F0"/>
              </a:solidFill>
            </a:endParaRPr>
          </a:p>
          <a:p>
            <a:r>
              <a:rPr lang="en-IN" dirty="0"/>
              <a:t>Active Sensor:</a:t>
            </a:r>
            <a:br>
              <a:rPr lang="en-IN" dirty="0"/>
            </a:br>
            <a:r>
              <a:rPr lang="en-IN" sz="2400" dirty="0"/>
              <a:t>Requires external power for its operation, which is called an excitation signal.</a:t>
            </a:r>
            <a:br>
              <a:rPr lang="en-IN" sz="2400" dirty="0"/>
            </a:br>
            <a:r>
              <a:rPr lang="en-IN" sz="2400" dirty="0">
                <a:solidFill>
                  <a:srgbClr val="00B0F0"/>
                </a:solidFill>
              </a:rPr>
              <a:t>Example: LiDAR, GPS, infrared sensor</a:t>
            </a:r>
            <a:endParaRPr lang="en-IN" dirty="0">
              <a:solidFill>
                <a:srgbClr val="00B0F0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184E2-6C7A-4EF3-81CE-763F4326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304FB-4183-47A7-BCAE-0294F708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C143-5219-4B60-BCC8-9DA11649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Types of Sensors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B11166B-11E4-49B9-9385-3AB637D1B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038666"/>
              </p:ext>
            </p:extLst>
          </p:nvPr>
        </p:nvGraphicFramePr>
        <p:xfrm>
          <a:off x="838200" y="17494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2E8EA-B496-4B81-90D7-FBC94687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2C2AD-6145-4879-8B9C-ECA2BFAF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AA2284-B262-4D78-9377-A0CEA5708B4F}"/>
              </a:ext>
            </a:extLst>
          </p:cNvPr>
          <p:cNvSpPr/>
          <p:nvPr/>
        </p:nvSpPr>
        <p:spPr>
          <a:xfrm>
            <a:off x="9235440" y="1828800"/>
            <a:ext cx="2692400" cy="3952240"/>
          </a:xfrm>
          <a:prstGeom prst="ellipse">
            <a:avLst/>
          </a:prstGeom>
          <a:solidFill>
            <a:schemeClr val="bg2">
              <a:alpha val="42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39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0DEB-5415-4270-82B3-CE09BB2C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Types of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7379B-57FF-4759-ADEE-0A1B7186E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Absolute Sensor:</a:t>
            </a:r>
            <a:br>
              <a:rPr lang="en-IN" dirty="0"/>
            </a:br>
            <a:r>
              <a:rPr lang="en-IN" sz="2400" dirty="0"/>
              <a:t>Detects a stimulus in reference to an absolute physical scale that is independent of the measurement conditions</a:t>
            </a:r>
            <a:br>
              <a:rPr lang="en-IN" sz="2400" dirty="0"/>
            </a:br>
            <a:r>
              <a:rPr lang="en-IN" sz="2400" dirty="0">
                <a:solidFill>
                  <a:srgbClr val="00B0F0"/>
                </a:solidFill>
              </a:rPr>
              <a:t>Example: Thermistor</a:t>
            </a:r>
          </a:p>
          <a:p>
            <a:endParaRPr lang="en-IN" sz="2400" dirty="0"/>
          </a:p>
          <a:p>
            <a:r>
              <a:rPr lang="en-IN" dirty="0"/>
              <a:t>Relative Sensor:</a:t>
            </a:r>
            <a:br>
              <a:rPr lang="en-IN" dirty="0"/>
            </a:br>
            <a:r>
              <a:rPr lang="en-IN" sz="2400" dirty="0"/>
              <a:t>Stimulus is sensed with respect to a fixed or variable reference that is not an absolute value independent of measurement conditions</a:t>
            </a:r>
            <a:br>
              <a:rPr lang="en-IN" sz="2400" dirty="0"/>
            </a:br>
            <a:r>
              <a:rPr lang="en-IN" sz="2400" dirty="0">
                <a:solidFill>
                  <a:srgbClr val="00B0F0"/>
                </a:solidFill>
              </a:rPr>
              <a:t>Example: Thermocouple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3A132-C5D9-4B70-AF83-21984B73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2B056-2B67-4F68-93B3-7975352A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3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C143-5219-4B60-BCC8-9DA11649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Types of Sensors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B11166B-11E4-49B9-9385-3AB637D1B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474683"/>
              </p:ext>
            </p:extLst>
          </p:nvPr>
        </p:nvGraphicFramePr>
        <p:xfrm>
          <a:off x="838200" y="17494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2E8EA-B496-4B81-90D7-FBC94687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2C2AD-6145-4879-8B9C-ECA2BFAF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6053D1-3B23-4AA8-9321-9459BC88A076}"/>
              </a:ext>
            </a:extLst>
          </p:cNvPr>
          <p:cNvSpPr/>
          <p:nvPr/>
        </p:nvSpPr>
        <p:spPr>
          <a:xfrm>
            <a:off x="9601200" y="2021840"/>
            <a:ext cx="2194560" cy="3749040"/>
          </a:xfrm>
          <a:prstGeom prst="ellipse">
            <a:avLst/>
          </a:prstGeom>
          <a:solidFill>
            <a:schemeClr val="bg2">
              <a:alpha val="42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4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5CC18"/>
      </a:accent1>
      <a:accent2>
        <a:srgbClr val="00B050"/>
      </a:accent2>
      <a:accent3>
        <a:srgbClr val="757070"/>
      </a:accent3>
      <a:accent4>
        <a:srgbClr val="AEABAB"/>
      </a:accent4>
      <a:accent5>
        <a:srgbClr val="D0CECE"/>
      </a:accent5>
      <a:accent6>
        <a:srgbClr val="D8D8D8"/>
      </a:accent6>
      <a:hlink>
        <a:srgbClr val="7F7F7F"/>
      </a:hlink>
      <a:folHlink>
        <a:srgbClr val="538135"/>
      </a:folHlink>
    </a:clrScheme>
    <a:fontScheme name="Custom 6">
      <a:majorFont>
        <a:latin typeface="Nunito Sans Bold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11861</TotalTime>
  <Words>945</Words>
  <Application>Microsoft Office PowerPoint</Application>
  <PresentationFormat>Widescreen</PresentationFormat>
  <Paragraphs>199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Gill Sans MT</vt:lpstr>
      <vt:lpstr>Nunito Sans Bold</vt:lpstr>
      <vt:lpstr>Wingdings</vt:lpstr>
      <vt:lpstr>Office Theme</vt:lpstr>
      <vt:lpstr>Sensing</vt:lpstr>
      <vt:lpstr>Sensor – Energy Converter</vt:lpstr>
      <vt:lpstr>Types of Sensors</vt:lpstr>
      <vt:lpstr>Types of Sensors</vt:lpstr>
      <vt:lpstr>Types of Sensors</vt:lpstr>
      <vt:lpstr>Types of Sensors</vt:lpstr>
      <vt:lpstr>Types of Sensors</vt:lpstr>
      <vt:lpstr>Types of Sensors</vt:lpstr>
      <vt:lpstr>Types of Sensors</vt:lpstr>
      <vt:lpstr>Types of Sensors</vt:lpstr>
      <vt:lpstr>Sensor Characteristics</vt:lpstr>
      <vt:lpstr>Range and Span</vt:lpstr>
      <vt:lpstr>Accuracy and Resolution</vt:lpstr>
      <vt:lpstr>Precision</vt:lpstr>
      <vt:lpstr>Errors</vt:lpstr>
      <vt:lpstr>Sensitivity</vt:lpstr>
      <vt:lpstr>Linearity</vt:lpstr>
      <vt:lpstr>Hysteresis</vt:lpstr>
      <vt:lpstr>Dynamic Characteristics</vt:lpstr>
      <vt:lpstr>DHT11 sensor</vt:lpstr>
      <vt:lpstr>DHT11 working principle</vt:lpstr>
      <vt:lpstr>DHT11 working principle</vt:lpstr>
      <vt:lpstr>LDR sensor</vt:lpstr>
      <vt:lpstr>Smart Home Sensors</vt:lpstr>
      <vt:lpstr>Sensors in a modern car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TheCreative</dc:creator>
  <cp:lastModifiedBy>Deepak Gangadharan</cp:lastModifiedBy>
  <cp:revision>226</cp:revision>
  <dcterms:created xsi:type="dcterms:W3CDTF">2017-10-01T10:28:27Z</dcterms:created>
  <dcterms:modified xsi:type="dcterms:W3CDTF">2020-01-22T08:35:14Z</dcterms:modified>
</cp:coreProperties>
</file>