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3" r:id="rId4"/>
    <p:sldMasterId id="2147483684" r:id="rId5"/>
    <p:sldMasterId id="2147483685"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Lst>
  <p:sldSz cy="5143500" cx="9144000"/>
  <p:notesSz cx="6858000" cy="9144000"/>
  <p:embeddedFontLst>
    <p:embeddedFont>
      <p:font typeface="Roboto Slab"/>
      <p:regular r:id="rId34"/>
      <p:bold r:id="rId35"/>
    </p:embeddedFont>
    <p:embeddedFont>
      <p:font typeface="Robo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font" Target="fonts/RobotoSlab-bold.fntdata"/><Relationship Id="rId12" Type="http://schemas.openxmlformats.org/officeDocument/2006/relationships/slide" Target="slides/slide5.xml"/><Relationship Id="rId34" Type="http://schemas.openxmlformats.org/officeDocument/2006/relationships/font" Target="fonts/RobotoSlab-regular.fntdata"/><Relationship Id="rId15" Type="http://schemas.openxmlformats.org/officeDocument/2006/relationships/slide" Target="slides/slide8.xml"/><Relationship Id="rId37" Type="http://schemas.openxmlformats.org/officeDocument/2006/relationships/font" Target="fonts/Roboto-bold.fntdata"/><Relationship Id="rId14" Type="http://schemas.openxmlformats.org/officeDocument/2006/relationships/slide" Target="slides/slide7.xml"/><Relationship Id="rId36" Type="http://schemas.openxmlformats.org/officeDocument/2006/relationships/font" Target="fonts/Roboto-regular.fntdata"/><Relationship Id="rId17" Type="http://schemas.openxmlformats.org/officeDocument/2006/relationships/slide" Target="slides/slide10.xml"/><Relationship Id="rId39" Type="http://schemas.openxmlformats.org/officeDocument/2006/relationships/font" Target="fonts/Roboto-boldItalic.fntdata"/><Relationship Id="rId16" Type="http://schemas.openxmlformats.org/officeDocument/2006/relationships/slide" Target="slides/slide9.xml"/><Relationship Id="rId38" Type="http://schemas.openxmlformats.org/officeDocument/2006/relationships/font" Target="fonts/Roboto-italic.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0a6e2b5781_2_55:notes"/>
          <p:cNvSpPr txBox="1"/>
          <p:nvPr>
            <p:ph idx="1" type="body"/>
          </p:nvPr>
        </p:nvSpPr>
        <p:spPr>
          <a:xfrm>
            <a:off x="685784" y="4343396"/>
            <a:ext cx="5486386" cy="4114791"/>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173" name="Google Shape;173;g20a6e2b5781_2_55:notes"/>
          <p:cNvSpPr/>
          <p:nvPr>
            <p:ph idx="2" type="sldImg"/>
          </p:nvPr>
        </p:nvSpPr>
        <p:spPr>
          <a:xfrm>
            <a:off x="381491" y="685791"/>
            <a:ext cx="6095652"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0a6e2b5781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0a6e2b5781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0a6e2b5781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0a6e2b5781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0a6e2b5781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0a6e2b5781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0a6e2b5781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0a6e2b5781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0a6e2b5781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0a6e2b5781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0a6e2b5781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0a6e2b5781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0a6e2b5781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0a6e2b5781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0a6e2b5781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0a6e2b5781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0a6e2b5781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0a6e2b5781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0a6e2b5781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0a6e2b5781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0a6e2b5781_2_118:notes"/>
          <p:cNvSpPr txBox="1"/>
          <p:nvPr>
            <p:ph idx="1" type="body"/>
          </p:nvPr>
        </p:nvSpPr>
        <p:spPr>
          <a:xfrm>
            <a:off x="685784" y="4343396"/>
            <a:ext cx="5486386" cy="4114791"/>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179" name="Google Shape;179;g20a6e2b5781_2_118:notes"/>
          <p:cNvSpPr/>
          <p:nvPr>
            <p:ph idx="2" type="sldImg"/>
          </p:nvPr>
        </p:nvSpPr>
        <p:spPr>
          <a:xfrm>
            <a:off x="381491" y="685791"/>
            <a:ext cx="6095652"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0a6e2b5781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0a6e2b5781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0a6e2b5781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0a6e2b5781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0a6e2b5781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0a6e2b5781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0a6e2b5781_0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0a6e2b5781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0a6e2b5781_0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20a6e2b5781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0a6e2b5781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20a6e2b5781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0a6e2b5781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20a6e2b5781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0a6e2b5781_2_128:notes"/>
          <p:cNvSpPr txBox="1"/>
          <p:nvPr>
            <p:ph idx="1" type="body"/>
          </p:nvPr>
        </p:nvSpPr>
        <p:spPr>
          <a:xfrm>
            <a:off x="685784" y="4343396"/>
            <a:ext cx="5486386" cy="4114791"/>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185" name="Google Shape;185;g20a6e2b5781_2_128:notes"/>
          <p:cNvSpPr/>
          <p:nvPr>
            <p:ph idx="2" type="sldImg"/>
          </p:nvPr>
        </p:nvSpPr>
        <p:spPr>
          <a:xfrm>
            <a:off x="381491" y="685791"/>
            <a:ext cx="6095652"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0a6e2b5781_0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0a6e2b5781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0a6e2b5781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0a6e2b5781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0a6e2b5781_2_123:notes"/>
          <p:cNvSpPr txBox="1"/>
          <p:nvPr>
            <p:ph idx="1" type="body"/>
          </p:nvPr>
        </p:nvSpPr>
        <p:spPr>
          <a:xfrm>
            <a:off x="685784" y="4343396"/>
            <a:ext cx="5486386" cy="4114791"/>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203" name="Google Shape;203;g20a6e2b5781_2_123:notes"/>
          <p:cNvSpPr/>
          <p:nvPr>
            <p:ph idx="2" type="sldImg"/>
          </p:nvPr>
        </p:nvSpPr>
        <p:spPr>
          <a:xfrm>
            <a:off x="381491" y="685791"/>
            <a:ext cx="6095652"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0a6e2b5781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0a6e2b5781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0a6e2b5781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0a6e2b5781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0a6e2b5781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0a6e2b5781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a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a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a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66" name="Shape 66"/>
        <p:cNvGrpSpPr/>
        <p:nvPr/>
      </p:nvGrpSpPr>
      <p:grpSpPr>
        <a:xfrm>
          <a:off x="0" y="0"/>
          <a:ext cx="0" cy="0"/>
          <a:chOff x="0" y="0"/>
          <a:chExt cx="0" cy="0"/>
        </a:xfrm>
      </p:grpSpPr>
      <p:sp>
        <p:nvSpPr>
          <p:cNvPr id="67" name="Google Shape;67;p14"/>
          <p:cNvSpPr txBox="1"/>
          <p:nvPr>
            <p:ph type="title"/>
          </p:nvPr>
        </p:nvSpPr>
        <p:spPr>
          <a:xfrm>
            <a:off x="326551" y="205014"/>
            <a:ext cx="8490330" cy="652273"/>
          </a:xfrm>
          <a:prstGeom prst="rect">
            <a:avLst/>
          </a:prstGeom>
          <a:noFill/>
          <a:ln>
            <a:noFill/>
          </a:ln>
        </p:spPr>
        <p:txBody>
          <a:bodyPr anchorCtr="1" anchor="ctr" bIns="0" lIns="0" spcFirstLastPara="1" rIns="0" wrap="square" tIns="0">
            <a:noAutofit/>
          </a:bodyPr>
          <a:lstStyle>
            <a:lvl1pPr lvl="0" algn="l">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p:txBody>
      </p:sp>
      <p:sp>
        <p:nvSpPr>
          <p:cNvPr id="68" name="Google Shape;68;p14"/>
          <p:cNvSpPr txBox="1"/>
          <p:nvPr>
            <p:ph idx="1" type="subTitle"/>
          </p:nvPr>
        </p:nvSpPr>
        <p:spPr>
          <a:xfrm>
            <a:off x="326551" y="1347165"/>
            <a:ext cx="8490330" cy="3429147"/>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69" name="Shape 69"/>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70" name="Shape 70"/>
        <p:cNvGrpSpPr/>
        <p:nvPr/>
      </p:nvGrpSpPr>
      <p:grpSpPr>
        <a:xfrm>
          <a:off x="0" y="0"/>
          <a:ext cx="0" cy="0"/>
          <a:chOff x="0" y="0"/>
          <a:chExt cx="0" cy="0"/>
        </a:xfrm>
      </p:grpSpPr>
      <p:sp>
        <p:nvSpPr>
          <p:cNvPr id="71" name="Google Shape;71;p16"/>
          <p:cNvSpPr txBox="1"/>
          <p:nvPr>
            <p:ph type="title"/>
          </p:nvPr>
        </p:nvSpPr>
        <p:spPr>
          <a:xfrm>
            <a:off x="326551" y="205014"/>
            <a:ext cx="8490330" cy="652273"/>
          </a:xfrm>
          <a:prstGeom prst="rect">
            <a:avLst/>
          </a:prstGeom>
          <a:noFill/>
          <a:ln>
            <a:noFill/>
          </a:ln>
        </p:spPr>
        <p:txBody>
          <a:bodyPr anchorCtr="1" anchor="ctr" bIns="0" lIns="0" spcFirstLastPara="1" rIns="0" wrap="square" tIns="0">
            <a:noAutofit/>
          </a:bodyPr>
          <a:lstStyle>
            <a:lvl1pPr lvl="0" algn="l">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p:txBody>
      </p:sp>
      <p:sp>
        <p:nvSpPr>
          <p:cNvPr id="72" name="Google Shape;72;p16"/>
          <p:cNvSpPr txBox="1"/>
          <p:nvPr>
            <p:ph idx="1" type="body"/>
          </p:nvPr>
        </p:nvSpPr>
        <p:spPr>
          <a:xfrm>
            <a:off x="326551" y="1347165"/>
            <a:ext cx="8490330" cy="3429147"/>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200"/>
              <a:buNone/>
              <a:defRPr/>
            </a:lvl1pPr>
            <a:lvl2pPr indent="-228600" lvl="1" marL="914400" algn="l">
              <a:spcBef>
                <a:spcPts val="0"/>
              </a:spcBef>
              <a:spcAft>
                <a:spcPts val="0"/>
              </a:spcAft>
              <a:buSzPts val="1200"/>
              <a:buNone/>
              <a:defRPr/>
            </a:lvl2pPr>
            <a:lvl3pPr indent="-228600" lvl="2" marL="1371600" algn="l">
              <a:spcBef>
                <a:spcPts val="0"/>
              </a:spcBef>
              <a:spcAft>
                <a:spcPts val="0"/>
              </a:spcAft>
              <a:buSzPts val="1200"/>
              <a:buNone/>
              <a:defRPr/>
            </a:lvl3pPr>
            <a:lvl4pPr indent="-228600" lvl="3" marL="1828800" algn="l">
              <a:spcBef>
                <a:spcPts val="0"/>
              </a:spcBef>
              <a:spcAft>
                <a:spcPts val="0"/>
              </a:spcAft>
              <a:buSzPts val="1200"/>
              <a:buNone/>
              <a:defRPr/>
            </a:lvl4pPr>
            <a:lvl5pPr indent="-228600" lvl="4" marL="2286000" algn="l">
              <a:spcBef>
                <a:spcPts val="0"/>
              </a:spcBef>
              <a:spcAft>
                <a:spcPts val="0"/>
              </a:spcAft>
              <a:buSzPts val="1200"/>
              <a:buNone/>
              <a:defRPr/>
            </a:lvl5pPr>
            <a:lvl6pPr indent="-228600" lvl="5" marL="2743200" algn="l">
              <a:spcBef>
                <a:spcPts val="0"/>
              </a:spcBef>
              <a:spcAft>
                <a:spcPts val="0"/>
              </a:spcAft>
              <a:buSzPts val="1200"/>
              <a:buNone/>
              <a:defRPr/>
            </a:lvl6pPr>
            <a:lvl7pPr indent="-228600" lvl="6" marL="3200400" algn="l">
              <a:spcBef>
                <a:spcPts val="0"/>
              </a:spcBef>
              <a:spcAft>
                <a:spcPts val="0"/>
              </a:spcAft>
              <a:buSzPts val="1200"/>
              <a:buNone/>
              <a:defRPr/>
            </a:lvl7pPr>
            <a:lvl8pPr indent="-228600" lvl="7" marL="3657600" algn="l">
              <a:spcBef>
                <a:spcPts val="0"/>
              </a:spcBef>
              <a:spcAft>
                <a:spcPts val="0"/>
              </a:spcAft>
              <a:buSzPts val="1200"/>
              <a:buNone/>
              <a:defRPr/>
            </a:lvl8pPr>
            <a:lvl9pPr indent="-228600" lvl="8" marL="4114800" algn="l">
              <a:spcBef>
                <a:spcPts val="0"/>
              </a:spcBef>
              <a:spcAft>
                <a:spcPts val="0"/>
              </a:spcAft>
              <a:buSzPts val="12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73" name="Shape 73"/>
        <p:cNvGrpSpPr/>
        <p:nvPr/>
      </p:nvGrpSpPr>
      <p:grpSpPr>
        <a:xfrm>
          <a:off x="0" y="0"/>
          <a:ext cx="0" cy="0"/>
          <a:chOff x="0" y="0"/>
          <a:chExt cx="0" cy="0"/>
        </a:xfrm>
      </p:grpSpPr>
      <p:sp>
        <p:nvSpPr>
          <p:cNvPr id="74" name="Google Shape;74;p17"/>
          <p:cNvSpPr txBox="1"/>
          <p:nvPr>
            <p:ph type="title"/>
          </p:nvPr>
        </p:nvSpPr>
        <p:spPr>
          <a:xfrm>
            <a:off x="326551" y="205014"/>
            <a:ext cx="8490330" cy="652273"/>
          </a:xfrm>
          <a:prstGeom prst="rect">
            <a:avLst/>
          </a:prstGeom>
          <a:noFill/>
          <a:ln>
            <a:noFill/>
          </a:ln>
        </p:spPr>
        <p:txBody>
          <a:bodyPr anchorCtr="1" anchor="ctr" bIns="0" lIns="0" spcFirstLastPara="1" rIns="0" wrap="square" tIns="0">
            <a:noAutofit/>
          </a:bodyPr>
          <a:lstStyle>
            <a:lvl1pPr lvl="0" algn="l">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p:txBody>
      </p:sp>
      <p:sp>
        <p:nvSpPr>
          <p:cNvPr id="75" name="Google Shape;75;p17"/>
          <p:cNvSpPr txBox="1"/>
          <p:nvPr>
            <p:ph idx="1" type="body"/>
          </p:nvPr>
        </p:nvSpPr>
        <p:spPr>
          <a:xfrm>
            <a:off x="326551" y="1347165"/>
            <a:ext cx="4142955" cy="3429147"/>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200"/>
              <a:buNone/>
              <a:defRPr/>
            </a:lvl1pPr>
            <a:lvl2pPr indent="-228600" lvl="1" marL="914400" algn="l">
              <a:spcBef>
                <a:spcPts val="0"/>
              </a:spcBef>
              <a:spcAft>
                <a:spcPts val="0"/>
              </a:spcAft>
              <a:buSzPts val="1200"/>
              <a:buNone/>
              <a:defRPr/>
            </a:lvl2pPr>
            <a:lvl3pPr indent="-228600" lvl="2" marL="1371600" algn="l">
              <a:spcBef>
                <a:spcPts val="0"/>
              </a:spcBef>
              <a:spcAft>
                <a:spcPts val="0"/>
              </a:spcAft>
              <a:buSzPts val="1200"/>
              <a:buNone/>
              <a:defRPr/>
            </a:lvl3pPr>
            <a:lvl4pPr indent="-228600" lvl="3" marL="1828800" algn="l">
              <a:spcBef>
                <a:spcPts val="0"/>
              </a:spcBef>
              <a:spcAft>
                <a:spcPts val="0"/>
              </a:spcAft>
              <a:buSzPts val="1200"/>
              <a:buNone/>
              <a:defRPr/>
            </a:lvl4pPr>
            <a:lvl5pPr indent="-228600" lvl="4" marL="2286000" algn="l">
              <a:spcBef>
                <a:spcPts val="0"/>
              </a:spcBef>
              <a:spcAft>
                <a:spcPts val="0"/>
              </a:spcAft>
              <a:buSzPts val="1200"/>
              <a:buNone/>
              <a:defRPr/>
            </a:lvl5pPr>
            <a:lvl6pPr indent="-228600" lvl="5" marL="2743200" algn="l">
              <a:spcBef>
                <a:spcPts val="0"/>
              </a:spcBef>
              <a:spcAft>
                <a:spcPts val="0"/>
              </a:spcAft>
              <a:buSzPts val="1200"/>
              <a:buNone/>
              <a:defRPr/>
            </a:lvl6pPr>
            <a:lvl7pPr indent="-228600" lvl="6" marL="3200400" algn="l">
              <a:spcBef>
                <a:spcPts val="0"/>
              </a:spcBef>
              <a:spcAft>
                <a:spcPts val="0"/>
              </a:spcAft>
              <a:buSzPts val="1200"/>
              <a:buNone/>
              <a:defRPr/>
            </a:lvl7pPr>
            <a:lvl8pPr indent="-228600" lvl="7" marL="3657600" algn="l">
              <a:spcBef>
                <a:spcPts val="0"/>
              </a:spcBef>
              <a:spcAft>
                <a:spcPts val="0"/>
              </a:spcAft>
              <a:buSzPts val="1200"/>
              <a:buNone/>
              <a:defRPr/>
            </a:lvl8pPr>
            <a:lvl9pPr indent="-228600" lvl="8" marL="4114800" algn="l">
              <a:spcBef>
                <a:spcPts val="0"/>
              </a:spcBef>
              <a:spcAft>
                <a:spcPts val="0"/>
              </a:spcAft>
              <a:buSzPts val="1200"/>
              <a:buNone/>
              <a:defRPr/>
            </a:lvl9pPr>
          </a:lstStyle>
          <a:p/>
        </p:txBody>
      </p:sp>
      <p:sp>
        <p:nvSpPr>
          <p:cNvPr id="76" name="Google Shape;76;p17"/>
          <p:cNvSpPr txBox="1"/>
          <p:nvPr>
            <p:ph idx="2" type="body"/>
          </p:nvPr>
        </p:nvSpPr>
        <p:spPr>
          <a:xfrm>
            <a:off x="4676866" y="1347165"/>
            <a:ext cx="4142955" cy="3429147"/>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200"/>
              <a:buNone/>
              <a:defRPr/>
            </a:lvl1pPr>
            <a:lvl2pPr indent="-228600" lvl="1" marL="914400" algn="l">
              <a:spcBef>
                <a:spcPts val="0"/>
              </a:spcBef>
              <a:spcAft>
                <a:spcPts val="0"/>
              </a:spcAft>
              <a:buSzPts val="1200"/>
              <a:buNone/>
              <a:defRPr/>
            </a:lvl2pPr>
            <a:lvl3pPr indent="-228600" lvl="2" marL="1371600" algn="l">
              <a:spcBef>
                <a:spcPts val="0"/>
              </a:spcBef>
              <a:spcAft>
                <a:spcPts val="0"/>
              </a:spcAft>
              <a:buSzPts val="1200"/>
              <a:buNone/>
              <a:defRPr/>
            </a:lvl3pPr>
            <a:lvl4pPr indent="-228600" lvl="3" marL="1828800" algn="l">
              <a:spcBef>
                <a:spcPts val="0"/>
              </a:spcBef>
              <a:spcAft>
                <a:spcPts val="0"/>
              </a:spcAft>
              <a:buSzPts val="1200"/>
              <a:buNone/>
              <a:defRPr/>
            </a:lvl4pPr>
            <a:lvl5pPr indent="-228600" lvl="4" marL="2286000" algn="l">
              <a:spcBef>
                <a:spcPts val="0"/>
              </a:spcBef>
              <a:spcAft>
                <a:spcPts val="0"/>
              </a:spcAft>
              <a:buSzPts val="1200"/>
              <a:buNone/>
              <a:defRPr/>
            </a:lvl5pPr>
            <a:lvl6pPr indent="-228600" lvl="5" marL="2743200" algn="l">
              <a:spcBef>
                <a:spcPts val="0"/>
              </a:spcBef>
              <a:spcAft>
                <a:spcPts val="0"/>
              </a:spcAft>
              <a:buSzPts val="1200"/>
              <a:buNone/>
              <a:defRPr/>
            </a:lvl6pPr>
            <a:lvl7pPr indent="-228600" lvl="6" marL="3200400" algn="l">
              <a:spcBef>
                <a:spcPts val="0"/>
              </a:spcBef>
              <a:spcAft>
                <a:spcPts val="0"/>
              </a:spcAft>
              <a:buSzPts val="1200"/>
              <a:buNone/>
              <a:defRPr/>
            </a:lvl7pPr>
            <a:lvl8pPr indent="-228600" lvl="7" marL="3657600" algn="l">
              <a:spcBef>
                <a:spcPts val="0"/>
              </a:spcBef>
              <a:spcAft>
                <a:spcPts val="0"/>
              </a:spcAft>
              <a:buSzPts val="1200"/>
              <a:buNone/>
              <a:defRPr/>
            </a:lvl8pPr>
            <a:lvl9pPr indent="-228600" lvl="8" marL="4114800" algn="l">
              <a:spcBef>
                <a:spcPts val="0"/>
              </a:spcBef>
              <a:spcAft>
                <a:spcPts val="0"/>
              </a:spcAft>
              <a:buSzPts val="12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7" name="Shape 77"/>
        <p:cNvGrpSpPr/>
        <p:nvPr/>
      </p:nvGrpSpPr>
      <p:grpSpPr>
        <a:xfrm>
          <a:off x="0" y="0"/>
          <a:ext cx="0" cy="0"/>
          <a:chOff x="0" y="0"/>
          <a:chExt cx="0" cy="0"/>
        </a:xfrm>
      </p:grpSpPr>
      <p:sp>
        <p:nvSpPr>
          <p:cNvPr id="78" name="Google Shape;78;p18"/>
          <p:cNvSpPr txBox="1"/>
          <p:nvPr>
            <p:ph type="title"/>
          </p:nvPr>
        </p:nvSpPr>
        <p:spPr>
          <a:xfrm>
            <a:off x="326551" y="205014"/>
            <a:ext cx="8490330" cy="652273"/>
          </a:xfrm>
          <a:prstGeom prst="rect">
            <a:avLst/>
          </a:prstGeom>
          <a:noFill/>
          <a:ln>
            <a:noFill/>
          </a:ln>
        </p:spPr>
        <p:txBody>
          <a:bodyPr anchorCtr="1" anchor="ctr" bIns="0" lIns="0" spcFirstLastPara="1" rIns="0" wrap="square" tIns="0">
            <a:noAutofit/>
          </a:bodyPr>
          <a:lstStyle>
            <a:lvl1pPr lvl="0" algn="l">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79" name="Shape 79"/>
        <p:cNvGrpSpPr/>
        <p:nvPr/>
      </p:nvGrpSpPr>
      <p:grpSpPr>
        <a:xfrm>
          <a:off x="0" y="0"/>
          <a:ext cx="0" cy="0"/>
          <a:chOff x="0" y="0"/>
          <a:chExt cx="0" cy="0"/>
        </a:xfrm>
      </p:grpSpPr>
      <p:sp>
        <p:nvSpPr>
          <p:cNvPr id="80" name="Google Shape;80;p19"/>
          <p:cNvSpPr txBox="1"/>
          <p:nvPr>
            <p:ph idx="1" type="subTitle"/>
          </p:nvPr>
        </p:nvSpPr>
        <p:spPr>
          <a:xfrm>
            <a:off x="326551" y="205014"/>
            <a:ext cx="8490330" cy="302450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81" name="Shape 81"/>
        <p:cNvGrpSpPr/>
        <p:nvPr/>
      </p:nvGrpSpPr>
      <p:grpSpPr>
        <a:xfrm>
          <a:off x="0" y="0"/>
          <a:ext cx="0" cy="0"/>
          <a:chOff x="0" y="0"/>
          <a:chExt cx="0" cy="0"/>
        </a:xfrm>
      </p:grpSpPr>
      <p:sp>
        <p:nvSpPr>
          <p:cNvPr id="82" name="Google Shape;82;p20"/>
          <p:cNvSpPr txBox="1"/>
          <p:nvPr>
            <p:ph type="title"/>
          </p:nvPr>
        </p:nvSpPr>
        <p:spPr>
          <a:xfrm>
            <a:off x="326551" y="205014"/>
            <a:ext cx="8490330" cy="652273"/>
          </a:xfrm>
          <a:prstGeom prst="rect">
            <a:avLst/>
          </a:prstGeom>
          <a:noFill/>
          <a:ln>
            <a:noFill/>
          </a:ln>
        </p:spPr>
        <p:txBody>
          <a:bodyPr anchorCtr="1" anchor="ctr" bIns="0" lIns="0" spcFirstLastPara="1" rIns="0" wrap="square" tIns="0">
            <a:noAutofit/>
          </a:bodyPr>
          <a:lstStyle>
            <a:lvl1pPr lvl="0" algn="l">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p:txBody>
      </p:sp>
      <p:sp>
        <p:nvSpPr>
          <p:cNvPr id="83" name="Google Shape;83;p20"/>
          <p:cNvSpPr txBox="1"/>
          <p:nvPr>
            <p:ph idx="1" type="body"/>
          </p:nvPr>
        </p:nvSpPr>
        <p:spPr>
          <a:xfrm>
            <a:off x="326551" y="1347165"/>
            <a:ext cx="4142955" cy="1635458"/>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200"/>
              <a:buNone/>
              <a:defRPr/>
            </a:lvl1pPr>
            <a:lvl2pPr indent="-228600" lvl="1" marL="914400" algn="l">
              <a:spcBef>
                <a:spcPts val="0"/>
              </a:spcBef>
              <a:spcAft>
                <a:spcPts val="0"/>
              </a:spcAft>
              <a:buSzPts val="1200"/>
              <a:buNone/>
              <a:defRPr/>
            </a:lvl2pPr>
            <a:lvl3pPr indent="-228600" lvl="2" marL="1371600" algn="l">
              <a:spcBef>
                <a:spcPts val="0"/>
              </a:spcBef>
              <a:spcAft>
                <a:spcPts val="0"/>
              </a:spcAft>
              <a:buSzPts val="1200"/>
              <a:buNone/>
              <a:defRPr/>
            </a:lvl3pPr>
            <a:lvl4pPr indent="-228600" lvl="3" marL="1828800" algn="l">
              <a:spcBef>
                <a:spcPts val="0"/>
              </a:spcBef>
              <a:spcAft>
                <a:spcPts val="0"/>
              </a:spcAft>
              <a:buSzPts val="1200"/>
              <a:buNone/>
              <a:defRPr/>
            </a:lvl4pPr>
            <a:lvl5pPr indent="-228600" lvl="4" marL="2286000" algn="l">
              <a:spcBef>
                <a:spcPts val="0"/>
              </a:spcBef>
              <a:spcAft>
                <a:spcPts val="0"/>
              </a:spcAft>
              <a:buSzPts val="1200"/>
              <a:buNone/>
              <a:defRPr/>
            </a:lvl5pPr>
            <a:lvl6pPr indent="-228600" lvl="5" marL="2743200" algn="l">
              <a:spcBef>
                <a:spcPts val="0"/>
              </a:spcBef>
              <a:spcAft>
                <a:spcPts val="0"/>
              </a:spcAft>
              <a:buSzPts val="1200"/>
              <a:buNone/>
              <a:defRPr/>
            </a:lvl6pPr>
            <a:lvl7pPr indent="-228600" lvl="6" marL="3200400" algn="l">
              <a:spcBef>
                <a:spcPts val="0"/>
              </a:spcBef>
              <a:spcAft>
                <a:spcPts val="0"/>
              </a:spcAft>
              <a:buSzPts val="1200"/>
              <a:buNone/>
              <a:defRPr/>
            </a:lvl7pPr>
            <a:lvl8pPr indent="-228600" lvl="7" marL="3657600" algn="l">
              <a:spcBef>
                <a:spcPts val="0"/>
              </a:spcBef>
              <a:spcAft>
                <a:spcPts val="0"/>
              </a:spcAft>
              <a:buSzPts val="1200"/>
              <a:buNone/>
              <a:defRPr/>
            </a:lvl8pPr>
            <a:lvl9pPr indent="-228600" lvl="8" marL="4114800" algn="l">
              <a:spcBef>
                <a:spcPts val="0"/>
              </a:spcBef>
              <a:spcAft>
                <a:spcPts val="0"/>
              </a:spcAft>
              <a:buSzPts val="1200"/>
              <a:buNone/>
              <a:defRPr/>
            </a:lvl9pPr>
          </a:lstStyle>
          <a:p/>
        </p:txBody>
      </p:sp>
      <p:sp>
        <p:nvSpPr>
          <p:cNvPr id="84" name="Google Shape;84;p20"/>
          <p:cNvSpPr txBox="1"/>
          <p:nvPr>
            <p:ph idx="2" type="body"/>
          </p:nvPr>
        </p:nvSpPr>
        <p:spPr>
          <a:xfrm>
            <a:off x="326551" y="3138160"/>
            <a:ext cx="4142955" cy="1635458"/>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200"/>
              <a:buNone/>
              <a:defRPr/>
            </a:lvl1pPr>
            <a:lvl2pPr indent="-228600" lvl="1" marL="914400" algn="l">
              <a:spcBef>
                <a:spcPts val="0"/>
              </a:spcBef>
              <a:spcAft>
                <a:spcPts val="0"/>
              </a:spcAft>
              <a:buSzPts val="1200"/>
              <a:buNone/>
              <a:defRPr/>
            </a:lvl2pPr>
            <a:lvl3pPr indent="-228600" lvl="2" marL="1371600" algn="l">
              <a:spcBef>
                <a:spcPts val="0"/>
              </a:spcBef>
              <a:spcAft>
                <a:spcPts val="0"/>
              </a:spcAft>
              <a:buSzPts val="1200"/>
              <a:buNone/>
              <a:defRPr/>
            </a:lvl3pPr>
            <a:lvl4pPr indent="-228600" lvl="3" marL="1828800" algn="l">
              <a:spcBef>
                <a:spcPts val="0"/>
              </a:spcBef>
              <a:spcAft>
                <a:spcPts val="0"/>
              </a:spcAft>
              <a:buSzPts val="1200"/>
              <a:buNone/>
              <a:defRPr/>
            </a:lvl4pPr>
            <a:lvl5pPr indent="-228600" lvl="4" marL="2286000" algn="l">
              <a:spcBef>
                <a:spcPts val="0"/>
              </a:spcBef>
              <a:spcAft>
                <a:spcPts val="0"/>
              </a:spcAft>
              <a:buSzPts val="1200"/>
              <a:buNone/>
              <a:defRPr/>
            </a:lvl5pPr>
            <a:lvl6pPr indent="-228600" lvl="5" marL="2743200" algn="l">
              <a:spcBef>
                <a:spcPts val="0"/>
              </a:spcBef>
              <a:spcAft>
                <a:spcPts val="0"/>
              </a:spcAft>
              <a:buSzPts val="1200"/>
              <a:buNone/>
              <a:defRPr/>
            </a:lvl6pPr>
            <a:lvl7pPr indent="-228600" lvl="6" marL="3200400" algn="l">
              <a:spcBef>
                <a:spcPts val="0"/>
              </a:spcBef>
              <a:spcAft>
                <a:spcPts val="0"/>
              </a:spcAft>
              <a:buSzPts val="1200"/>
              <a:buNone/>
              <a:defRPr/>
            </a:lvl7pPr>
            <a:lvl8pPr indent="-228600" lvl="7" marL="3657600" algn="l">
              <a:spcBef>
                <a:spcPts val="0"/>
              </a:spcBef>
              <a:spcAft>
                <a:spcPts val="0"/>
              </a:spcAft>
              <a:buSzPts val="1200"/>
              <a:buNone/>
              <a:defRPr/>
            </a:lvl8pPr>
            <a:lvl9pPr indent="-228600" lvl="8" marL="4114800" algn="l">
              <a:spcBef>
                <a:spcPts val="0"/>
              </a:spcBef>
              <a:spcAft>
                <a:spcPts val="0"/>
              </a:spcAft>
              <a:buSzPts val="1200"/>
              <a:buNone/>
              <a:defRPr/>
            </a:lvl9pPr>
          </a:lstStyle>
          <a:p/>
        </p:txBody>
      </p:sp>
      <p:sp>
        <p:nvSpPr>
          <p:cNvPr id="85" name="Google Shape;85;p20"/>
          <p:cNvSpPr txBox="1"/>
          <p:nvPr>
            <p:ph idx="3" type="body"/>
          </p:nvPr>
        </p:nvSpPr>
        <p:spPr>
          <a:xfrm>
            <a:off x="4676866" y="1347165"/>
            <a:ext cx="4142955" cy="3429147"/>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200"/>
              <a:buNone/>
              <a:defRPr/>
            </a:lvl1pPr>
            <a:lvl2pPr indent="-228600" lvl="1" marL="914400" algn="l">
              <a:spcBef>
                <a:spcPts val="0"/>
              </a:spcBef>
              <a:spcAft>
                <a:spcPts val="0"/>
              </a:spcAft>
              <a:buSzPts val="1200"/>
              <a:buNone/>
              <a:defRPr/>
            </a:lvl2pPr>
            <a:lvl3pPr indent="-228600" lvl="2" marL="1371600" algn="l">
              <a:spcBef>
                <a:spcPts val="0"/>
              </a:spcBef>
              <a:spcAft>
                <a:spcPts val="0"/>
              </a:spcAft>
              <a:buSzPts val="1200"/>
              <a:buNone/>
              <a:defRPr/>
            </a:lvl3pPr>
            <a:lvl4pPr indent="-228600" lvl="3" marL="1828800" algn="l">
              <a:spcBef>
                <a:spcPts val="0"/>
              </a:spcBef>
              <a:spcAft>
                <a:spcPts val="0"/>
              </a:spcAft>
              <a:buSzPts val="1200"/>
              <a:buNone/>
              <a:defRPr/>
            </a:lvl4pPr>
            <a:lvl5pPr indent="-228600" lvl="4" marL="2286000" algn="l">
              <a:spcBef>
                <a:spcPts val="0"/>
              </a:spcBef>
              <a:spcAft>
                <a:spcPts val="0"/>
              </a:spcAft>
              <a:buSzPts val="1200"/>
              <a:buNone/>
              <a:defRPr/>
            </a:lvl5pPr>
            <a:lvl6pPr indent="-228600" lvl="5" marL="2743200" algn="l">
              <a:spcBef>
                <a:spcPts val="0"/>
              </a:spcBef>
              <a:spcAft>
                <a:spcPts val="0"/>
              </a:spcAft>
              <a:buSzPts val="1200"/>
              <a:buNone/>
              <a:defRPr/>
            </a:lvl6pPr>
            <a:lvl7pPr indent="-228600" lvl="6" marL="3200400" algn="l">
              <a:spcBef>
                <a:spcPts val="0"/>
              </a:spcBef>
              <a:spcAft>
                <a:spcPts val="0"/>
              </a:spcAft>
              <a:buSzPts val="1200"/>
              <a:buNone/>
              <a:defRPr/>
            </a:lvl7pPr>
            <a:lvl8pPr indent="-228600" lvl="7" marL="3657600" algn="l">
              <a:spcBef>
                <a:spcPts val="0"/>
              </a:spcBef>
              <a:spcAft>
                <a:spcPts val="0"/>
              </a:spcAft>
              <a:buSzPts val="1200"/>
              <a:buNone/>
              <a:defRPr/>
            </a:lvl8pPr>
            <a:lvl9pPr indent="-228600" lvl="8" marL="4114800" algn="l">
              <a:spcBef>
                <a:spcPts val="0"/>
              </a:spcBef>
              <a:spcAft>
                <a:spcPts val="0"/>
              </a:spcAft>
              <a:buSzPts val="12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86" name="Shape 86"/>
        <p:cNvGrpSpPr/>
        <p:nvPr/>
      </p:nvGrpSpPr>
      <p:grpSpPr>
        <a:xfrm>
          <a:off x="0" y="0"/>
          <a:ext cx="0" cy="0"/>
          <a:chOff x="0" y="0"/>
          <a:chExt cx="0" cy="0"/>
        </a:xfrm>
      </p:grpSpPr>
      <p:sp>
        <p:nvSpPr>
          <p:cNvPr id="87" name="Google Shape;87;p21"/>
          <p:cNvSpPr txBox="1"/>
          <p:nvPr>
            <p:ph type="title"/>
          </p:nvPr>
        </p:nvSpPr>
        <p:spPr>
          <a:xfrm>
            <a:off x="326551" y="205014"/>
            <a:ext cx="8490330" cy="652273"/>
          </a:xfrm>
          <a:prstGeom prst="rect">
            <a:avLst/>
          </a:prstGeom>
          <a:noFill/>
          <a:ln>
            <a:noFill/>
          </a:ln>
        </p:spPr>
        <p:txBody>
          <a:bodyPr anchorCtr="1" anchor="ctr" bIns="0" lIns="0" spcFirstLastPara="1" rIns="0" wrap="square" tIns="0">
            <a:noAutofit/>
          </a:bodyPr>
          <a:lstStyle>
            <a:lvl1pPr lvl="0" algn="l">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p:txBody>
      </p:sp>
      <p:sp>
        <p:nvSpPr>
          <p:cNvPr id="88" name="Google Shape;88;p21"/>
          <p:cNvSpPr txBox="1"/>
          <p:nvPr>
            <p:ph idx="1" type="body"/>
          </p:nvPr>
        </p:nvSpPr>
        <p:spPr>
          <a:xfrm>
            <a:off x="326551" y="1347165"/>
            <a:ext cx="4142955" cy="3429147"/>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200"/>
              <a:buNone/>
              <a:defRPr/>
            </a:lvl1pPr>
            <a:lvl2pPr indent="-228600" lvl="1" marL="914400" algn="l">
              <a:spcBef>
                <a:spcPts val="0"/>
              </a:spcBef>
              <a:spcAft>
                <a:spcPts val="0"/>
              </a:spcAft>
              <a:buSzPts val="1200"/>
              <a:buNone/>
              <a:defRPr/>
            </a:lvl2pPr>
            <a:lvl3pPr indent="-228600" lvl="2" marL="1371600" algn="l">
              <a:spcBef>
                <a:spcPts val="0"/>
              </a:spcBef>
              <a:spcAft>
                <a:spcPts val="0"/>
              </a:spcAft>
              <a:buSzPts val="1200"/>
              <a:buNone/>
              <a:defRPr/>
            </a:lvl3pPr>
            <a:lvl4pPr indent="-228600" lvl="3" marL="1828800" algn="l">
              <a:spcBef>
                <a:spcPts val="0"/>
              </a:spcBef>
              <a:spcAft>
                <a:spcPts val="0"/>
              </a:spcAft>
              <a:buSzPts val="1200"/>
              <a:buNone/>
              <a:defRPr/>
            </a:lvl4pPr>
            <a:lvl5pPr indent="-228600" lvl="4" marL="2286000" algn="l">
              <a:spcBef>
                <a:spcPts val="0"/>
              </a:spcBef>
              <a:spcAft>
                <a:spcPts val="0"/>
              </a:spcAft>
              <a:buSzPts val="1200"/>
              <a:buNone/>
              <a:defRPr/>
            </a:lvl5pPr>
            <a:lvl6pPr indent="-228600" lvl="5" marL="2743200" algn="l">
              <a:spcBef>
                <a:spcPts val="0"/>
              </a:spcBef>
              <a:spcAft>
                <a:spcPts val="0"/>
              </a:spcAft>
              <a:buSzPts val="1200"/>
              <a:buNone/>
              <a:defRPr/>
            </a:lvl6pPr>
            <a:lvl7pPr indent="-228600" lvl="6" marL="3200400" algn="l">
              <a:spcBef>
                <a:spcPts val="0"/>
              </a:spcBef>
              <a:spcAft>
                <a:spcPts val="0"/>
              </a:spcAft>
              <a:buSzPts val="1200"/>
              <a:buNone/>
              <a:defRPr/>
            </a:lvl7pPr>
            <a:lvl8pPr indent="-228600" lvl="7" marL="3657600" algn="l">
              <a:spcBef>
                <a:spcPts val="0"/>
              </a:spcBef>
              <a:spcAft>
                <a:spcPts val="0"/>
              </a:spcAft>
              <a:buSzPts val="1200"/>
              <a:buNone/>
              <a:defRPr/>
            </a:lvl8pPr>
            <a:lvl9pPr indent="-228600" lvl="8" marL="4114800" algn="l">
              <a:spcBef>
                <a:spcPts val="0"/>
              </a:spcBef>
              <a:spcAft>
                <a:spcPts val="0"/>
              </a:spcAft>
              <a:buSzPts val="1200"/>
              <a:buNone/>
              <a:defRPr/>
            </a:lvl9pPr>
          </a:lstStyle>
          <a:p/>
        </p:txBody>
      </p:sp>
      <p:sp>
        <p:nvSpPr>
          <p:cNvPr id="89" name="Google Shape;89;p21"/>
          <p:cNvSpPr txBox="1"/>
          <p:nvPr>
            <p:ph idx="2" type="body"/>
          </p:nvPr>
        </p:nvSpPr>
        <p:spPr>
          <a:xfrm>
            <a:off x="4676866" y="1347165"/>
            <a:ext cx="4142955" cy="1635458"/>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200"/>
              <a:buNone/>
              <a:defRPr/>
            </a:lvl1pPr>
            <a:lvl2pPr indent="-228600" lvl="1" marL="914400" algn="l">
              <a:spcBef>
                <a:spcPts val="0"/>
              </a:spcBef>
              <a:spcAft>
                <a:spcPts val="0"/>
              </a:spcAft>
              <a:buSzPts val="1200"/>
              <a:buNone/>
              <a:defRPr/>
            </a:lvl2pPr>
            <a:lvl3pPr indent="-228600" lvl="2" marL="1371600" algn="l">
              <a:spcBef>
                <a:spcPts val="0"/>
              </a:spcBef>
              <a:spcAft>
                <a:spcPts val="0"/>
              </a:spcAft>
              <a:buSzPts val="1200"/>
              <a:buNone/>
              <a:defRPr/>
            </a:lvl3pPr>
            <a:lvl4pPr indent="-228600" lvl="3" marL="1828800" algn="l">
              <a:spcBef>
                <a:spcPts val="0"/>
              </a:spcBef>
              <a:spcAft>
                <a:spcPts val="0"/>
              </a:spcAft>
              <a:buSzPts val="1200"/>
              <a:buNone/>
              <a:defRPr/>
            </a:lvl4pPr>
            <a:lvl5pPr indent="-228600" lvl="4" marL="2286000" algn="l">
              <a:spcBef>
                <a:spcPts val="0"/>
              </a:spcBef>
              <a:spcAft>
                <a:spcPts val="0"/>
              </a:spcAft>
              <a:buSzPts val="1200"/>
              <a:buNone/>
              <a:defRPr/>
            </a:lvl5pPr>
            <a:lvl6pPr indent="-228600" lvl="5" marL="2743200" algn="l">
              <a:spcBef>
                <a:spcPts val="0"/>
              </a:spcBef>
              <a:spcAft>
                <a:spcPts val="0"/>
              </a:spcAft>
              <a:buSzPts val="1200"/>
              <a:buNone/>
              <a:defRPr/>
            </a:lvl6pPr>
            <a:lvl7pPr indent="-228600" lvl="6" marL="3200400" algn="l">
              <a:spcBef>
                <a:spcPts val="0"/>
              </a:spcBef>
              <a:spcAft>
                <a:spcPts val="0"/>
              </a:spcAft>
              <a:buSzPts val="1200"/>
              <a:buNone/>
              <a:defRPr/>
            </a:lvl7pPr>
            <a:lvl8pPr indent="-228600" lvl="7" marL="3657600" algn="l">
              <a:spcBef>
                <a:spcPts val="0"/>
              </a:spcBef>
              <a:spcAft>
                <a:spcPts val="0"/>
              </a:spcAft>
              <a:buSzPts val="1200"/>
              <a:buNone/>
              <a:defRPr/>
            </a:lvl8pPr>
            <a:lvl9pPr indent="-228600" lvl="8" marL="4114800" algn="l">
              <a:spcBef>
                <a:spcPts val="0"/>
              </a:spcBef>
              <a:spcAft>
                <a:spcPts val="0"/>
              </a:spcAft>
              <a:buSzPts val="1200"/>
              <a:buNone/>
              <a:defRPr/>
            </a:lvl9pPr>
          </a:lstStyle>
          <a:p/>
        </p:txBody>
      </p:sp>
      <p:sp>
        <p:nvSpPr>
          <p:cNvPr id="90" name="Google Shape;90;p21"/>
          <p:cNvSpPr txBox="1"/>
          <p:nvPr>
            <p:ph idx="3" type="body"/>
          </p:nvPr>
        </p:nvSpPr>
        <p:spPr>
          <a:xfrm>
            <a:off x="4676866" y="3138160"/>
            <a:ext cx="4142955" cy="1635458"/>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200"/>
              <a:buNone/>
              <a:defRPr/>
            </a:lvl1pPr>
            <a:lvl2pPr indent="-228600" lvl="1" marL="914400" algn="l">
              <a:spcBef>
                <a:spcPts val="0"/>
              </a:spcBef>
              <a:spcAft>
                <a:spcPts val="0"/>
              </a:spcAft>
              <a:buSzPts val="1200"/>
              <a:buNone/>
              <a:defRPr/>
            </a:lvl2pPr>
            <a:lvl3pPr indent="-228600" lvl="2" marL="1371600" algn="l">
              <a:spcBef>
                <a:spcPts val="0"/>
              </a:spcBef>
              <a:spcAft>
                <a:spcPts val="0"/>
              </a:spcAft>
              <a:buSzPts val="1200"/>
              <a:buNone/>
              <a:defRPr/>
            </a:lvl3pPr>
            <a:lvl4pPr indent="-228600" lvl="3" marL="1828800" algn="l">
              <a:spcBef>
                <a:spcPts val="0"/>
              </a:spcBef>
              <a:spcAft>
                <a:spcPts val="0"/>
              </a:spcAft>
              <a:buSzPts val="1200"/>
              <a:buNone/>
              <a:defRPr/>
            </a:lvl4pPr>
            <a:lvl5pPr indent="-228600" lvl="4" marL="2286000" algn="l">
              <a:spcBef>
                <a:spcPts val="0"/>
              </a:spcBef>
              <a:spcAft>
                <a:spcPts val="0"/>
              </a:spcAft>
              <a:buSzPts val="1200"/>
              <a:buNone/>
              <a:defRPr/>
            </a:lvl5pPr>
            <a:lvl6pPr indent="-228600" lvl="5" marL="2743200" algn="l">
              <a:spcBef>
                <a:spcPts val="0"/>
              </a:spcBef>
              <a:spcAft>
                <a:spcPts val="0"/>
              </a:spcAft>
              <a:buSzPts val="1200"/>
              <a:buNone/>
              <a:defRPr/>
            </a:lvl6pPr>
            <a:lvl7pPr indent="-228600" lvl="6" marL="3200400" algn="l">
              <a:spcBef>
                <a:spcPts val="0"/>
              </a:spcBef>
              <a:spcAft>
                <a:spcPts val="0"/>
              </a:spcAft>
              <a:buSzPts val="1200"/>
              <a:buNone/>
              <a:defRPr/>
            </a:lvl7pPr>
            <a:lvl8pPr indent="-228600" lvl="7" marL="3657600" algn="l">
              <a:spcBef>
                <a:spcPts val="0"/>
              </a:spcBef>
              <a:spcAft>
                <a:spcPts val="0"/>
              </a:spcAft>
              <a:buSzPts val="1200"/>
              <a:buNone/>
              <a:defRPr/>
            </a:lvl8pPr>
            <a:lvl9pPr indent="-228600" lvl="8" marL="4114800" algn="l">
              <a:spcBef>
                <a:spcPts val="0"/>
              </a:spcBef>
              <a:spcAft>
                <a:spcPts val="0"/>
              </a:spcAft>
              <a:buSzPts val="12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a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91" name="Shape 91"/>
        <p:cNvGrpSpPr/>
        <p:nvPr/>
      </p:nvGrpSpPr>
      <p:grpSpPr>
        <a:xfrm>
          <a:off x="0" y="0"/>
          <a:ext cx="0" cy="0"/>
          <a:chOff x="0" y="0"/>
          <a:chExt cx="0" cy="0"/>
        </a:xfrm>
      </p:grpSpPr>
      <p:sp>
        <p:nvSpPr>
          <p:cNvPr id="92" name="Google Shape;92;p22"/>
          <p:cNvSpPr txBox="1"/>
          <p:nvPr>
            <p:ph type="title"/>
          </p:nvPr>
        </p:nvSpPr>
        <p:spPr>
          <a:xfrm>
            <a:off x="326551" y="205014"/>
            <a:ext cx="8490330" cy="652273"/>
          </a:xfrm>
          <a:prstGeom prst="rect">
            <a:avLst/>
          </a:prstGeom>
          <a:noFill/>
          <a:ln>
            <a:noFill/>
          </a:ln>
        </p:spPr>
        <p:txBody>
          <a:bodyPr anchorCtr="1" anchor="ctr" bIns="0" lIns="0" spcFirstLastPara="1" rIns="0" wrap="square" tIns="0">
            <a:noAutofit/>
          </a:bodyPr>
          <a:lstStyle>
            <a:lvl1pPr lvl="0" algn="l">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p:txBody>
      </p:sp>
      <p:sp>
        <p:nvSpPr>
          <p:cNvPr id="93" name="Google Shape;93;p22"/>
          <p:cNvSpPr txBox="1"/>
          <p:nvPr>
            <p:ph idx="1" type="body"/>
          </p:nvPr>
        </p:nvSpPr>
        <p:spPr>
          <a:xfrm>
            <a:off x="326551" y="1347165"/>
            <a:ext cx="4142955" cy="1635458"/>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200"/>
              <a:buNone/>
              <a:defRPr/>
            </a:lvl1pPr>
            <a:lvl2pPr indent="-228600" lvl="1" marL="914400" algn="l">
              <a:spcBef>
                <a:spcPts val="0"/>
              </a:spcBef>
              <a:spcAft>
                <a:spcPts val="0"/>
              </a:spcAft>
              <a:buSzPts val="1200"/>
              <a:buNone/>
              <a:defRPr/>
            </a:lvl2pPr>
            <a:lvl3pPr indent="-228600" lvl="2" marL="1371600" algn="l">
              <a:spcBef>
                <a:spcPts val="0"/>
              </a:spcBef>
              <a:spcAft>
                <a:spcPts val="0"/>
              </a:spcAft>
              <a:buSzPts val="1200"/>
              <a:buNone/>
              <a:defRPr/>
            </a:lvl3pPr>
            <a:lvl4pPr indent="-228600" lvl="3" marL="1828800" algn="l">
              <a:spcBef>
                <a:spcPts val="0"/>
              </a:spcBef>
              <a:spcAft>
                <a:spcPts val="0"/>
              </a:spcAft>
              <a:buSzPts val="1200"/>
              <a:buNone/>
              <a:defRPr/>
            </a:lvl4pPr>
            <a:lvl5pPr indent="-228600" lvl="4" marL="2286000" algn="l">
              <a:spcBef>
                <a:spcPts val="0"/>
              </a:spcBef>
              <a:spcAft>
                <a:spcPts val="0"/>
              </a:spcAft>
              <a:buSzPts val="1200"/>
              <a:buNone/>
              <a:defRPr/>
            </a:lvl5pPr>
            <a:lvl6pPr indent="-228600" lvl="5" marL="2743200" algn="l">
              <a:spcBef>
                <a:spcPts val="0"/>
              </a:spcBef>
              <a:spcAft>
                <a:spcPts val="0"/>
              </a:spcAft>
              <a:buSzPts val="1200"/>
              <a:buNone/>
              <a:defRPr/>
            </a:lvl6pPr>
            <a:lvl7pPr indent="-228600" lvl="6" marL="3200400" algn="l">
              <a:spcBef>
                <a:spcPts val="0"/>
              </a:spcBef>
              <a:spcAft>
                <a:spcPts val="0"/>
              </a:spcAft>
              <a:buSzPts val="1200"/>
              <a:buNone/>
              <a:defRPr/>
            </a:lvl7pPr>
            <a:lvl8pPr indent="-228600" lvl="7" marL="3657600" algn="l">
              <a:spcBef>
                <a:spcPts val="0"/>
              </a:spcBef>
              <a:spcAft>
                <a:spcPts val="0"/>
              </a:spcAft>
              <a:buSzPts val="1200"/>
              <a:buNone/>
              <a:defRPr/>
            </a:lvl8pPr>
            <a:lvl9pPr indent="-228600" lvl="8" marL="4114800" algn="l">
              <a:spcBef>
                <a:spcPts val="0"/>
              </a:spcBef>
              <a:spcAft>
                <a:spcPts val="0"/>
              </a:spcAft>
              <a:buSzPts val="1200"/>
              <a:buNone/>
              <a:defRPr/>
            </a:lvl9pPr>
          </a:lstStyle>
          <a:p/>
        </p:txBody>
      </p:sp>
      <p:sp>
        <p:nvSpPr>
          <p:cNvPr id="94" name="Google Shape;94;p22"/>
          <p:cNvSpPr txBox="1"/>
          <p:nvPr>
            <p:ph idx="2" type="body"/>
          </p:nvPr>
        </p:nvSpPr>
        <p:spPr>
          <a:xfrm>
            <a:off x="4676866" y="1347165"/>
            <a:ext cx="4142955" cy="1635458"/>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200"/>
              <a:buNone/>
              <a:defRPr/>
            </a:lvl1pPr>
            <a:lvl2pPr indent="-228600" lvl="1" marL="914400" algn="l">
              <a:spcBef>
                <a:spcPts val="0"/>
              </a:spcBef>
              <a:spcAft>
                <a:spcPts val="0"/>
              </a:spcAft>
              <a:buSzPts val="1200"/>
              <a:buNone/>
              <a:defRPr/>
            </a:lvl2pPr>
            <a:lvl3pPr indent="-228600" lvl="2" marL="1371600" algn="l">
              <a:spcBef>
                <a:spcPts val="0"/>
              </a:spcBef>
              <a:spcAft>
                <a:spcPts val="0"/>
              </a:spcAft>
              <a:buSzPts val="1200"/>
              <a:buNone/>
              <a:defRPr/>
            </a:lvl3pPr>
            <a:lvl4pPr indent="-228600" lvl="3" marL="1828800" algn="l">
              <a:spcBef>
                <a:spcPts val="0"/>
              </a:spcBef>
              <a:spcAft>
                <a:spcPts val="0"/>
              </a:spcAft>
              <a:buSzPts val="1200"/>
              <a:buNone/>
              <a:defRPr/>
            </a:lvl4pPr>
            <a:lvl5pPr indent="-228600" lvl="4" marL="2286000" algn="l">
              <a:spcBef>
                <a:spcPts val="0"/>
              </a:spcBef>
              <a:spcAft>
                <a:spcPts val="0"/>
              </a:spcAft>
              <a:buSzPts val="1200"/>
              <a:buNone/>
              <a:defRPr/>
            </a:lvl5pPr>
            <a:lvl6pPr indent="-228600" lvl="5" marL="2743200" algn="l">
              <a:spcBef>
                <a:spcPts val="0"/>
              </a:spcBef>
              <a:spcAft>
                <a:spcPts val="0"/>
              </a:spcAft>
              <a:buSzPts val="1200"/>
              <a:buNone/>
              <a:defRPr/>
            </a:lvl6pPr>
            <a:lvl7pPr indent="-228600" lvl="6" marL="3200400" algn="l">
              <a:spcBef>
                <a:spcPts val="0"/>
              </a:spcBef>
              <a:spcAft>
                <a:spcPts val="0"/>
              </a:spcAft>
              <a:buSzPts val="1200"/>
              <a:buNone/>
              <a:defRPr/>
            </a:lvl7pPr>
            <a:lvl8pPr indent="-228600" lvl="7" marL="3657600" algn="l">
              <a:spcBef>
                <a:spcPts val="0"/>
              </a:spcBef>
              <a:spcAft>
                <a:spcPts val="0"/>
              </a:spcAft>
              <a:buSzPts val="1200"/>
              <a:buNone/>
              <a:defRPr/>
            </a:lvl8pPr>
            <a:lvl9pPr indent="-228600" lvl="8" marL="4114800" algn="l">
              <a:spcBef>
                <a:spcPts val="0"/>
              </a:spcBef>
              <a:spcAft>
                <a:spcPts val="0"/>
              </a:spcAft>
              <a:buSzPts val="1200"/>
              <a:buNone/>
              <a:defRPr/>
            </a:lvl9pPr>
          </a:lstStyle>
          <a:p/>
        </p:txBody>
      </p:sp>
      <p:sp>
        <p:nvSpPr>
          <p:cNvPr id="95" name="Google Shape;95;p22"/>
          <p:cNvSpPr txBox="1"/>
          <p:nvPr>
            <p:ph idx="3" type="body"/>
          </p:nvPr>
        </p:nvSpPr>
        <p:spPr>
          <a:xfrm>
            <a:off x="326551" y="3138160"/>
            <a:ext cx="8490330" cy="1635458"/>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200"/>
              <a:buNone/>
              <a:defRPr/>
            </a:lvl1pPr>
            <a:lvl2pPr indent="-228600" lvl="1" marL="914400" algn="l">
              <a:spcBef>
                <a:spcPts val="0"/>
              </a:spcBef>
              <a:spcAft>
                <a:spcPts val="0"/>
              </a:spcAft>
              <a:buSzPts val="1200"/>
              <a:buNone/>
              <a:defRPr/>
            </a:lvl2pPr>
            <a:lvl3pPr indent="-228600" lvl="2" marL="1371600" algn="l">
              <a:spcBef>
                <a:spcPts val="0"/>
              </a:spcBef>
              <a:spcAft>
                <a:spcPts val="0"/>
              </a:spcAft>
              <a:buSzPts val="1200"/>
              <a:buNone/>
              <a:defRPr/>
            </a:lvl3pPr>
            <a:lvl4pPr indent="-228600" lvl="3" marL="1828800" algn="l">
              <a:spcBef>
                <a:spcPts val="0"/>
              </a:spcBef>
              <a:spcAft>
                <a:spcPts val="0"/>
              </a:spcAft>
              <a:buSzPts val="1200"/>
              <a:buNone/>
              <a:defRPr/>
            </a:lvl4pPr>
            <a:lvl5pPr indent="-228600" lvl="4" marL="2286000" algn="l">
              <a:spcBef>
                <a:spcPts val="0"/>
              </a:spcBef>
              <a:spcAft>
                <a:spcPts val="0"/>
              </a:spcAft>
              <a:buSzPts val="1200"/>
              <a:buNone/>
              <a:defRPr/>
            </a:lvl5pPr>
            <a:lvl6pPr indent="-228600" lvl="5" marL="2743200" algn="l">
              <a:spcBef>
                <a:spcPts val="0"/>
              </a:spcBef>
              <a:spcAft>
                <a:spcPts val="0"/>
              </a:spcAft>
              <a:buSzPts val="1200"/>
              <a:buNone/>
              <a:defRPr/>
            </a:lvl6pPr>
            <a:lvl7pPr indent="-228600" lvl="6" marL="3200400" algn="l">
              <a:spcBef>
                <a:spcPts val="0"/>
              </a:spcBef>
              <a:spcAft>
                <a:spcPts val="0"/>
              </a:spcAft>
              <a:buSzPts val="1200"/>
              <a:buNone/>
              <a:defRPr/>
            </a:lvl7pPr>
            <a:lvl8pPr indent="-228600" lvl="7" marL="3657600" algn="l">
              <a:spcBef>
                <a:spcPts val="0"/>
              </a:spcBef>
              <a:spcAft>
                <a:spcPts val="0"/>
              </a:spcAft>
              <a:buSzPts val="1200"/>
              <a:buNone/>
              <a:defRPr/>
            </a:lvl8pPr>
            <a:lvl9pPr indent="-228600" lvl="8" marL="4114800" algn="l">
              <a:spcBef>
                <a:spcPts val="0"/>
              </a:spcBef>
              <a:spcAft>
                <a:spcPts val="0"/>
              </a:spcAft>
              <a:buSzPts val="12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96" name="Shape 96"/>
        <p:cNvGrpSpPr/>
        <p:nvPr/>
      </p:nvGrpSpPr>
      <p:grpSpPr>
        <a:xfrm>
          <a:off x="0" y="0"/>
          <a:ext cx="0" cy="0"/>
          <a:chOff x="0" y="0"/>
          <a:chExt cx="0" cy="0"/>
        </a:xfrm>
      </p:grpSpPr>
      <p:sp>
        <p:nvSpPr>
          <p:cNvPr id="97" name="Google Shape;97;p23"/>
          <p:cNvSpPr txBox="1"/>
          <p:nvPr>
            <p:ph type="title"/>
          </p:nvPr>
        </p:nvSpPr>
        <p:spPr>
          <a:xfrm>
            <a:off x="326551" y="205014"/>
            <a:ext cx="8490330" cy="652273"/>
          </a:xfrm>
          <a:prstGeom prst="rect">
            <a:avLst/>
          </a:prstGeom>
          <a:noFill/>
          <a:ln>
            <a:noFill/>
          </a:ln>
        </p:spPr>
        <p:txBody>
          <a:bodyPr anchorCtr="1" anchor="ctr" bIns="0" lIns="0" spcFirstLastPara="1" rIns="0" wrap="square" tIns="0">
            <a:noAutofit/>
          </a:bodyPr>
          <a:lstStyle>
            <a:lvl1pPr lvl="0" algn="l">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p:txBody>
      </p:sp>
      <p:sp>
        <p:nvSpPr>
          <p:cNvPr id="98" name="Google Shape;98;p23"/>
          <p:cNvSpPr txBox="1"/>
          <p:nvPr>
            <p:ph idx="1" type="body"/>
          </p:nvPr>
        </p:nvSpPr>
        <p:spPr>
          <a:xfrm>
            <a:off x="326551" y="1347165"/>
            <a:ext cx="8490330" cy="1635458"/>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200"/>
              <a:buNone/>
              <a:defRPr/>
            </a:lvl1pPr>
            <a:lvl2pPr indent="-228600" lvl="1" marL="914400" algn="l">
              <a:spcBef>
                <a:spcPts val="0"/>
              </a:spcBef>
              <a:spcAft>
                <a:spcPts val="0"/>
              </a:spcAft>
              <a:buSzPts val="1200"/>
              <a:buNone/>
              <a:defRPr/>
            </a:lvl2pPr>
            <a:lvl3pPr indent="-228600" lvl="2" marL="1371600" algn="l">
              <a:spcBef>
                <a:spcPts val="0"/>
              </a:spcBef>
              <a:spcAft>
                <a:spcPts val="0"/>
              </a:spcAft>
              <a:buSzPts val="1200"/>
              <a:buNone/>
              <a:defRPr/>
            </a:lvl3pPr>
            <a:lvl4pPr indent="-228600" lvl="3" marL="1828800" algn="l">
              <a:spcBef>
                <a:spcPts val="0"/>
              </a:spcBef>
              <a:spcAft>
                <a:spcPts val="0"/>
              </a:spcAft>
              <a:buSzPts val="1200"/>
              <a:buNone/>
              <a:defRPr/>
            </a:lvl4pPr>
            <a:lvl5pPr indent="-228600" lvl="4" marL="2286000" algn="l">
              <a:spcBef>
                <a:spcPts val="0"/>
              </a:spcBef>
              <a:spcAft>
                <a:spcPts val="0"/>
              </a:spcAft>
              <a:buSzPts val="1200"/>
              <a:buNone/>
              <a:defRPr/>
            </a:lvl5pPr>
            <a:lvl6pPr indent="-228600" lvl="5" marL="2743200" algn="l">
              <a:spcBef>
                <a:spcPts val="0"/>
              </a:spcBef>
              <a:spcAft>
                <a:spcPts val="0"/>
              </a:spcAft>
              <a:buSzPts val="1200"/>
              <a:buNone/>
              <a:defRPr/>
            </a:lvl6pPr>
            <a:lvl7pPr indent="-228600" lvl="6" marL="3200400" algn="l">
              <a:spcBef>
                <a:spcPts val="0"/>
              </a:spcBef>
              <a:spcAft>
                <a:spcPts val="0"/>
              </a:spcAft>
              <a:buSzPts val="1200"/>
              <a:buNone/>
              <a:defRPr/>
            </a:lvl7pPr>
            <a:lvl8pPr indent="-228600" lvl="7" marL="3657600" algn="l">
              <a:spcBef>
                <a:spcPts val="0"/>
              </a:spcBef>
              <a:spcAft>
                <a:spcPts val="0"/>
              </a:spcAft>
              <a:buSzPts val="1200"/>
              <a:buNone/>
              <a:defRPr/>
            </a:lvl8pPr>
            <a:lvl9pPr indent="-228600" lvl="8" marL="4114800" algn="l">
              <a:spcBef>
                <a:spcPts val="0"/>
              </a:spcBef>
              <a:spcAft>
                <a:spcPts val="0"/>
              </a:spcAft>
              <a:buSzPts val="1200"/>
              <a:buNone/>
              <a:defRPr/>
            </a:lvl9pPr>
          </a:lstStyle>
          <a:p/>
        </p:txBody>
      </p:sp>
      <p:sp>
        <p:nvSpPr>
          <p:cNvPr id="99" name="Google Shape;99;p23"/>
          <p:cNvSpPr txBox="1"/>
          <p:nvPr>
            <p:ph idx="2" type="body"/>
          </p:nvPr>
        </p:nvSpPr>
        <p:spPr>
          <a:xfrm>
            <a:off x="326551" y="3138160"/>
            <a:ext cx="8490330" cy="1635458"/>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200"/>
              <a:buNone/>
              <a:defRPr/>
            </a:lvl1pPr>
            <a:lvl2pPr indent="-228600" lvl="1" marL="914400" algn="l">
              <a:spcBef>
                <a:spcPts val="0"/>
              </a:spcBef>
              <a:spcAft>
                <a:spcPts val="0"/>
              </a:spcAft>
              <a:buSzPts val="1200"/>
              <a:buNone/>
              <a:defRPr/>
            </a:lvl2pPr>
            <a:lvl3pPr indent="-228600" lvl="2" marL="1371600" algn="l">
              <a:spcBef>
                <a:spcPts val="0"/>
              </a:spcBef>
              <a:spcAft>
                <a:spcPts val="0"/>
              </a:spcAft>
              <a:buSzPts val="1200"/>
              <a:buNone/>
              <a:defRPr/>
            </a:lvl3pPr>
            <a:lvl4pPr indent="-228600" lvl="3" marL="1828800" algn="l">
              <a:spcBef>
                <a:spcPts val="0"/>
              </a:spcBef>
              <a:spcAft>
                <a:spcPts val="0"/>
              </a:spcAft>
              <a:buSzPts val="1200"/>
              <a:buNone/>
              <a:defRPr/>
            </a:lvl4pPr>
            <a:lvl5pPr indent="-228600" lvl="4" marL="2286000" algn="l">
              <a:spcBef>
                <a:spcPts val="0"/>
              </a:spcBef>
              <a:spcAft>
                <a:spcPts val="0"/>
              </a:spcAft>
              <a:buSzPts val="1200"/>
              <a:buNone/>
              <a:defRPr/>
            </a:lvl5pPr>
            <a:lvl6pPr indent="-228600" lvl="5" marL="2743200" algn="l">
              <a:spcBef>
                <a:spcPts val="0"/>
              </a:spcBef>
              <a:spcAft>
                <a:spcPts val="0"/>
              </a:spcAft>
              <a:buSzPts val="1200"/>
              <a:buNone/>
              <a:defRPr/>
            </a:lvl6pPr>
            <a:lvl7pPr indent="-228600" lvl="6" marL="3200400" algn="l">
              <a:spcBef>
                <a:spcPts val="0"/>
              </a:spcBef>
              <a:spcAft>
                <a:spcPts val="0"/>
              </a:spcAft>
              <a:buSzPts val="1200"/>
              <a:buNone/>
              <a:defRPr/>
            </a:lvl7pPr>
            <a:lvl8pPr indent="-228600" lvl="7" marL="3657600" algn="l">
              <a:spcBef>
                <a:spcPts val="0"/>
              </a:spcBef>
              <a:spcAft>
                <a:spcPts val="0"/>
              </a:spcAft>
              <a:buSzPts val="1200"/>
              <a:buNone/>
              <a:defRPr/>
            </a:lvl8pPr>
            <a:lvl9pPr indent="-228600" lvl="8" marL="4114800" algn="l">
              <a:spcBef>
                <a:spcPts val="0"/>
              </a:spcBef>
              <a:spcAft>
                <a:spcPts val="0"/>
              </a:spcAft>
              <a:buSzPts val="12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00" name="Shape 100"/>
        <p:cNvGrpSpPr/>
        <p:nvPr/>
      </p:nvGrpSpPr>
      <p:grpSpPr>
        <a:xfrm>
          <a:off x="0" y="0"/>
          <a:ext cx="0" cy="0"/>
          <a:chOff x="0" y="0"/>
          <a:chExt cx="0" cy="0"/>
        </a:xfrm>
      </p:grpSpPr>
      <p:sp>
        <p:nvSpPr>
          <p:cNvPr id="101" name="Google Shape;101;p24"/>
          <p:cNvSpPr txBox="1"/>
          <p:nvPr>
            <p:ph type="title"/>
          </p:nvPr>
        </p:nvSpPr>
        <p:spPr>
          <a:xfrm>
            <a:off x="326551" y="205014"/>
            <a:ext cx="8490330" cy="652273"/>
          </a:xfrm>
          <a:prstGeom prst="rect">
            <a:avLst/>
          </a:prstGeom>
          <a:noFill/>
          <a:ln>
            <a:noFill/>
          </a:ln>
        </p:spPr>
        <p:txBody>
          <a:bodyPr anchorCtr="1" anchor="ctr" bIns="0" lIns="0" spcFirstLastPara="1" rIns="0" wrap="square" tIns="0">
            <a:noAutofit/>
          </a:bodyPr>
          <a:lstStyle>
            <a:lvl1pPr lvl="0" algn="l">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p:txBody>
      </p:sp>
      <p:sp>
        <p:nvSpPr>
          <p:cNvPr id="102" name="Google Shape;102;p24"/>
          <p:cNvSpPr txBox="1"/>
          <p:nvPr>
            <p:ph idx="1" type="body"/>
          </p:nvPr>
        </p:nvSpPr>
        <p:spPr>
          <a:xfrm>
            <a:off x="326551" y="1347165"/>
            <a:ext cx="4142955" cy="1635458"/>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200"/>
              <a:buNone/>
              <a:defRPr/>
            </a:lvl1pPr>
            <a:lvl2pPr indent="-228600" lvl="1" marL="914400" algn="l">
              <a:spcBef>
                <a:spcPts val="0"/>
              </a:spcBef>
              <a:spcAft>
                <a:spcPts val="0"/>
              </a:spcAft>
              <a:buSzPts val="1200"/>
              <a:buNone/>
              <a:defRPr/>
            </a:lvl2pPr>
            <a:lvl3pPr indent="-228600" lvl="2" marL="1371600" algn="l">
              <a:spcBef>
                <a:spcPts val="0"/>
              </a:spcBef>
              <a:spcAft>
                <a:spcPts val="0"/>
              </a:spcAft>
              <a:buSzPts val="1200"/>
              <a:buNone/>
              <a:defRPr/>
            </a:lvl3pPr>
            <a:lvl4pPr indent="-228600" lvl="3" marL="1828800" algn="l">
              <a:spcBef>
                <a:spcPts val="0"/>
              </a:spcBef>
              <a:spcAft>
                <a:spcPts val="0"/>
              </a:spcAft>
              <a:buSzPts val="1200"/>
              <a:buNone/>
              <a:defRPr/>
            </a:lvl4pPr>
            <a:lvl5pPr indent="-228600" lvl="4" marL="2286000" algn="l">
              <a:spcBef>
                <a:spcPts val="0"/>
              </a:spcBef>
              <a:spcAft>
                <a:spcPts val="0"/>
              </a:spcAft>
              <a:buSzPts val="1200"/>
              <a:buNone/>
              <a:defRPr/>
            </a:lvl5pPr>
            <a:lvl6pPr indent="-228600" lvl="5" marL="2743200" algn="l">
              <a:spcBef>
                <a:spcPts val="0"/>
              </a:spcBef>
              <a:spcAft>
                <a:spcPts val="0"/>
              </a:spcAft>
              <a:buSzPts val="1200"/>
              <a:buNone/>
              <a:defRPr/>
            </a:lvl6pPr>
            <a:lvl7pPr indent="-228600" lvl="6" marL="3200400" algn="l">
              <a:spcBef>
                <a:spcPts val="0"/>
              </a:spcBef>
              <a:spcAft>
                <a:spcPts val="0"/>
              </a:spcAft>
              <a:buSzPts val="1200"/>
              <a:buNone/>
              <a:defRPr/>
            </a:lvl7pPr>
            <a:lvl8pPr indent="-228600" lvl="7" marL="3657600" algn="l">
              <a:spcBef>
                <a:spcPts val="0"/>
              </a:spcBef>
              <a:spcAft>
                <a:spcPts val="0"/>
              </a:spcAft>
              <a:buSzPts val="1200"/>
              <a:buNone/>
              <a:defRPr/>
            </a:lvl8pPr>
            <a:lvl9pPr indent="-228600" lvl="8" marL="4114800" algn="l">
              <a:spcBef>
                <a:spcPts val="0"/>
              </a:spcBef>
              <a:spcAft>
                <a:spcPts val="0"/>
              </a:spcAft>
              <a:buSzPts val="1200"/>
              <a:buNone/>
              <a:defRPr/>
            </a:lvl9pPr>
          </a:lstStyle>
          <a:p/>
        </p:txBody>
      </p:sp>
      <p:sp>
        <p:nvSpPr>
          <p:cNvPr id="103" name="Google Shape;103;p24"/>
          <p:cNvSpPr txBox="1"/>
          <p:nvPr>
            <p:ph idx="2" type="body"/>
          </p:nvPr>
        </p:nvSpPr>
        <p:spPr>
          <a:xfrm>
            <a:off x="4676866" y="1347165"/>
            <a:ext cx="4142955" cy="1635458"/>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200"/>
              <a:buNone/>
              <a:defRPr/>
            </a:lvl1pPr>
            <a:lvl2pPr indent="-228600" lvl="1" marL="914400" algn="l">
              <a:spcBef>
                <a:spcPts val="0"/>
              </a:spcBef>
              <a:spcAft>
                <a:spcPts val="0"/>
              </a:spcAft>
              <a:buSzPts val="1200"/>
              <a:buNone/>
              <a:defRPr/>
            </a:lvl2pPr>
            <a:lvl3pPr indent="-228600" lvl="2" marL="1371600" algn="l">
              <a:spcBef>
                <a:spcPts val="0"/>
              </a:spcBef>
              <a:spcAft>
                <a:spcPts val="0"/>
              </a:spcAft>
              <a:buSzPts val="1200"/>
              <a:buNone/>
              <a:defRPr/>
            </a:lvl3pPr>
            <a:lvl4pPr indent="-228600" lvl="3" marL="1828800" algn="l">
              <a:spcBef>
                <a:spcPts val="0"/>
              </a:spcBef>
              <a:spcAft>
                <a:spcPts val="0"/>
              </a:spcAft>
              <a:buSzPts val="1200"/>
              <a:buNone/>
              <a:defRPr/>
            </a:lvl4pPr>
            <a:lvl5pPr indent="-228600" lvl="4" marL="2286000" algn="l">
              <a:spcBef>
                <a:spcPts val="0"/>
              </a:spcBef>
              <a:spcAft>
                <a:spcPts val="0"/>
              </a:spcAft>
              <a:buSzPts val="1200"/>
              <a:buNone/>
              <a:defRPr/>
            </a:lvl5pPr>
            <a:lvl6pPr indent="-228600" lvl="5" marL="2743200" algn="l">
              <a:spcBef>
                <a:spcPts val="0"/>
              </a:spcBef>
              <a:spcAft>
                <a:spcPts val="0"/>
              </a:spcAft>
              <a:buSzPts val="1200"/>
              <a:buNone/>
              <a:defRPr/>
            </a:lvl6pPr>
            <a:lvl7pPr indent="-228600" lvl="6" marL="3200400" algn="l">
              <a:spcBef>
                <a:spcPts val="0"/>
              </a:spcBef>
              <a:spcAft>
                <a:spcPts val="0"/>
              </a:spcAft>
              <a:buSzPts val="1200"/>
              <a:buNone/>
              <a:defRPr/>
            </a:lvl7pPr>
            <a:lvl8pPr indent="-228600" lvl="7" marL="3657600" algn="l">
              <a:spcBef>
                <a:spcPts val="0"/>
              </a:spcBef>
              <a:spcAft>
                <a:spcPts val="0"/>
              </a:spcAft>
              <a:buSzPts val="1200"/>
              <a:buNone/>
              <a:defRPr/>
            </a:lvl8pPr>
            <a:lvl9pPr indent="-228600" lvl="8" marL="4114800" algn="l">
              <a:spcBef>
                <a:spcPts val="0"/>
              </a:spcBef>
              <a:spcAft>
                <a:spcPts val="0"/>
              </a:spcAft>
              <a:buSzPts val="1200"/>
              <a:buNone/>
              <a:defRPr/>
            </a:lvl9pPr>
          </a:lstStyle>
          <a:p/>
        </p:txBody>
      </p:sp>
      <p:sp>
        <p:nvSpPr>
          <p:cNvPr id="104" name="Google Shape;104;p24"/>
          <p:cNvSpPr txBox="1"/>
          <p:nvPr>
            <p:ph idx="3" type="body"/>
          </p:nvPr>
        </p:nvSpPr>
        <p:spPr>
          <a:xfrm>
            <a:off x="4676866" y="3138160"/>
            <a:ext cx="4142955" cy="1635458"/>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200"/>
              <a:buNone/>
              <a:defRPr/>
            </a:lvl1pPr>
            <a:lvl2pPr indent="-228600" lvl="1" marL="914400" algn="l">
              <a:spcBef>
                <a:spcPts val="0"/>
              </a:spcBef>
              <a:spcAft>
                <a:spcPts val="0"/>
              </a:spcAft>
              <a:buSzPts val="1200"/>
              <a:buNone/>
              <a:defRPr/>
            </a:lvl2pPr>
            <a:lvl3pPr indent="-228600" lvl="2" marL="1371600" algn="l">
              <a:spcBef>
                <a:spcPts val="0"/>
              </a:spcBef>
              <a:spcAft>
                <a:spcPts val="0"/>
              </a:spcAft>
              <a:buSzPts val="1200"/>
              <a:buNone/>
              <a:defRPr/>
            </a:lvl3pPr>
            <a:lvl4pPr indent="-228600" lvl="3" marL="1828800" algn="l">
              <a:spcBef>
                <a:spcPts val="0"/>
              </a:spcBef>
              <a:spcAft>
                <a:spcPts val="0"/>
              </a:spcAft>
              <a:buSzPts val="1200"/>
              <a:buNone/>
              <a:defRPr/>
            </a:lvl4pPr>
            <a:lvl5pPr indent="-228600" lvl="4" marL="2286000" algn="l">
              <a:spcBef>
                <a:spcPts val="0"/>
              </a:spcBef>
              <a:spcAft>
                <a:spcPts val="0"/>
              </a:spcAft>
              <a:buSzPts val="1200"/>
              <a:buNone/>
              <a:defRPr/>
            </a:lvl5pPr>
            <a:lvl6pPr indent="-228600" lvl="5" marL="2743200" algn="l">
              <a:spcBef>
                <a:spcPts val="0"/>
              </a:spcBef>
              <a:spcAft>
                <a:spcPts val="0"/>
              </a:spcAft>
              <a:buSzPts val="1200"/>
              <a:buNone/>
              <a:defRPr/>
            </a:lvl6pPr>
            <a:lvl7pPr indent="-228600" lvl="6" marL="3200400" algn="l">
              <a:spcBef>
                <a:spcPts val="0"/>
              </a:spcBef>
              <a:spcAft>
                <a:spcPts val="0"/>
              </a:spcAft>
              <a:buSzPts val="1200"/>
              <a:buNone/>
              <a:defRPr/>
            </a:lvl7pPr>
            <a:lvl8pPr indent="-228600" lvl="7" marL="3657600" algn="l">
              <a:spcBef>
                <a:spcPts val="0"/>
              </a:spcBef>
              <a:spcAft>
                <a:spcPts val="0"/>
              </a:spcAft>
              <a:buSzPts val="1200"/>
              <a:buNone/>
              <a:defRPr/>
            </a:lvl8pPr>
            <a:lvl9pPr indent="-228600" lvl="8" marL="4114800" algn="l">
              <a:spcBef>
                <a:spcPts val="0"/>
              </a:spcBef>
              <a:spcAft>
                <a:spcPts val="0"/>
              </a:spcAft>
              <a:buSzPts val="1200"/>
              <a:buNone/>
              <a:defRPr/>
            </a:lvl9pPr>
          </a:lstStyle>
          <a:p/>
        </p:txBody>
      </p:sp>
      <p:sp>
        <p:nvSpPr>
          <p:cNvPr id="105" name="Google Shape;105;p24"/>
          <p:cNvSpPr txBox="1"/>
          <p:nvPr>
            <p:ph idx="4" type="body"/>
          </p:nvPr>
        </p:nvSpPr>
        <p:spPr>
          <a:xfrm>
            <a:off x="326551" y="3138160"/>
            <a:ext cx="4142955" cy="1635458"/>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200"/>
              <a:buNone/>
              <a:defRPr/>
            </a:lvl1pPr>
            <a:lvl2pPr indent="-228600" lvl="1" marL="914400" algn="l">
              <a:spcBef>
                <a:spcPts val="0"/>
              </a:spcBef>
              <a:spcAft>
                <a:spcPts val="0"/>
              </a:spcAft>
              <a:buSzPts val="1200"/>
              <a:buNone/>
              <a:defRPr/>
            </a:lvl2pPr>
            <a:lvl3pPr indent="-228600" lvl="2" marL="1371600" algn="l">
              <a:spcBef>
                <a:spcPts val="0"/>
              </a:spcBef>
              <a:spcAft>
                <a:spcPts val="0"/>
              </a:spcAft>
              <a:buSzPts val="1200"/>
              <a:buNone/>
              <a:defRPr/>
            </a:lvl3pPr>
            <a:lvl4pPr indent="-228600" lvl="3" marL="1828800" algn="l">
              <a:spcBef>
                <a:spcPts val="0"/>
              </a:spcBef>
              <a:spcAft>
                <a:spcPts val="0"/>
              </a:spcAft>
              <a:buSzPts val="1200"/>
              <a:buNone/>
              <a:defRPr/>
            </a:lvl4pPr>
            <a:lvl5pPr indent="-228600" lvl="4" marL="2286000" algn="l">
              <a:spcBef>
                <a:spcPts val="0"/>
              </a:spcBef>
              <a:spcAft>
                <a:spcPts val="0"/>
              </a:spcAft>
              <a:buSzPts val="1200"/>
              <a:buNone/>
              <a:defRPr/>
            </a:lvl5pPr>
            <a:lvl6pPr indent="-228600" lvl="5" marL="2743200" algn="l">
              <a:spcBef>
                <a:spcPts val="0"/>
              </a:spcBef>
              <a:spcAft>
                <a:spcPts val="0"/>
              </a:spcAft>
              <a:buSzPts val="1200"/>
              <a:buNone/>
              <a:defRPr/>
            </a:lvl6pPr>
            <a:lvl7pPr indent="-228600" lvl="6" marL="3200400" algn="l">
              <a:spcBef>
                <a:spcPts val="0"/>
              </a:spcBef>
              <a:spcAft>
                <a:spcPts val="0"/>
              </a:spcAft>
              <a:buSzPts val="1200"/>
              <a:buNone/>
              <a:defRPr/>
            </a:lvl7pPr>
            <a:lvl8pPr indent="-228600" lvl="7" marL="3657600" algn="l">
              <a:spcBef>
                <a:spcPts val="0"/>
              </a:spcBef>
              <a:spcAft>
                <a:spcPts val="0"/>
              </a:spcAft>
              <a:buSzPts val="1200"/>
              <a:buNone/>
              <a:defRPr/>
            </a:lvl8pPr>
            <a:lvl9pPr indent="-228600" lvl="8" marL="4114800" algn="l">
              <a:spcBef>
                <a:spcPts val="0"/>
              </a:spcBef>
              <a:spcAft>
                <a:spcPts val="0"/>
              </a:spcAft>
              <a:buSzPts val="12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06" name="Shape 106"/>
        <p:cNvGrpSpPr/>
        <p:nvPr/>
      </p:nvGrpSpPr>
      <p:grpSpPr>
        <a:xfrm>
          <a:off x="0" y="0"/>
          <a:ext cx="0" cy="0"/>
          <a:chOff x="0" y="0"/>
          <a:chExt cx="0" cy="0"/>
        </a:xfrm>
      </p:grpSpPr>
      <p:sp>
        <p:nvSpPr>
          <p:cNvPr id="107" name="Google Shape;107;p25"/>
          <p:cNvSpPr txBox="1"/>
          <p:nvPr>
            <p:ph type="title"/>
          </p:nvPr>
        </p:nvSpPr>
        <p:spPr>
          <a:xfrm>
            <a:off x="326551" y="205014"/>
            <a:ext cx="8490330" cy="652273"/>
          </a:xfrm>
          <a:prstGeom prst="rect">
            <a:avLst/>
          </a:prstGeom>
          <a:noFill/>
          <a:ln>
            <a:noFill/>
          </a:ln>
        </p:spPr>
        <p:txBody>
          <a:bodyPr anchorCtr="1" anchor="ctr" bIns="0" lIns="0" spcFirstLastPara="1" rIns="0" wrap="square" tIns="0">
            <a:noAutofit/>
          </a:bodyPr>
          <a:lstStyle>
            <a:lvl1pPr lvl="0" algn="l">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p:txBody>
      </p:sp>
      <p:sp>
        <p:nvSpPr>
          <p:cNvPr id="108" name="Google Shape;108;p25"/>
          <p:cNvSpPr txBox="1"/>
          <p:nvPr>
            <p:ph idx="1" type="body"/>
          </p:nvPr>
        </p:nvSpPr>
        <p:spPr>
          <a:xfrm>
            <a:off x="326551" y="1347165"/>
            <a:ext cx="2733560" cy="1635458"/>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200"/>
              <a:buNone/>
              <a:defRPr/>
            </a:lvl1pPr>
            <a:lvl2pPr indent="-228600" lvl="1" marL="914400" algn="l">
              <a:spcBef>
                <a:spcPts val="0"/>
              </a:spcBef>
              <a:spcAft>
                <a:spcPts val="0"/>
              </a:spcAft>
              <a:buSzPts val="1200"/>
              <a:buNone/>
              <a:defRPr/>
            </a:lvl2pPr>
            <a:lvl3pPr indent="-228600" lvl="2" marL="1371600" algn="l">
              <a:spcBef>
                <a:spcPts val="0"/>
              </a:spcBef>
              <a:spcAft>
                <a:spcPts val="0"/>
              </a:spcAft>
              <a:buSzPts val="1200"/>
              <a:buNone/>
              <a:defRPr/>
            </a:lvl3pPr>
            <a:lvl4pPr indent="-228600" lvl="3" marL="1828800" algn="l">
              <a:spcBef>
                <a:spcPts val="0"/>
              </a:spcBef>
              <a:spcAft>
                <a:spcPts val="0"/>
              </a:spcAft>
              <a:buSzPts val="1200"/>
              <a:buNone/>
              <a:defRPr/>
            </a:lvl4pPr>
            <a:lvl5pPr indent="-228600" lvl="4" marL="2286000" algn="l">
              <a:spcBef>
                <a:spcPts val="0"/>
              </a:spcBef>
              <a:spcAft>
                <a:spcPts val="0"/>
              </a:spcAft>
              <a:buSzPts val="1200"/>
              <a:buNone/>
              <a:defRPr/>
            </a:lvl5pPr>
            <a:lvl6pPr indent="-228600" lvl="5" marL="2743200" algn="l">
              <a:spcBef>
                <a:spcPts val="0"/>
              </a:spcBef>
              <a:spcAft>
                <a:spcPts val="0"/>
              </a:spcAft>
              <a:buSzPts val="1200"/>
              <a:buNone/>
              <a:defRPr/>
            </a:lvl6pPr>
            <a:lvl7pPr indent="-228600" lvl="6" marL="3200400" algn="l">
              <a:spcBef>
                <a:spcPts val="0"/>
              </a:spcBef>
              <a:spcAft>
                <a:spcPts val="0"/>
              </a:spcAft>
              <a:buSzPts val="1200"/>
              <a:buNone/>
              <a:defRPr/>
            </a:lvl7pPr>
            <a:lvl8pPr indent="-228600" lvl="7" marL="3657600" algn="l">
              <a:spcBef>
                <a:spcPts val="0"/>
              </a:spcBef>
              <a:spcAft>
                <a:spcPts val="0"/>
              </a:spcAft>
              <a:buSzPts val="1200"/>
              <a:buNone/>
              <a:defRPr/>
            </a:lvl8pPr>
            <a:lvl9pPr indent="-228600" lvl="8" marL="4114800" algn="l">
              <a:spcBef>
                <a:spcPts val="0"/>
              </a:spcBef>
              <a:spcAft>
                <a:spcPts val="0"/>
              </a:spcAft>
              <a:buSzPts val="1200"/>
              <a:buNone/>
              <a:defRPr/>
            </a:lvl9pPr>
          </a:lstStyle>
          <a:p/>
        </p:txBody>
      </p:sp>
      <p:sp>
        <p:nvSpPr>
          <p:cNvPr id="109" name="Google Shape;109;p25"/>
          <p:cNvSpPr txBox="1"/>
          <p:nvPr>
            <p:ph idx="2" type="body"/>
          </p:nvPr>
        </p:nvSpPr>
        <p:spPr>
          <a:xfrm>
            <a:off x="3197263" y="1347165"/>
            <a:ext cx="2733560" cy="1635458"/>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200"/>
              <a:buNone/>
              <a:defRPr/>
            </a:lvl1pPr>
            <a:lvl2pPr indent="-228600" lvl="1" marL="914400" algn="l">
              <a:spcBef>
                <a:spcPts val="0"/>
              </a:spcBef>
              <a:spcAft>
                <a:spcPts val="0"/>
              </a:spcAft>
              <a:buSzPts val="1200"/>
              <a:buNone/>
              <a:defRPr/>
            </a:lvl2pPr>
            <a:lvl3pPr indent="-228600" lvl="2" marL="1371600" algn="l">
              <a:spcBef>
                <a:spcPts val="0"/>
              </a:spcBef>
              <a:spcAft>
                <a:spcPts val="0"/>
              </a:spcAft>
              <a:buSzPts val="1200"/>
              <a:buNone/>
              <a:defRPr/>
            </a:lvl3pPr>
            <a:lvl4pPr indent="-228600" lvl="3" marL="1828800" algn="l">
              <a:spcBef>
                <a:spcPts val="0"/>
              </a:spcBef>
              <a:spcAft>
                <a:spcPts val="0"/>
              </a:spcAft>
              <a:buSzPts val="1200"/>
              <a:buNone/>
              <a:defRPr/>
            </a:lvl4pPr>
            <a:lvl5pPr indent="-228600" lvl="4" marL="2286000" algn="l">
              <a:spcBef>
                <a:spcPts val="0"/>
              </a:spcBef>
              <a:spcAft>
                <a:spcPts val="0"/>
              </a:spcAft>
              <a:buSzPts val="1200"/>
              <a:buNone/>
              <a:defRPr/>
            </a:lvl5pPr>
            <a:lvl6pPr indent="-228600" lvl="5" marL="2743200" algn="l">
              <a:spcBef>
                <a:spcPts val="0"/>
              </a:spcBef>
              <a:spcAft>
                <a:spcPts val="0"/>
              </a:spcAft>
              <a:buSzPts val="1200"/>
              <a:buNone/>
              <a:defRPr/>
            </a:lvl6pPr>
            <a:lvl7pPr indent="-228600" lvl="6" marL="3200400" algn="l">
              <a:spcBef>
                <a:spcPts val="0"/>
              </a:spcBef>
              <a:spcAft>
                <a:spcPts val="0"/>
              </a:spcAft>
              <a:buSzPts val="1200"/>
              <a:buNone/>
              <a:defRPr/>
            </a:lvl7pPr>
            <a:lvl8pPr indent="-228600" lvl="7" marL="3657600" algn="l">
              <a:spcBef>
                <a:spcPts val="0"/>
              </a:spcBef>
              <a:spcAft>
                <a:spcPts val="0"/>
              </a:spcAft>
              <a:buSzPts val="1200"/>
              <a:buNone/>
              <a:defRPr/>
            </a:lvl8pPr>
            <a:lvl9pPr indent="-228600" lvl="8" marL="4114800" algn="l">
              <a:spcBef>
                <a:spcPts val="0"/>
              </a:spcBef>
              <a:spcAft>
                <a:spcPts val="0"/>
              </a:spcAft>
              <a:buSzPts val="1200"/>
              <a:buNone/>
              <a:defRPr/>
            </a:lvl9pPr>
          </a:lstStyle>
          <a:p/>
        </p:txBody>
      </p:sp>
      <p:sp>
        <p:nvSpPr>
          <p:cNvPr id="110" name="Google Shape;110;p25"/>
          <p:cNvSpPr txBox="1"/>
          <p:nvPr>
            <p:ph idx="3" type="body"/>
          </p:nvPr>
        </p:nvSpPr>
        <p:spPr>
          <a:xfrm>
            <a:off x="6067648" y="1347165"/>
            <a:ext cx="2733560" cy="1635458"/>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200"/>
              <a:buNone/>
              <a:defRPr/>
            </a:lvl1pPr>
            <a:lvl2pPr indent="-228600" lvl="1" marL="914400" algn="l">
              <a:spcBef>
                <a:spcPts val="0"/>
              </a:spcBef>
              <a:spcAft>
                <a:spcPts val="0"/>
              </a:spcAft>
              <a:buSzPts val="1200"/>
              <a:buNone/>
              <a:defRPr/>
            </a:lvl2pPr>
            <a:lvl3pPr indent="-228600" lvl="2" marL="1371600" algn="l">
              <a:spcBef>
                <a:spcPts val="0"/>
              </a:spcBef>
              <a:spcAft>
                <a:spcPts val="0"/>
              </a:spcAft>
              <a:buSzPts val="1200"/>
              <a:buNone/>
              <a:defRPr/>
            </a:lvl3pPr>
            <a:lvl4pPr indent="-228600" lvl="3" marL="1828800" algn="l">
              <a:spcBef>
                <a:spcPts val="0"/>
              </a:spcBef>
              <a:spcAft>
                <a:spcPts val="0"/>
              </a:spcAft>
              <a:buSzPts val="1200"/>
              <a:buNone/>
              <a:defRPr/>
            </a:lvl4pPr>
            <a:lvl5pPr indent="-228600" lvl="4" marL="2286000" algn="l">
              <a:spcBef>
                <a:spcPts val="0"/>
              </a:spcBef>
              <a:spcAft>
                <a:spcPts val="0"/>
              </a:spcAft>
              <a:buSzPts val="1200"/>
              <a:buNone/>
              <a:defRPr/>
            </a:lvl5pPr>
            <a:lvl6pPr indent="-228600" lvl="5" marL="2743200" algn="l">
              <a:spcBef>
                <a:spcPts val="0"/>
              </a:spcBef>
              <a:spcAft>
                <a:spcPts val="0"/>
              </a:spcAft>
              <a:buSzPts val="1200"/>
              <a:buNone/>
              <a:defRPr/>
            </a:lvl6pPr>
            <a:lvl7pPr indent="-228600" lvl="6" marL="3200400" algn="l">
              <a:spcBef>
                <a:spcPts val="0"/>
              </a:spcBef>
              <a:spcAft>
                <a:spcPts val="0"/>
              </a:spcAft>
              <a:buSzPts val="1200"/>
              <a:buNone/>
              <a:defRPr/>
            </a:lvl7pPr>
            <a:lvl8pPr indent="-228600" lvl="7" marL="3657600" algn="l">
              <a:spcBef>
                <a:spcPts val="0"/>
              </a:spcBef>
              <a:spcAft>
                <a:spcPts val="0"/>
              </a:spcAft>
              <a:buSzPts val="1200"/>
              <a:buNone/>
              <a:defRPr/>
            </a:lvl8pPr>
            <a:lvl9pPr indent="-228600" lvl="8" marL="4114800" algn="l">
              <a:spcBef>
                <a:spcPts val="0"/>
              </a:spcBef>
              <a:spcAft>
                <a:spcPts val="0"/>
              </a:spcAft>
              <a:buSzPts val="1200"/>
              <a:buNone/>
              <a:defRPr/>
            </a:lvl9pPr>
          </a:lstStyle>
          <a:p/>
        </p:txBody>
      </p:sp>
      <p:sp>
        <p:nvSpPr>
          <p:cNvPr id="111" name="Google Shape;111;p25"/>
          <p:cNvSpPr txBox="1"/>
          <p:nvPr>
            <p:ph idx="4" type="body"/>
          </p:nvPr>
        </p:nvSpPr>
        <p:spPr>
          <a:xfrm>
            <a:off x="6067648" y="3138160"/>
            <a:ext cx="2733560" cy="1635458"/>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200"/>
              <a:buNone/>
              <a:defRPr/>
            </a:lvl1pPr>
            <a:lvl2pPr indent="-228600" lvl="1" marL="914400" algn="l">
              <a:spcBef>
                <a:spcPts val="0"/>
              </a:spcBef>
              <a:spcAft>
                <a:spcPts val="0"/>
              </a:spcAft>
              <a:buSzPts val="1200"/>
              <a:buNone/>
              <a:defRPr/>
            </a:lvl2pPr>
            <a:lvl3pPr indent="-228600" lvl="2" marL="1371600" algn="l">
              <a:spcBef>
                <a:spcPts val="0"/>
              </a:spcBef>
              <a:spcAft>
                <a:spcPts val="0"/>
              </a:spcAft>
              <a:buSzPts val="1200"/>
              <a:buNone/>
              <a:defRPr/>
            </a:lvl3pPr>
            <a:lvl4pPr indent="-228600" lvl="3" marL="1828800" algn="l">
              <a:spcBef>
                <a:spcPts val="0"/>
              </a:spcBef>
              <a:spcAft>
                <a:spcPts val="0"/>
              </a:spcAft>
              <a:buSzPts val="1200"/>
              <a:buNone/>
              <a:defRPr/>
            </a:lvl4pPr>
            <a:lvl5pPr indent="-228600" lvl="4" marL="2286000" algn="l">
              <a:spcBef>
                <a:spcPts val="0"/>
              </a:spcBef>
              <a:spcAft>
                <a:spcPts val="0"/>
              </a:spcAft>
              <a:buSzPts val="1200"/>
              <a:buNone/>
              <a:defRPr/>
            </a:lvl5pPr>
            <a:lvl6pPr indent="-228600" lvl="5" marL="2743200" algn="l">
              <a:spcBef>
                <a:spcPts val="0"/>
              </a:spcBef>
              <a:spcAft>
                <a:spcPts val="0"/>
              </a:spcAft>
              <a:buSzPts val="1200"/>
              <a:buNone/>
              <a:defRPr/>
            </a:lvl6pPr>
            <a:lvl7pPr indent="-228600" lvl="6" marL="3200400" algn="l">
              <a:spcBef>
                <a:spcPts val="0"/>
              </a:spcBef>
              <a:spcAft>
                <a:spcPts val="0"/>
              </a:spcAft>
              <a:buSzPts val="1200"/>
              <a:buNone/>
              <a:defRPr/>
            </a:lvl7pPr>
            <a:lvl8pPr indent="-228600" lvl="7" marL="3657600" algn="l">
              <a:spcBef>
                <a:spcPts val="0"/>
              </a:spcBef>
              <a:spcAft>
                <a:spcPts val="0"/>
              </a:spcAft>
              <a:buSzPts val="1200"/>
              <a:buNone/>
              <a:defRPr/>
            </a:lvl8pPr>
            <a:lvl9pPr indent="-228600" lvl="8" marL="4114800" algn="l">
              <a:spcBef>
                <a:spcPts val="0"/>
              </a:spcBef>
              <a:spcAft>
                <a:spcPts val="0"/>
              </a:spcAft>
              <a:buSzPts val="1200"/>
              <a:buNone/>
              <a:defRPr/>
            </a:lvl9pPr>
          </a:lstStyle>
          <a:p/>
        </p:txBody>
      </p:sp>
      <p:sp>
        <p:nvSpPr>
          <p:cNvPr id="112" name="Google Shape;112;p25"/>
          <p:cNvSpPr txBox="1"/>
          <p:nvPr>
            <p:ph idx="5" type="body"/>
          </p:nvPr>
        </p:nvSpPr>
        <p:spPr>
          <a:xfrm>
            <a:off x="3197263" y="3138160"/>
            <a:ext cx="2733560" cy="1635458"/>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200"/>
              <a:buNone/>
              <a:defRPr/>
            </a:lvl1pPr>
            <a:lvl2pPr indent="-228600" lvl="1" marL="914400" algn="l">
              <a:spcBef>
                <a:spcPts val="0"/>
              </a:spcBef>
              <a:spcAft>
                <a:spcPts val="0"/>
              </a:spcAft>
              <a:buSzPts val="1200"/>
              <a:buNone/>
              <a:defRPr/>
            </a:lvl2pPr>
            <a:lvl3pPr indent="-228600" lvl="2" marL="1371600" algn="l">
              <a:spcBef>
                <a:spcPts val="0"/>
              </a:spcBef>
              <a:spcAft>
                <a:spcPts val="0"/>
              </a:spcAft>
              <a:buSzPts val="1200"/>
              <a:buNone/>
              <a:defRPr/>
            </a:lvl3pPr>
            <a:lvl4pPr indent="-228600" lvl="3" marL="1828800" algn="l">
              <a:spcBef>
                <a:spcPts val="0"/>
              </a:spcBef>
              <a:spcAft>
                <a:spcPts val="0"/>
              </a:spcAft>
              <a:buSzPts val="1200"/>
              <a:buNone/>
              <a:defRPr/>
            </a:lvl4pPr>
            <a:lvl5pPr indent="-228600" lvl="4" marL="2286000" algn="l">
              <a:spcBef>
                <a:spcPts val="0"/>
              </a:spcBef>
              <a:spcAft>
                <a:spcPts val="0"/>
              </a:spcAft>
              <a:buSzPts val="1200"/>
              <a:buNone/>
              <a:defRPr/>
            </a:lvl5pPr>
            <a:lvl6pPr indent="-228600" lvl="5" marL="2743200" algn="l">
              <a:spcBef>
                <a:spcPts val="0"/>
              </a:spcBef>
              <a:spcAft>
                <a:spcPts val="0"/>
              </a:spcAft>
              <a:buSzPts val="1200"/>
              <a:buNone/>
              <a:defRPr/>
            </a:lvl6pPr>
            <a:lvl7pPr indent="-228600" lvl="6" marL="3200400" algn="l">
              <a:spcBef>
                <a:spcPts val="0"/>
              </a:spcBef>
              <a:spcAft>
                <a:spcPts val="0"/>
              </a:spcAft>
              <a:buSzPts val="1200"/>
              <a:buNone/>
              <a:defRPr/>
            </a:lvl7pPr>
            <a:lvl8pPr indent="-228600" lvl="7" marL="3657600" algn="l">
              <a:spcBef>
                <a:spcPts val="0"/>
              </a:spcBef>
              <a:spcAft>
                <a:spcPts val="0"/>
              </a:spcAft>
              <a:buSzPts val="1200"/>
              <a:buNone/>
              <a:defRPr/>
            </a:lvl8pPr>
            <a:lvl9pPr indent="-228600" lvl="8" marL="4114800" algn="l">
              <a:spcBef>
                <a:spcPts val="0"/>
              </a:spcBef>
              <a:spcAft>
                <a:spcPts val="0"/>
              </a:spcAft>
              <a:buSzPts val="1200"/>
              <a:buNone/>
              <a:defRPr/>
            </a:lvl9pPr>
          </a:lstStyle>
          <a:p/>
        </p:txBody>
      </p:sp>
      <p:sp>
        <p:nvSpPr>
          <p:cNvPr id="113" name="Google Shape;113;p25"/>
          <p:cNvSpPr txBox="1"/>
          <p:nvPr>
            <p:ph idx="6" type="body"/>
          </p:nvPr>
        </p:nvSpPr>
        <p:spPr>
          <a:xfrm>
            <a:off x="326551" y="3138160"/>
            <a:ext cx="2733560" cy="1635458"/>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200"/>
              <a:buNone/>
              <a:defRPr/>
            </a:lvl1pPr>
            <a:lvl2pPr indent="-228600" lvl="1" marL="914400" algn="l">
              <a:spcBef>
                <a:spcPts val="0"/>
              </a:spcBef>
              <a:spcAft>
                <a:spcPts val="0"/>
              </a:spcAft>
              <a:buSzPts val="1200"/>
              <a:buNone/>
              <a:defRPr/>
            </a:lvl2pPr>
            <a:lvl3pPr indent="-228600" lvl="2" marL="1371600" algn="l">
              <a:spcBef>
                <a:spcPts val="0"/>
              </a:spcBef>
              <a:spcAft>
                <a:spcPts val="0"/>
              </a:spcAft>
              <a:buSzPts val="1200"/>
              <a:buNone/>
              <a:defRPr/>
            </a:lvl3pPr>
            <a:lvl4pPr indent="-228600" lvl="3" marL="1828800" algn="l">
              <a:spcBef>
                <a:spcPts val="0"/>
              </a:spcBef>
              <a:spcAft>
                <a:spcPts val="0"/>
              </a:spcAft>
              <a:buSzPts val="1200"/>
              <a:buNone/>
              <a:defRPr/>
            </a:lvl4pPr>
            <a:lvl5pPr indent="-228600" lvl="4" marL="2286000" algn="l">
              <a:spcBef>
                <a:spcPts val="0"/>
              </a:spcBef>
              <a:spcAft>
                <a:spcPts val="0"/>
              </a:spcAft>
              <a:buSzPts val="1200"/>
              <a:buNone/>
              <a:defRPr/>
            </a:lvl5pPr>
            <a:lvl6pPr indent="-228600" lvl="5" marL="2743200" algn="l">
              <a:spcBef>
                <a:spcPts val="0"/>
              </a:spcBef>
              <a:spcAft>
                <a:spcPts val="0"/>
              </a:spcAft>
              <a:buSzPts val="1200"/>
              <a:buNone/>
              <a:defRPr/>
            </a:lvl6pPr>
            <a:lvl7pPr indent="-228600" lvl="6" marL="3200400" algn="l">
              <a:spcBef>
                <a:spcPts val="0"/>
              </a:spcBef>
              <a:spcAft>
                <a:spcPts val="0"/>
              </a:spcAft>
              <a:buSzPts val="1200"/>
              <a:buNone/>
              <a:defRPr/>
            </a:lvl7pPr>
            <a:lvl8pPr indent="-228600" lvl="7" marL="3657600" algn="l">
              <a:spcBef>
                <a:spcPts val="0"/>
              </a:spcBef>
              <a:spcAft>
                <a:spcPts val="0"/>
              </a:spcAft>
              <a:buSzPts val="1200"/>
              <a:buNone/>
              <a:defRPr/>
            </a:lvl8pPr>
            <a:lvl9pPr indent="-228600" lvl="8" marL="4114800" algn="l">
              <a:spcBef>
                <a:spcPts val="0"/>
              </a:spcBef>
              <a:spcAft>
                <a:spcPts val="0"/>
              </a:spcAft>
              <a:buSzPts val="12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23" name="Shape 123"/>
        <p:cNvGrpSpPr/>
        <p:nvPr/>
      </p:nvGrpSpPr>
      <p:grpSpPr>
        <a:xfrm>
          <a:off x="0" y="0"/>
          <a:ext cx="0" cy="0"/>
          <a:chOff x="0" y="0"/>
          <a:chExt cx="0" cy="0"/>
        </a:xfrm>
      </p:grpSpPr>
      <p:sp>
        <p:nvSpPr>
          <p:cNvPr id="124" name="Google Shape;124;p27"/>
          <p:cNvSpPr txBox="1"/>
          <p:nvPr>
            <p:ph type="title"/>
          </p:nvPr>
        </p:nvSpPr>
        <p:spPr>
          <a:xfrm>
            <a:off x="326551" y="205014"/>
            <a:ext cx="8490330" cy="652273"/>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p:txBody>
      </p:sp>
      <p:sp>
        <p:nvSpPr>
          <p:cNvPr id="125" name="Google Shape;125;p27"/>
          <p:cNvSpPr txBox="1"/>
          <p:nvPr>
            <p:ph idx="1" type="body"/>
          </p:nvPr>
        </p:nvSpPr>
        <p:spPr>
          <a:xfrm>
            <a:off x="326551" y="1347165"/>
            <a:ext cx="8490330" cy="3429147"/>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200"/>
              <a:buNone/>
              <a:defRPr/>
            </a:lvl1pPr>
            <a:lvl2pPr indent="-228600" lvl="1" marL="914400" algn="l">
              <a:spcBef>
                <a:spcPts val="0"/>
              </a:spcBef>
              <a:spcAft>
                <a:spcPts val="0"/>
              </a:spcAft>
              <a:buSzPts val="1200"/>
              <a:buNone/>
              <a:defRPr/>
            </a:lvl2pPr>
            <a:lvl3pPr indent="-228600" lvl="2" marL="1371600" algn="l">
              <a:spcBef>
                <a:spcPts val="0"/>
              </a:spcBef>
              <a:spcAft>
                <a:spcPts val="0"/>
              </a:spcAft>
              <a:buSzPts val="1200"/>
              <a:buNone/>
              <a:defRPr/>
            </a:lvl3pPr>
            <a:lvl4pPr indent="-228600" lvl="3" marL="1828800" algn="l">
              <a:spcBef>
                <a:spcPts val="0"/>
              </a:spcBef>
              <a:spcAft>
                <a:spcPts val="0"/>
              </a:spcAft>
              <a:buSzPts val="1200"/>
              <a:buNone/>
              <a:defRPr/>
            </a:lvl4pPr>
            <a:lvl5pPr indent="-228600" lvl="4" marL="2286000" algn="l">
              <a:spcBef>
                <a:spcPts val="0"/>
              </a:spcBef>
              <a:spcAft>
                <a:spcPts val="0"/>
              </a:spcAft>
              <a:buSzPts val="1200"/>
              <a:buNone/>
              <a:defRPr/>
            </a:lvl5pPr>
            <a:lvl6pPr indent="-228600" lvl="5" marL="2743200" algn="l">
              <a:spcBef>
                <a:spcPts val="0"/>
              </a:spcBef>
              <a:spcAft>
                <a:spcPts val="0"/>
              </a:spcAft>
              <a:buSzPts val="1200"/>
              <a:buNone/>
              <a:defRPr/>
            </a:lvl6pPr>
            <a:lvl7pPr indent="-228600" lvl="6" marL="3200400" algn="l">
              <a:spcBef>
                <a:spcPts val="0"/>
              </a:spcBef>
              <a:spcAft>
                <a:spcPts val="0"/>
              </a:spcAft>
              <a:buSzPts val="1200"/>
              <a:buNone/>
              <a:defRPr/>
            </a:lvl7pPr>
            <a:lvl8pPr indent="-228600" lvl="7" marL="3657600" algn="l">
              <a:spcBef>
                <a:spcPts val="0"/>
              </a:spcBef>
              <a:spcAft>
                <a:spcPts val="0"/>
              </a:spcAft>
              <a:buSzPts val="1200"/>
              <a:buNone/>
              <a:defRPr/>
            </a:lvl8pPr>
            <a:lvl9pPr indent="-228600" lvl="8" marL="4114800" algn="l">
              <a:spcBef>
                <a:spcPts val="0"/>
              </a:spcBef>
              <a:spcAft>
                <a:spcPts val="0"/>
              </a:spcAft>
              <a:buSzPts val="12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26" name="Shape 126"/>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27" name="Shape 127"/>
        <p:cNvGrpSpPr/>
        <p:nvPr/>
      </p:nvGrpSpPr>
      <p:grpSpPr>
        <a:xfrm>
          <a:off x="0" y="0"/>
          <a:ext cx="0" cy="0"/>
          <a:chOff x="0" y="0"/>
          <a:chExt cx="0" cy="0"/>
        </a:xfrm>
      </p:grpSpPr>
      <p:sp>
        <p:nvSpPr>
          <p:cNvPr id="128" name="Google Shape;128;p29"/>
          <p:cNvSpPr txBox="1"/>
          <p:nvPr>
            <p:ph type="title"/>
          </p:nvPr>
        </p:nvSpPr>
        <p:spPr>
          <a:xfrm>
            <a:off x="326551" y="205014"/>
            <a:ext cx="8490330" cy="652273"/>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p:txBody>
      </p:sp>
      <p:sp>
        <p:nvSpPr>
          <p:cNvPr id="129" name="Google Shape;129;p29"/>
          <p:cNvSpPr txBox="1"/>
          <p:nvPr>
            <p:ph idx="1" type="subTitle"/>
          </p:nvPr>
        </p:nvSpPr>
        <p:spPr>
          <a:xfrm>
            <a:off x="326551" y="1347165"/>
            <a:ext cx="8490330" cy="3429147"/>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30" name="Shape 130"/>
        <p:cNvGrpSpPr/>
        <p:nvPr/>
      </p:nvGrpSpPr>
      <p:grpSpPr>
        <a:xfrm>
          <a:off x="0" y="0"/>
          <a:ext cx="0" cy="0"/>
          <a:chOff x="0" y="0"/>
          <a:chExt cx="0" cy="0"/>
        </a:xfrm>
      </p:grpSpPr>
      <p:sp>
        <p:nvSpPr>
          <p:cNvPr id="131" name="Google Shape;131;p30"/>
          <p:cNvSpPr txBox="1"/>
          <p:nvPr>
            <p:ph type="title"/>
          </p:nvPr>
        </p:nvSpPr>
        <p:spPr>
          <a:xfrm>
            <a:off x="326551" y="205014"/>
            <a:ext cx="8490330" cy="652273"/>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p:txBody>
      </p:sp>
      <p:sp>
        <p:nvSpPr>
          <p:cNvPr id="132" name="Google Shape;132;p30"/>
          <p:cNvSpPr txBox="1"/>
          <p:nvPr>
            <p:ph idx="1" type="body"/>
          </p:nvPr>
        </p:nvSpPr>
        <p:spPr>
          <a:xfrm>
            <a:off x="326551" y="1347165"/>
            <a:ext cx="4142955" cy="3429147"/>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200"/>
              <a:buNone/>
              <a:defRPr/>
            </a:lvl1pPr>
            <a:lvl2pPr indent="-228600" lvl="1" marL="914400" algn="l">
              <a:spcBef>
                <a:spcPts val="0"/>
              </a:spcBef>
              <a:spcAft>
                <a:spcPts val="0"/>
              </a:spcAft>
              <a:buSzPts val="1200"/>
              <a:buNone/>
              <a:defRPr/>
            </a:lvl2pPr>
            <a:lvl3pPr indent="-228600" lvl="2" marL="1371600" algn="l">
              <a:spcBef>
                <a:spcPts val="0"/>
              </a:spcBef>
              <a:spcAft>
                <a:spcPts val="0"/>
              </a:spcAft>
              <a:buSzPts val="1200"/>
              <a:buNone/>
              <a:defRPr/>
            </a:lvl3pPr>
            <a:lvl4pPr indent="-228600" lvl="3" marL="1828800" algn="l">
              <a:spcBef>
                <a:spcPts val="0"/>
              </a:spcBef>
              <a:spcAft>
                <a:spcPts val="0"/>
              </a:spcAft>
              <a:buSzPts val="1200"/>
              <a:buNone/>
              <a:defRPr/>
            </a:lvl4pPr>
            <a:lvl5pPr indent="-228600" lvl="4" marL="2286000" algn="l">
              <a:spcBef>
                <a:spcPts val="0"/>
              </a:spcBef>
              <a:spcAft>
                <a:spcPts val="0"/>
              </a:spcAft>
              <a:buSzPts val="1200"/>
              <a:buNone/>
              <a:defRPr/>
            </a:lvl5pPr>
            <a:lvl6pPr indent="-228600" lvl="5" marL="2743200" algn="l">
              <a:spcBef>
                <a:spcPts val="0"/>
              </a:spcBef>
              <a:spcAft>
                <a:spcPts val="0"/>
              </a:spcAft>
              <a:buSzPts val="1200"/>
              <a:buNone/>
              <a:defRPr/>
            </a:lvl6pPr>
            <a:lvl7pPr indent="-228600" lvl="6" marL="3200400" algn="l">
              <a:spcBef>
                <a:spcPts val="0"/>
              </a:spcBef>
              <a:spcAft>
                <a:spcPts val="0"/>
              </a:spcAft>
              <a:buSzPts val="1200"/>
              <a:buNone/>
              <a:defRPr/>
            </a:lvl7pPr>
            <a:lvl8pPr indent="-228600" lvl="7" marL="3657600" algn="l">
              <a:spcBef>
                <a:spcPts val="0"/>
              </a:spcBef>
              <a:spcAft>
                <a:spcPts val="0"/>
              </a:spcAft>
              <a:buSzPts val="1200"/>
              <a:buNone/>
              <a:defRPr/>
            </a:lvl8pPr>
            <a:lvl9pPr indent="-228600" lvl="8" marL="4114800" algn="l">
              <a:spcBef>
                <a:spcPts val="0"/>
              </a:spcBef>
              <a:spcAft>
                <a:spcPts val="0"/>
              </a:spcAft>
              <a:buSzPts val="1200"/>
              <a:buNone/>
              <a:defRPr/>
            </a:lvl9pPr>
          </a:lstStyle>
          <a:p/>
        </p:txBody>
      </p:sp>
      <p:sp>
        <p:nvSpPr>
          <p:cNvPr id="133" name="Google Shape;133;p30"/>
          <p:cNvSpPr txBox="1"/>
          <p:nvPr>
            <p:ph idx="2" type="body"/>
          </p:nvPr>
        </p:nvSpPr>
        <p:spPr>
          <a:xfrm>
            <a:off x="4676866" y="1347165"/>
            <a:ext cx="4142955" cy="3429147"/>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200"/>
              <a:buNone/>
              <a:defRPr/>
            </a:lvl1pPr>
            <a:lvl2pPr indent="-228600" lvl="1" marL="914400" algn="l">
              <a:spcBef>
                <a:spcPts val="0"/>
              </a:spcBef>
              <a:spcAft>
                <a:spcPts val="0"/>
              </a:spcAft>
              <a:buSzPts val="1200"/>
              <a:buNone/>
              <a:defRPr/>
            </a:lvl2pPr>
            <a:lvl3pPr indent="-228600" lvl="2" marL="1371600" algn="l">
              <a:spcBef>
                <a:spcPts val="0"/>
              </a:spcBef>
              <a:spcAft>
                <a:spcPts val="0"/>
              </a:spcAft>
              <a:buSzPts val="1200"/>
              <a:buNone/>
              <a:defRPr/>
            </a:lvl3pPr>
            <a:lvl4pPr indent="-228600" lvl="3" marL="1828800" algn="l">
              <a:spcBef>
                <a:spcPts val="0"/>
              </a:spcBef>
              <a:spcAft>
                <a:spcPts val="0"/>
              </a:spcAft>
              <a:buSzPts val="1200"/>
              <a:buNone/>
              <a:defRPr/>
            </a:lvl4pPr>
            <a:lvl5pPr indent="-228600" lvl="4" marL="2286000" algn="l">
              <a:spcBef>
                <a:spcPts val="0"/>
              </a:spcBef>
              <a:spcAft>
                <a:spcPts val="0"/>
              </a:spcAft>
              <a:buSzPts val="1200"/>
              <a:buNone/>
              <a:defRPr/>
            </a:lvl5pPr>
            <a:lvl6pPr indent="-228600" lvl="5" marL="2743200" algn="l">
              <a:spcBef>
                <a:spcPts val="0"/>
              </a:spcBef>
              <a:spcAft>
                <a:spcPts val="0"/>
              </a:spcAft>
              <a:buSzPts val="1200"/>
              <a:buNone/>
              <a:defRPr/>
            </a:lvl6pPr>
            <a:lvl7pPr indent="-228600" lvl="6" marL="3200400" algn="l">
              <a:spcBef>
                <a:spcPts val="0"/>
              </a:spcBef>
              <a:spcAft>
                <a:spcPts val="0"/>
              </a:spcAft>
              <a:buSzPts val="1200"/>
              <a:buNone/>
              <a:defRPr/>
            </a:lvl7pPr>
            <a:lvl8pPr indent="-228600" lvl="7" marL="3657600" algn="l">
              <a:spcBef>
                <a:spcPts val="0"/>
              </a:spcBef>
              <a:spcAft>
                <a:spcPts val="0"/>
              </a:spcAft>
              <a:buSzPts val="1200"/>
              <a:buNone/>
              <a:defRPr/>
            </a:lvl8pPr>
            <a:lvl9pPr indent="-228600" lvl="8" marL="4114800" algn="l">
              <a:spcBef>
                <a:spcPts val="0"/>
              </a:spcBef>
              <a:spcAft>
                <a:spcPts val="0"/>
              </a:spcAft>
              <a:buSzPts val="12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4" name="Shape 134"/>
        <p:cNvGrpSpPr/>
        <p:nvPr/>
      </p:nvGrpSpPr>
      <p:grpSpPr>
        <a:xfrm>
          <a:off x="0" y="0"/>
          <a:ext cx="0" cy="0"/>
          <a:chOff x="0" y="0"/>
          <a:chExt cx="0" cy="0"/>
        </a:xfrm>
      </p:grpSpPr>
      <p:sp>
        <p:nvSpPr>
          <p:cNvPr id="135" name="Google Shape;135;p31"/>
          <p:cNvSpPr txBox="1"/>
          <p:nvPr>
            <p:ph type="title"/>
          </p:nvPr>
        </p:nvSpPr>
        <p:spPr>
          <a:xfrm>
            <a:off x="326551" y="205014"/>
            <a:ext cx="8490330" cy="652273"/>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36" name="Shape 136"/>
        <p:cNvGrpSpPr/>
        <p:nvPr/>
      </p:nvGrpSpPr>
      <p:grpSpPr>
        <a:xfrm>
          <a:off x="0" y="0"/>
          <a:ext cx="0" cy="0"/>
          <a:chOff x="0" y="0"/>
          <a:chExt cx="0" cy="0"/>
        </a:xfrm>
      </p:grpSpPr>
      <p:sp>
        <p:nvSpPr>
          <p:cNvPr id="137" name="Google Shape;137;p32"/>
          <p:cNvSpPr txBox="1"/>
          <p:nvPr>
            <p:ph idx="1" type="subTitle"/>
          </p:nvPr>
        </p:nvSpPr>
        <p:spPr>
          <a:xfrm>
            <a:off x="326551" y="205014"/>
            <a:ext cx="8490330" cy="302450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ar"/>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38" name="Shape 138"/>
        <p:cNvGrpSpPr/>
        <p:nvPr/>
      </p:nvGrpSpPr>
      <p:grpSpPr>
        <a:xfrm>
          <a:off x="0" y="0"/>
          <a:ext cx="0" cy="0"/>
          <a:chOff x="0" y="0"/>
          <a:chExt cx="0" cy="0"/>
        </a:xfrm>
      </p:grpSpPr>
      <p:sp>
        <p:nvSpPr>
          <p:cNvPr id="139" name="Google Shape;139;p33"/>
          <p:cNvSpPr txBox="1"/>
          <p:nvPr>
            <p:ph type="title"/>
          </p:nvPr>
        </p:nvSpPr>
        <p:spPr>
          <a:xfrm>
            <a:off x="326551" y="205014"/>
            <a:ext cx="8490330" cy="652273"/>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p:txBody>
      </p:sp>
      <p:sp>
        <p:nvSpPr>
          <p:cNvPr id="140" name="Google Shape;140;p33"/>
          <p:cNvSpPr txBox="1"/>
          <p:nvPr>
            <p:ph idx="1" type="body"/>
          </p:nvPr>
        </p:nvSpPr>
        <p:spPr>
          <a:xfrm>
            <a:off x="326551" y="1347165"/>
            <a:ext cx="4142955" cy="1635458"/>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200"/>
              <a:buNone/>
              <a:defRPr/>
            </a:lvl1pPr>
            <a:lvl2pPr indent="-228600" lvl="1" marL="914400" algn="l">
              <a:spcBef>
                <a:spcPts val="0"/>
              </a:spcBef>
              <a:spcAft>
                <a:spcPts val="0"/>
              </a:spcAft>
              <a:buSzPts val="1200"/>
              <a:buNone/>
              <a:defRPr/>
            </a:lvl2pPr>
            <a:lvl3pPr indent="-228600" lvl="2" marL="1371600" algn="l">
              <a:spcBef>
                <a:spcPts val="0"/>
              </a:spcBef>
              <a:spcAft>
                <a:spcPts val="0"/>
              </a:spcAft>
              <a:buSzPts val="1200"/>
              <a:buNone/>
              <a:defRPr/>
            </a:lvl3pPr>
            <a:lvl4pPr indent="-228600" lvl="3" marL="1828800" algn="l">
              <a:spcBef>
                <a:spcPts val="0"/>
              </a:spcBef>
              <a:spcAft>
                <a:spcPts val="0"/>
              </a:spcAft>
              <a:buSzPts val="1200"/>
              <a:buNone/>
              <a:defRPr/>
            </a:lvl4pPr>
            <a:lvl5pPr indent="-228600" lvl="4" marL="2286000" algn="l">
              <a:spcBef>
                <a:spcPts val="0"/>
              </a:spcBef>
              <a:spcAft>
                <a:spcPts val="0"/>
              </a:spcAft>
              <a:buSzPts val="1200"/>
              <a:buNone/>
              <a:defRPr/>
            </a:lvl5pPr>
            <a:lvl6pPr indent="-228600" lvl="5" marL="2743200" algn="l">
              <a:spcBef>
                <a:spcPts val="0"/>
              </a:spcBef>
              <a:spcAft>
                <a:spcPts val="0"/>
              </a:spcAft>
              <a:buSzPts val="1200"/>
              <a:buNone/>
              <a:defRPr/>
            </a:lvl6pPr>
            <a:lvl7pPr indent="-228600" lvl="6" marL="3200400" algn="l">
              <a:spcBef>
                <a:spcPts val="0"/>
              </a:spcBef>
              <a:spcAft>
                <a:spcPts val="0"/>
              </a:spcAft>
              <a:buSzPts val="1200"/>
              <a:buNone/>
              <a:defRPr/>
            </a:lvl7pPr>
            <a:lvl8pPr indent="-228600" lvl="7" marL="3657600" algn="l">
              <a:spcBef>
                <a:spcPts val="0"/>
              </a:spcBef>
              <a:spcAft>
                <a:spcPts val="0"/>
              </a:spcAft>
              <a:buSzPts val="1200"/>
              <a:buNone/>
              <a:defRPr/>
            </a:lvl8pPr>
            <a:lvl9pPr indent="-228600" lvl="8" marL="4114800" algn="l">
              <a:spcBef>
                <a:spcPts val="0"/>
              </a:spcBef>
              <a:spcAft>
                <a:spcPts val="0"/>
              </a:spcAft>
              <a:buSzPts val="1200"/>
              <a:buNone/>
              <a:defRPr/>
            </a:lvl9pPr>
          </a:lstStyle>
          <a:p/>
        </p:txBody>
      </p:sp>
      <p:sp>
        <p:nvSpPr>
          <p:cNvPr id="141" name="Google Shape;141;p33"/>
          <p:cNvSpPr txBox="1"/>
          <p:nvPr>
            <p:ph idx="2" type="body"/>
          </p:nvPr>
        </p:nvSpPr>
        <p:spPr>
          <a:xfrm>
            <a:off x="326551" y="3138160"/>
            <a:ext cx="4142955" cy="1635458"/>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200"/>
              <a:buNone/>
              <a:defRPr/>
            </a:lvl1pPr>
            <a:lvl2pPr indent="-228600" lvl="1" marL="914400" algn="l">
              <a:spcBef>
                <a:spcPts val="0"/>
              </a:spcBef>
              <a:spcAft>
                <a:spcPts val="0"/>
              </a:spcAft>
              <a:buSzPts val="1200"/>
              <a:buNone/>
              <a:defRPr/>
            </a:lvl2pPr>
            <a:lvl3pPr indent="-228600" lvl="2" marL="1371600" algn="l">
              <a:spcBef>
                <a:spcPts val="0"/>
              </a:spcBef>
              <a:spcAft>
                <a:spcPts val="0"/>
              </a:spcAft>
              <a:buSzPts val="1200"/>
              <a:buNone/>
              <a:defRPr/>
            </a:lvl3pPr>
            <a:lvl4pPr indent="-228600" lvl="3" marL="1828800" algn="l">
              <a:spcBef>
                <a:spcPts val="0"/>
              </a:spcBef>
              <a:spcAft>
                <a:spcPts val="0"/>
              </a:spcAft>
              <a:buSzPts val="1200"/>
              <a:buNone/>
              <a:defRPr/>
            </a:lvl4pPr>
            <a:lvl5pPr indent="-228600" lvl="4" marL="2286000" algn="l">
              <a:spcBef>
                <a:spcPts val="0"/>
              </a:spcBef>
              <a:spcAft>
                <a:spcPts val="0"/>
              </a:spcAft>
              <a:buSzPts val="1200"/>
              <a:buNone/>
              <a:defRPr/>
            </a:lvl5pPr>
            <a:lvl6pPr indent="-228600" lvl="5" marL="2743200" algn="l">
              <a:spcBef>
                <a:spcPts val="0"/>
              </a:spcBef>
              <a:spcAft>
                <a:spcPts val="0"/>
              </a:spcAft>
              <a:buSzPts val="1200"/>
              <a:buNone/>
              <a:defRPr/>
            </a:lvl6pPr>
            <a:lvl7pPr indent="-228600" lvl="6" marL="3200400" algn="l">
              <a:spcBef>
                <a:spcPts val="0"/>
              </a:spcBef>
              <a:spcAft>
                <a:spcPts val="0"/>
              </a:spcAft>
              <a:buSzPts val="1200"/>
              <a:buNone/>
              <a:defRPr/>
            </a:lvl7pPr>
            <a:lvl8pPr indent="-228600" lvl="7" marL="3657600" algn="l">
              <a:spcBef>
                <a:spcPts val="0"/>
              </a:spcBef>
              <a:spcAft>
                <a:spcPts val="0"/>
              </a:spcAft>
              <a:buSzPts val="1200"/>
              <a:buNone/>
              <a:defRPr/>
            </a:lvl8pPr>
            <a:lvl9pPr indent="-228600" lvl="8" marL="4114800" algn="l">
              <a:spcBef>
                <a:spcPts val="0"/>
              </a:spcBef>
              <a:spcAft>
                <a:spcPts val="0"/>
              </a:spcAft>
              <a:buSzPts val="1200"/>
              <a:buNone/>
              <a:defRPr/>
            </a:lvl9pPr>
          </a:lstStyle>
          <a:p/>
        </p:txBody>
      </p:sp>
      <p:sp>
        <p:nvSpPr>
          <p:cNvPr id="142" name="Google Shape;142;p33"/>
          <p:cNvSpPr txBox="1"/>
          <p:nvPr>
            <p:ph idx="3" type="body"/>
          </p:nvPr>
        </p:nvSpPr>
        <p:spPr>
          <a:xfrm>
            <a:off x="4676866" y="1347165"/>
            <a:ext cx="4142955" cy="3429147"/>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200"/>
              <a:buNone/>
              <a:defRPr/>
            </a:lvl1pPr>
            <a:lvl2pPr indent="-228600" lvl="1" marL="914400" algn="l">
              <a:spcBef>
                <a:spcPts val="0"/>
              </a:spcBef>
              <a:spcAft>
                <a:spcPts val="0"/>
              </a:spcAft>
              <a:buSzPts val="1200"/>
              <a:buNone/>
              <a:defRPr/>
            </a:lvl2pPr>
            <a:lvl3pPr indent="-228600" lvl="2" marL="1371600" algn="l">
              <a:spcBef>
                <a:spcPts val="0"/>
              </a:spcBef>
              <a:spcAft>
                <a:spcPts val="0"/>
              </a:spcAft>
              <a:buSzPts val="1200"/>
              <a:buNone/>
              <a:defRPr/>
            </a:lvl3pPr>
            <a:lvl4pPr indent="-228600" lvl="3" marL="1828800" algn="l">
              <a:spcBef>
                <a:spcPts val="0"/>
              </a:spcBef>
              <a:spcAft>
                <a:spcPts val="0"/>
              </a:spcAft>
              <a:buSzPts val="1200"/>
              <a:buNone/>
              <a:defRPr/>
            </a:lvl4pPr>
            <a:lvl5pPr indent="-228600" lvl="4" marL="2286000" algn="l">
              <a:spcBef>
                <a:spcPts val="0"/>
              </a:spcBef>
              <a:spcAft>
                <a:spcPts val="0"/>
              </a:spcAft>
              <a:buSzPts val="1200"/>
              <a:buNone/>
              <a:defRPr/>
            </a:lvl5pPr>
            <a:lvl6pPr indent="-228600" lvl="5" marL="2743200" algn="l">
              <a:spcBef>
                <a:spcPts val="0"/>
              </a:spcBef>
              <a:spcAft>
                <a:spcPts val="0"/>
              </a:spcAft>
              <a:buSzPts val="1200"/>
              <a:buNone/>
              <a:defRPr/>
            </a:lvl6pPr>
            <a:lvl7pPr indent="-228600" lvl="6" marL="3200400" algn="l">
              <a:spcBef>
                <a:spcPts val="0"/>
              </a:spcBef>
              <a:spcAft>
                <a:spcPts val="0"/>
              </a:spcAft>
              <a:buSzPts val="1200"/>
              <a:buNone/>
              <a:defRPr/>
            </a:lvl7pPr>
            <a:lvl8pPr indent="-228600" lvl="7" marL="3657600" algn="l">
              <a:spcBef>
                <a:spcPts val="0"/>
              </a:spcBef>
              <a:spcAft>
                <a:spcPts val="0"/>
              </a:spcAft>
              <a:buSzPts val="1200"/>
              <a:buNone/>
              <a:defRPr/>
            </a:lvl8pPr>
            <a:lvl9pPr indent="-228600" lvl="8" marL="4114800" algn="l">
              <a:spcBef>
                <a:spcPts val="0"/>
              </a:spcBef>
              <a:spcAft>
                <a:spcPts val="0"/>
              </a:spcAft>
              <a:buSzPts val="12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43" name="Shape 143"/>
        <p:cNvGrpSpPr/>
        <p:nvPr/>
      </p:nvGrpSpPr>
      <p:grpSpPr>
        <a:xfrm>
          <a:off x="0" y="0"/>
          <a:ext cx="0" cy="0"/>
          <a:chOff x="0" y="0"/>
          <a:chExt cx="0" cy="0"/>
        </a:xfrm>
      </p:grpSpPr>
      <p:sp>
        <p:nvSpPr>
          <p:cNvPr id="144" name="Google Shape;144;p34"/>
          <p:cNvSpPr txBox="1"/>
          <p:nvPr>
            <p:ph type="title"/>
          </p:nvPr>
        </p:nvSpPr>
        <p:spPr>
          <a:xfrm>
            <a:off x="326551" y="205014"/>
            <a:ext cx="8490330" cy="652273"/>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p:txBody>
      </p:sp>
      <p:sp>
        <p:nvSpPr>
          <p:cNvPr id="145" name="Google Shape;145;p34"/>
          <p:cNvSpPr txBox="1"/>
          <p:nvPr>
            <p:ph idx="1" type="body"/>
          </p:nvPr>
        </p:nvSpPr>
        <p:spPr>
          <a:xfrm>
            <a:off x="326551" y="1347165"/>
            <a:ext cx="4142955" cy="3429147"/>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200"/>
              <a:buNone/>
              <a:defRPr/>
            </a:lvl1pPr>
            <a:lvl2pPr indent="-228600" lvl="1" marL="914400" algn="l">
              <a:spcBef>
                <a:spcPts val="0"/>
              </a:spcBef>
              <a:spcAft>
                <a:spcPts val="0"/>
              </a:spcAft>
              <a:buSzPts val="1200"/>
              <a:buNone/>
              <a:defRPr/>
            </a:lvl2pPr>
            <a:lvl3pPr indent="-228600" lvl="2" marL="1371600" algn="l">
              <a:spcBef>
                <a:spcPts val="0"/>
              </a:spcBef>
              <a:spcAft>
                <a:spcPts val="0"/>
              </a:spcAft>
              <a:buSzPts val="1200"/>
              <a:buNone/>
              <a:defRPr/>
            </a:lvl3pPr>
            <a:lvl4pPr indent="-228600" lvl="3" marL="1828800" algn="l">
              <a:spcBef>
                <a:spcPts val="0"/>
              </a:spcBef>
              <a:spcAft>
                <a:spcPts val="0"/>
              </a:spcAft>
              <a:buSzPts val="1200"/>
              <a:buNone/>
              <a:defRPr/>
            </a:lvl4pPr>
            <a:lvl5pPr indent="-228600" lvl="4" marL="2286000" algn="l">
              <a:spcBef>
                <a:spcPts val="0"/>
              </a:spcBef>
              <a:spcAft>
                <a:spcPts val="0"/>
              </a:spcAft>
              <a:buSzPts val="1200"/>
              <a:buNone/>
              <a:defRPr/>
            </a:lvl5pPr>
            <a:lvl6pPr indent="-228600" lvl="5" marL="2743200" algn="l">
              <a:spcBef>
                <a:spcPts val="0"/>
              </a:spcBef>
              <a:spcAft>
                <a:spcPts val="0"/>
              </a:spcAft>
              <a:buSzPts val="1200"/>
              <a:buNone/>
              <a:defRPr/>
            </a:lvl6pPr>
            <a:lvl7pPr indent="-228600" lvl="6" marL="3200400" algn="l">
              <a:spcBef>
                <a:spcPts val="0"/>
              </a:spcBef>
              <a:spcAft>
                <a:spcPts val="0"/>
              </a:spcAft>
              <a:buSzPts val="1200"/>
              <a:buNone/>
              <a:defRPr/>
            </a:lvl7pPr>
            <a:lvl8pPr indent="-228600" lvl="7" marL="3657600" algn="l">
              <a:spcBef>
                <a:spcPts val="0"/>
              </a:spcBef>
              <a:spcAft>
                <a:spcPts val="0"/>
              </a:spcAft>
              <a:buSzPts val="1200"/>
              <a:buNone/>
              <a:defRPr/>
            </a:lvl8pPr>
            <a:lvl9pPr indent="-228600" lvl="8" marL="4114800" algn="l">
              <a:spcBef>
                <a:spcPts val="0"/>
              </a:spcBef>
              <a:spcAft>
                <a:spcPts val="0"/>
              </a:spcAft>
              <a:buSzPts val="1200"/>
              <a:buNone/>
              <a:defRPr/>
            </a:lvl9pPr>
          </a:lstStyle>
          <a:p/>
        </p:txBody>
      </p:sp>
      <p:sp>
        <p:nvSpPr>
          <p:cNvPr id="146" name="Google Shape;146;p34"/>
          <p:cNvSpPr txBox="1"/>
          <p:nvPr>
            <p:ph idx="2" type="body"/>
          </p:nvPr>
        </p:nvSpPr>
        <p:spPr>
          <a:xfrm>
            <a:off x="4676866" y="1347165"/>
            <a:ext cx="4142955" cy="1635458"/>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200"/>
              <a:buNone/>
              <a:defRPr/>
            </a:lvl1pPr>
            <a:lvl2pPr indent="-228600" lvl="1" marL="914400" algn="l">
              <a:spcBef>
                <a:spcPts val="0"/>
              </a:spcBef>
              <a:spcAft>
                <a:spcPts val="0"/>
              </a:spcAft>
              <a:buSzPts val="1200"/>
              <a:buNone/>
              <a:defRPr/>
            </a:lvl2pPr>
            <a:lvl3pPr indent="-228600" lvl="2" marL="1371600" algn="l">
              <a:spcBef>
                <a:spcPts val="0"/>
              </a:spcBef>
              <a:spcAft>
                <a:spcPts val="0"/>
              </a:spcAft>
              <a:buSzPts val="1200"/>
              <a:buNone/>
              <a:defRPr/>
            </a:lvl3pPr>
            <a:lvl4pPr indent="-228600" lvl="3" marL="1828800" algn="l">
              <a:spcBef>
                <a:spcPts val="0"/>
              </a:spcBef>
              <a:spcAft>
                <a:spcPts val="0"/>
              </a:spcAft>
              <a:buSzPts val="1200"/>
              <a:buNone/>
              <a:defRPr/>
            </a:lvl4pPr>
            <a:lvl5pPr indent="-228600" lvl="4" marL="2286000" algn="l">
              <a:spcBef>
                <a:spcPts val="0"/>
              </a:spcBef>
              <a:spcAft>
                <a:spcPts val="0"/>
              </a:spcAft>
              <a:buSzPts val="1200"/>
              <a:buNone/>
              <a:defRPr/>
            </a:lvl5pPr>
            <a:lvl6pPr indent="-228600" lvl="5" marL="2743200" algn="l">
              <a:spcBef>
                <a:spcPts val="0"/>
              </a:spcBef>
              <a:spcAft>
                <a:spcPts val="0"/>
              </a:spcAft>
              <a:buSzPts val="1200"/>
              <a:buNone/>
              <a:defRPr/>
            </a:lvl6pPr>
            <a:lvl7pPr indent="-228600" lvl="6" marL="3200400" algn="l">
              <a:spcBef>
                <a:spcPts val="0"/>
              </a:spcBef>
              <a:spcAft>
                <a:spcPts val="0"/>
              </a:spcAft>
              <a:buSzPts val="1200"/>
              <a:buNone/>
              <a:defRPr/>
            </a:lvl7pPr>
            <a:lvl8pPr indent="-228600" lvl="7" marL="3657600" algn="l">
              <a:spcBef>
                <a:spcPts val="0"/>
              </a:spcBef>
              <a:spcAft>
                <a:spcPts val="0"/>
              </a:spcAft>
              <a:buSzPts val="1200"/>
              <a:buNone/>
              <a:defRPr/>
            </a:lvl8pPr>
            <a:lvl9pPr indent="-228600" lvl="8" marL="4114800" algn="l">
              <a:spcBef>
                <a:spcPts val="0"/>
              </a:spcBef>
              <a:spcAft>
                <a:spcPts val="0"/>
              </a:spcAft>
              <a:buSzPts val="1200"/>
              <a:buNone/>
              <a:defRPr/>
            </a:lvl9pPr>
          </a:lstStyle>
          <a:p/>
        </p:txBody>
      </p:sp>
      <p:sp>
        <p:nvSpPr>
          <p:cNvPr id="147" name="Google Shape;147;p34"/>
          <p:cNvSpPr txBox="1"/>
          <p:nvPr>
            <p:ph idx="3" type="body"/>
          </p:nvPr>
        </p:nvSpPr>
        <p:spPr>
          <a:xfrm>
            <a:off x="4676866" y="3138160"/>
            <a:ext cx="4142955" cy="1635458"/>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200"/>
              <a:buNone/>
              <a:defRPr/>
            </a:lvl1pPr>
            <a:lvl2pPr indent="-228600" lvl="1" marL="914400" algn="l">
              <a:spcBef>
                <a:spcPts val="0"/>
              </a:spcBef>
              <a:spcAft>
                <a:spcPts val="0"/>
              </a:spcAft>
              <a:buSzPts val="1200"/>
              <a:buNone/>
              <a:defRPr/>
            </a:lvl2pPr>
            <a:lvl3pPr indent="-228600" lvl="2" marL="1371600" algn="l">
              <a:spcBef>
                <a:spcPts val="0"/>
              </a:spcBef>
              <a:spcAft>
                <a:spcPts val="0"/>
              </a:spcAft>
              <a:buSzPts val="1200"/>
              <a:buNone/>
              <a:defRPr/>
            </a:lvl3pPr>
            <a:lvl4pPr indent="-228600" lvl="3" marL="1828800" algn="l">
              <a:spcBef>
                <a:spcPts val="0"/>
              </a:spcBef>
              <a:spcAft>
                <a:spcPts val="0"/>
              </a:spcAft>
              <a:buSzPts val="1200"/>
              <a:buNone/>
              <a:defRPr/>
            </a:lvl4pPr>
            <a:lvl5pPr indent="-228600" lvl="4" marL="2286000" algn="l">
              <a:spcBef>
                <a:spcPts val="0"/>
              </a:spcBef>
              <a:spcAft>
                <a:spcPts val="0"/>
              </a:spcAft>
              <a:buSzPts val="1200"/>
              <a:buNone/>
              <a:defRPr/>
            </a:lvl5pPr>
            <a:lvl6pPr indent="-228600" lvl="5" marL="2743200" algn="l">
              <a:spcBef>
                <a:spcPts val="0"/>
              </a:spcBef>
              <a:spcAft>
                <a:spcPts val="0"/>
              </a:spcAft>
              <a:buSzPts val="1200"/>
              <a:buNone/>
              <a:defRPr/>
            </a:lvl6pPr>
            <a:lvl7pPr indent="-228600" lvl="6" marL="3200400" algn="l">
              <a:spcBef>
                <a:spcPts val="0"/>
              </a:spcBef>
              <a:spcAft>
                <a:spcPts val="0"/>
              </a:spcAft>
              <a:buSzPts val="1200"/>
              <a:buNone/>
              <a:defRPr/>
            </a:lvl7pPr>
            <a:lvl8pPr indent="-228600" lvl="7" marL="3657600" algn="l">
              <a:spcBef>
                <a:spcPts val="0"/>
              </a:spcBef>
              <a:spcAft>
                <a:spcPts val="0"/>
              </a:spcAft>
              <a:buSzPts val="1200"/>
              <a:buNone/>
              <a:defRPr/>
            </a:lvl8pPr>
            <a:lvl9pPr indent="-228600" lvl="8" marL="4114800" algn="l">
              <a:spcBef>
                <a:spcPts val="0"/>
              </a:spcBef>
              <a:spcAft>
                <a:spcPts val="0"/>
              </a:spcAft>
              <a:buSzPts val="12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48" name="Shape 148"/>
        <p:cNvGrpSpPr/>
        <p:nvPr/>
      </p:nvGrpSpPr>
      <p:grpSpPr>
        <a:xfrm>
          <a:off x="0" y="0"/>
          <a:ext cx="0" cy="0"/>
          <a:chOff x="0" y="0"/>
          <a:chExt cx="0" cy="0"/>
        </a:xfrm>
      </p:grpSpPr>
      <p:sp>
        <p:nvSpPr>
          <p:cNvPr id="149" name="Google Shape;149;p35"/>
          <p:cNvSpPr txBox="1"/>
          <p:nvPr>
            <p:ph type="title"/>
          </p:nvPr>
        </p:nvSpPr>
        <p:spPr>
          <a:xfrm>
            <a:off x="326551" y="205014"/>
            <a:ext cx="8490330" cy="652273"/>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p:txBody>
      </p:sp>
      <p:sp>
        <p:nvSpPr>
          <p:cNvPr id="150" name="Google Shape;150;p35"/>
          <p:cNvSpPr txBox="1"/>
          <p:nvPr>
            <p:ph idx="1" type="body"/>
          </p:nvPr>
        </p:nvSpPr>
        <p:spPr>
          <a:xfrm>
            <a:off x="326551" y="1347165"/>
            <a:ext cx="4142955" cy="1635458"/>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200"/>
              <a:buNone/>
              <a:defRPr/>
            </a:lvl1pPr>
            <a:lvl2pPr indent="-228600" lvl="1" marL="914400" algn="l">
              <a:spcBef>
                <a:spcPts val="0"/>
              </a:spcBef>
              <a:spcAft>
                <a:spcPts val="0"/>
              </a:spcAft>
              <a:buSzPts val="1200"/>
              <a:buNone/>
              <a:defRPr/>
            </a:lvl2pPr>
            <a:lvl3pPr indent="-228600" lvl="2" marL="1371600" algn="l">
              <a:spcBef>
                <a:spcPts val="0"/>
              </a:spcBef>
              <a:spcAft>
                <a:spcPts val="0"/>
              </a:spcAft>
              <a:buSzPts val="1200"/>
              <a:buNone/>
              <a:defRPr/>
            </a:lvl3pPr>
            <a:lvl4pPr indent="-228600" lvl="3" marL="1828800" algn="l">
              <a:spcBef>
                <a:spcPts val="0"/>
              </a:spcBef>
              <a:spcAft>
                <a:spcPts val="0"/>
              </a:spcAft>
              <a:buSzPts val="1200"/>
              <a:buNone/>
              <a:defRPr/>
            </a:lvl4pPr>
            <a:lvl5pPr indent="-228600" lvl="4" marL="2286000" algn="l">
              <a:spcBef>
                <a:spcPts val="0"/>
              </a:spcBef>
              <a:spcAft>
                <a:spcPts val="0"/>
              </a:spcAft>
              <a:buSzPts val="1200"/>
              <a:buNone/>
              <a:defRPr/>
            </a:lvl5pPr>
            <a:lvl6pPr indent="-228600" lvl="5" marL="2743200" algn="l">
              <a:spcBef>
                <a:spcPts val="0"/>
              </a:spcBef>
              <a:spcAft>
                <a:spcPts val="0"/>
              </a:spcAft>
              <a:buSzPts val="1200"/>
              <a:buNone/>
              <a:defRPr/>
            </a:lvl6pPr>
            <a:lvl7pPr indent="-228600" lvl="6" marL="3200400" algn="l">
              <a:spcBef>
                <a:spcPts val="0"/>
              </a:spcBef>
              <a:spcAft>
                <a:spcPts val="0"/>
              </a:spcAft>
              <a:buSzPts val="1200"/>
              <a:buNone/>
              <a:defRPr/>
            </a:lvl7pPr>
            <a:lvl8pPr indent="-228600" lvl="7" marL="3657600" algn="l">
              <a:spcBef>
                <a:spcPts val="0"/>
              </a:spcBef>
              <a:spcAft>
                <a:spcPts val="0"/>
              </a:spcAft>
              <a:buSzPts val="1200"/>
              <a:buNone/>
              <a:defRPr/>
            </a:lvl8pPr>
            <a:lvl9pPr indent="-228600" lvl="8" marL="4114800" algn="l">
              <a:spcBef>
                <a:spcPts val="0"/>
              </a:spcBef>
              <a:spcAft>
                <a:spcPts val="0"/>
              </a:spcAft>
              <a:buSzPts val="1200"/>
              <a:buNone/>
              <a:defRPr/>
            </a:lvl9pPr>
          </a:lstStyle>
          <a:p/>
        </p:txBody>
      </p:sp>
      <p:sp>
        <p:nvSpPr>
          <p:cNvPr id="151" name="Google Shape;151;p35"/>
          <p:cNvSpPr txBox="1"/>
          <p:nvPr>
            <p:ph idx="2" type="body"/>
          </p:nvPr>
        </p:nvSpPr>
        <p:spPr>
          <a:xfrm>
            <a:off x="4676866" y="1347165"/>
            <a:ext cx="4142955" cy="1635458"/>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200"/>
              <a:buNone/>
              <a:defRPr/>
            </a:lvl1pPr>
            <a:lvl2pPr indent="-228600" lvl="1" marL="914400" algn="l">
              <a:spcBef>
                <a:spcPts val="0"/>
              </a:spcBef>
              <a:spcAft>
                <a:spcPts val="0"/>
              </a:spcAft>
              <a:buSzPts val="1200"/>
              <a:buNone/>
              <a:defRPr/>
            </a:lvl2pPr>
            <a:lvl3pPr indent="-228600" lvl="2" marL="1371600" algn="l">
              <a:spcBef>
                <a:spcPts val="0"/>
              </a:spcBef>
              <a:spcAft>
                <a:spcPts val="0"/>
              </a:spcAft>
              <a:buSzPts val="1200"/>
              <a:buNone/>
              <a:defRPr/>
            </a:lvl3pPr>
            <a:lvl4pPr indent="-228600" lvl="3" marL="1828800" algn="l">
              <a:spcBef>
                <a:spcPts val="0"/>
              </a:spcBef>
              <a:spcAft>
                <a:spcPts val="0"/>
              </a:spcAft>
              <a:buSzPts val="1200"/>
              <a:buNone/>
              <a:defRPr/>
            </a:lvl4pPr>
            <a:lvl5pPr indent="-228600" lvl="4" marL="2286000" algn="l">
              <a:spcBef>
                <a:spcPts val="0"/>
              </a:spcBef>
              <a:spcAft>
                <a:spcPts val="0"/>
              </a:spcAft>
              <a:buSzPts val="1200"/>
              <a:buNone/>
              <a:defRPr/>
            </a:lvl5pPr>
            <a:lvl6pPr indent="-228600" lvl="5" marL="2743200" algn="l">
              <a:spcBef>
                <a:spcPts val="0"/>
              </a:spcBef>
              <a:spcAft>
                <a:spcPts val="0"/>
              </a:spcAft>
              <a:buSzPts val="1200"/>
              <a:buNone/>
              <a:defRPr/>
            </a:lvl6pPr>
            <a:lvl7pPr indent="-228600" lvl="6" marL="3200400" algn="l">
              <a:spcBef>
                <a:spcPts val="0"/>
              </a:spcBef>
              <a:spcAft>
                <a:spcPts val="0"/>
              </a:spcAft>
              <a:buSzPts val="1200"/>
              <a:buNone/>
              <a:defRPr/>
            </a:lvl7pPr>
            <a:lvl8pPr indent="-228600" lvl="7" marL="3657600" algn="l">
              <a:spcBef>
                <a:spcPts val="0"/>
              </a:spcBef>
              <a:spcAft>
                <a:spcPts val="0"/>
              </a:spcAft>
              <a:buSzPts val="1200"/>
              <a:buNone/>
              <a:defRPr/>
            </a:lvl8pPr>
            <a:lvl9pPr indent="-228600" lvl="8" marL="4114800" algn="l">
              <a:spcBef>
                <a:spcPts val="0"/>
              </a:spcBef>
              <a:spcAft>
                <a:spcPts val="0"/>
              </a:spcAft>
              <a:buSzPts val="1200"/>
              <a:buNone/>
              <a:defRPr/>
            </a:lvl9pPr>
          </a:lstStyle>
          <a:p/>
        </p:txBody>
      </p:sp>
      <p:sp>
        <p:nvSpPr>
          <p:cNvPr id="152" name="Google Shape;152;p35"/>
          <p:cNvSpPr txBox="1"/>
          <p:nvPr>
            <p:ph idx="3" type="body"/>
          </p:nvPr>
        </p:nvSpPr>
        <p:spPr>
          <a:xfrm>
            <a:off x="326551" y="3138160"/>
            <a:ext cx="8490330" cy="1635458"/>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200"/>
              <a:buNone/>
              <a:defRPr/>
            </a:lvl1pPr>
            <a:lvl2pPr indent="-228600" lvl="1" marL="914400" algn="l">
              <a:spcBef>
                <a:spcPts val="0"/>
              </a:spcBef>
              <a:spcAft>
                <a:spcPts val="0"/>
              </a:spcAft>
              <a:buSzPts val="1200"/>
              <a:buNone/>
              <a:defRPr/>
            </a:lvl2pPr>
            <a:lvl3pPr indent="-228600" lvl="2" marL="1371600" algn="l">
              <a:spcBef>
                <a:spcPts val="0"/>
              </a:spcBef>
              <a:spcAft>
                <a:spcPts val="0"/>
              </a:spcAft>
              <a:buSzPts val="1200"/>
              <a:buNone/>
              <a:defRPr/>
            </a:lvl3pPr>
            <a:lvl4pPr indent="-228600" lvl="3" marL="1828800" algn="l">
              <a:spcBef>
                <a:spcPts val="0"/>
              </a:spcBef>
              <a:spcAft>
                <a:spcPts val="0"/>
              </a:spcAft>
              <a:buSzPts val="1200"/>
              <a:buNone/>
              <a:defRPr/>
            </a:lvl4pPr>
            <a:lvl5pPr indent="-228600" lvl="4" marL="2286000" algn="l">
              <a:spcBef>
                <a:spcPts val="0"/>
              </a:spcBef>
              <a:spcAft>
                <a:spcPts val="0"/>
              </a:spcAft>
              <a:buSzPts val="1200"/>
              <a:buNone/>
              <a:defRPr/>
            </a:lvl5pPr>
            <a:lvl6pPr indent="-228600" lvl="5" marL="2743200" algn="l">
              <a:spcBef>
                <a:spcPts val="0"/>
              </a:spcBef>
              <a:spcAft>
                <a:spcPts val="0"/>
              </a:spcAft>
              <a:buSzPts val="1200"/>
              <a:buNone/>
              <a:defRPr/>
            </a:lvl6pPr>
            <a:lvl7pPr indent="-228600" lvl="6" marL="3200400" algn="l">
              <a:spcBef>
                <a:spcPts val="0"/>
              </a:spcBef>
              <a:spcAft>
                <a:spcPts val="0"/>
              </a:spcAft>
              <a:buSzPts val="1200"/>
              <a:buNone/>
              <a:defRPr/>
            </a:lvl7pPr>
            <a:lvl8pPr indent="-228600" lvl="7" marL="3657600" algn="l">
              <a:spcBef>
                <a:spcPts val="0"/>
              </a:spcBef>
              <a:spcAft>
                <a:spcPts val="0"/>
              </a:spcAft>
              <a:buSzPts val="1200"/>
              <a:buNone/>
              <a:defRPr/>
            </a:lvl8pPr>
            <a:lvl9pPr indent="-228600" lvl="8" marL="4114800" algn="l">
              <a:spcBef>
                <a:spcPts val="0"/>
              </a:spcBef>
              <a:spcAft>
                <a:spcPts val="0"/>
              </a:spcAft>
              <a:buSzPts val="12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53" name="Shape 153"/>
        <p:cNvGrpSpPr/>
        <p:nvPr/>
      </p:nvGrpSpPr>
      <p:grpSpPr>
        <a:xfrm>
          <a:off x="0" y="0"/>
          <a:ext cx="0" cy="0"/>
          <a:chOff x="0" y="0"/>
          <a:chExt cx="0" cy="0"/>
        </a:xfrm>
      </p:grpSpPr>
      <p:sp>
        <p:nvSpPr>
          <p:cNvPr id="154" name="Google Shape;154;p36"/>
          <p:cNvSpPr txBox="1"/>
          <p:nvPr>
            <p:ph type="title"/>
          </p:nvPr>
        </p:nvSpPr>
        <p:spPr>
          <a:xfrm>
            <a:off x="326551" y="205014"/>
            <a:ext cx="8490330" cy="652273"/>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p:txBody>
      </p:sp>
      <p:sp>
        <p:nvSpPr>
          <p:cNvPr id="155" name="Google Shape;155;p36"/>
          <p:cNvSpPr txBox="1"/>
          <p:nvPr>
            <p:ph idx="1" type="body"/>
          </p:nvPr>
        </p:nvSpPr>
        <p:spPr>
          <a:xfrm>
            <a:off x="326551" y="1347165"/>
            <a:ext cx="8490330" cy="1635458"/>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200"/>
              <a:buNone/>
              <a:defRPr/>
            </a:lvl1pPr>
            <a:lvl2pPr indent="-228600" lvl="1" marL="914400" algn="l">
              <a:spcBef>
                <a:spcPts val="0"/>
              </a:spcBef>
              <a:spcAft>
                <a:spcPts val="0"/>
              </a:spcAft>
              <a:buSzPts val="1200"/>
              <a:buNone/>
              <a:defRPr/>
            </a:lvl2pPr>
            <a:lvl3pPr indent="-228600" lvl="2" marL="1371600" algn="l">
              <a:spcBef>
                <a:spcPts val="0"/>
              </a:spcBef>
              <a:spcAft>
                <a:spcPts val="0"/>
              </a:spcAft>
              <a:buSzPts val="1200"/>
              <a:buNone/>
              <a:defRPr/>
            </a:lvl3pPr>
            <a:lvl4pPr indent="-228600" lvl="3" marL="1828800" algn="l">
              <a:spcBef>
                <a:spcPts val="0"/>
              </a:spcBef>
              <a:spcAft>
                <a:spcPts val="0"/>
              </a:spcAft>
              <a:buSzPts val="1200"/>
              <a:buNone/>
              <a:defRPr/>
            </a:lvl4pPr>
            <a:lvl5pPr indent="-228600" lvl="4" marL="2286000" algn="l">
              <a:spcBef>
                <a:spcPts val="0"/>
              </a:spcBef>
              <a:spcAft>
                <a:spcPts val="0"/>
              </a:spcAft>
              <a:buSzPts val="1200"/>
              <a:buNone/>
              <a:defRPr/>
            </a:lvl5pPr>
            <a:lvl6pPr indent="-228600" lvl="5" marL="2743200" algn="l">
              <a:spcBef>
                <a:spcPts val="0"/>
              </a:spcBef>
              <a:spcAft>
                <a:spcPts val="0"/>
              </a:spcAft>
              <a:buSzPts val="1200"/>
              <a:buNone/>
              <a:defRPr/>
            </a:lvl6pPr>
            <a:lvl7pPr indent="-228600" lvl="6" marL="3200400" algn="l">
              <a:spcBef>
                <a:spcPts val="0"/>
              </a:spcBef>
              <a:spcAft>
                <a:spcPts val="0"/>
              </a:spcAft>
              <a:buSzPts val="1200"/>
              <a:buNone/>
              <a:defRPr/>
            </a:lvl7pPr>
            <a:lvl8pPr indent="-228600" lvl="7" marL="3657600" algn="l">
              <a:spcBef>
                <a:spcPts val="0"/>
              </a:spcBef>
              <a:spcAft>
                <a:spcPts val="0"/>
              </a:spcAft>
              <a:buSzPts val="1200"/>
              <a:buNone/>
              <a:defRPr/>
            </a:lvl8pPr>
            <a:lvl9pPr indent="-228600" lvl="8" marL="4114800" algn="l">
              <a:spcBef>
                <a:spcPts val="0"/>
              </a:spcBef>
              <a:spcAft>
                <a:spcPts val="0"/>
              </a:spcAft>
              <a:buSzPts val="1200"/>
              <a:buNone/>
              <a:defRPr/>
            </a:lvl9pPr>
          </a:lstStyle>
          <a:p/>
        </p:txBody>
      </p:sp>
      <p:sp>
        <p:nvSpPr>
          <p:cNvPr id="156" name="Google Shape;156;p36"/>
          <p:cNvSpPr txBox="1"/>
          <p:nvPr>
            <p:ph idx="2" type="body"/>
          </p:nvPr>
        </p:nvSpPr>
        <p:spPr>
          <a:xfrm>
            <a:off x="326551" y="3138160"/>
            <a:ext cx="8490330" cy="1635458"/>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200"/>
              <a:buNone/>
              <a:defRPr/>
            </a:lvl1pPr>
            <a:lvl2pPr indent="-228600" lvl="1" marL="914400" algn="l">
              <a:spcBef>
                <a:spcPts val="0"/>
              </a:spcBef>
              <a:spcAft>
                <a:spcPts val="0"/>
              </a:spcAft>
              <a:buSzPts val="1200"/>
              <a:buNone/>
              <a:defRPr/>
            </a:lvl2pPr>
            <a:lvl3pPr indent="-228600" lvl="2" marL="1371600" algn="l">
              <a:spcBef>
                <a:spcPts val="0"/>
              </a:spcBef>
              <a:spcAft>
                <a:spcPts val="0"/>
              </a:spcAft>
              <a:buSzPts val="1200"/>
              <a:buNone/>
              <a:defRPr/>
            </a:lvl3pPr>
            <a:lvl4pPr indent="-228600" lvl="3" marL="1828800" algn="l">
              <a:spcBef>
                <a:spcPts val="0"/>
              </a:spcBef>
              <a:spcAft>
                <a:spcPts val="0"/>
              </a:spcAft>
              <a:buSzPts val="1200"/>
              <a:buNone/>
              <a:defRPr/>
            </a:lvl4pPr>
            <a:lvl5pPr indent="-228600" lvl="4" marL="2286000" algn="l">
              <a:spcBef>
                <a:spcPts val="0"/>
              </a:spcBef>
              <a:spcAft>
                <a:spcPts val="0"/>
              </a:spcAft>
              <a:buSzPts val="1200"/>
              <a:buNone/>
              <a:defRPr/>
            </a:lvl5pPr>
            <a:lvl6pPr indent="-228600" lvl="5" marL="2743200" algn="l">
              <a:spcBef>
                <a:spcPts val="0"/>
              </a:spcBef>
              <a:spcAft>
                <a:spcPts val="0"/>
              </a:spcAft>
              <a:buSzPts val="1200"/>
              <a:buNone/>
              <a:defRPr/>
            </a:lvl6pPr>
            <a:lvl7pPr indent="-228600" lvl="6" marL="3200400" algn="l">
              <a:spcBef>
                <a:spcPts val="0"/>
              </a:spcBef>
              <a:spcAft>
                <a:spcPts val="0"/>
              </a:spcAft>
              <a:buSzPts val="1200"/>
              <a:buNone/>
              <a:defRPr/>
            </a:lvl7pPr>
            <a:lvl8pPr indent="-228600" lvl="7" marL="3657600" algn="l">
              <a:spcBef>
                <a:spcPts val="0"/>
              </a:spcBef>
              <a:spcAft>
                <a:spcPts val="0"/>
              </a:spcAft>
              <a:buSzPts val="1200"/>
              <a:buNone/>
              <a:defRPr/>
            </a:lvl8pPr>
            <a:lvl9pPr indent="-228600" lvl="8" marL="4114800" algn="l">
              <a:spcBef>
                <a:spcPts val="0"/>
              </a:spcBef>
              <a:spcAft>
                <a:spcPts val="0"/>
              </a:spcAft>
              <a:buSzPts val="12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57" name="Shape 157"/>
        <p:cNvGrpSpPr/>
        <p:nvPr/>
      </p:nvGrpSpPr>
      <p:grpSpPr>
        <a:xfrm>
          <a:off x="0" y="0"/>
          <a:ext cx="0" cy="0"/>
          <a:chOff x="0" y="0"/>
          <a:chExt cx="0" cy="0"/>
        </a:xfrm>
      </p:grpSpPr>
      <p:sp>
        <p:nvSpPr>
          <p:cNvPr id="158" name="Google Shape;158;p37"/>
          <p:cNvSpPr txBox="1"/>
          <p:nvPr>
            <p:ph type="title"/>
          </p:nvPr>
        </p:nvSpPr>
        <p:spPr>
          <a:xfrm>
            <a:off x="326551" y="205014"/>
            <a:ext cx="8490330" cy="652273"/>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p:txBody>
      </p:sp>
      <p:sp>
        <p:nvSpPr>
          <p:cNvPr id="159" name="Google Shape;159;p37"/>
          <p:cNvSpPr txBox="1"/>
          <p:nvPr>
            <p:ph idx="1" type="body"/>
          </p:nvPr>
        </p:nvSpPr>
        <p:spPr>
          <a:xfrm>
            <a:off x="326551" y="1347165"/>
            <a:ext cx="4142955" cy="1635458"/>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200"/>
              <a:buNone/>
              <a:defRPr/>
            </a:lvl1pPr>
            <a:lvl2pPr indent="-228600" lvl="1" marL="914400" algn="l">
              <a:spcBef>
                <a:spcPts val="0"/>
              </a:spcBef>
              <a:spcAft>
                <a:spcPts val="0"/>
              </a:spcAft>
              <a:buSzPts val="1200"/>
              <a:buNone/>
              <a:defRPr/>
            </a:lvl2pPr>
            <a:lvl3pPr indent="-228600" lvl="2" marL="1371600" algn="l">
              <a:spcBef>
                <a:spcPts val="0"/>
              </a:spcBef>
              <a:spcAft>
                <a:spcPts val="0"/>
              </a:spcAft>
              <a:buSzPts val="1200"/>
              <a:buNone/>
              <a:defRPr/>
            </a:lvl3pPr>
            <a:lvl4pPr indent="-228600" lvl="3" marL="1828800" algn="l">
              <a:spcBef>
                <a:spcPts val="0"/>
              </a:spcBef>
              <a:spcAft>
                <a:spcPts val="0"/>
              </a:spcAft>
              <a:buSzPts val="1200"/>
              <a:buNone/>
              <a:defRPr/>
            </a:lvl4pPr>
            <a:lvl5pPr indent="-228600" lvl="4" marL="2286000" algn="l">
              <a:spcBef>
                <a:spcPts val="0"/>
              </a:spcBef>
              <a:spcAft>
                <a:spcPts val="0"/>
              </a:spcAft>
              <a:buSzPts val="1200"/>
              <a:buNone/>
              <a:defRPr/>
            </a:lvl5pPr>
            <a:lvl6pPr indent="-228600" lvl="5" marL="2743200" algn="l">
              <a:spcBef>
                <a:spcPts val="0"/>
              </a:spcBef>
              <a:spcAft>
                <a:spcPts val="0"/>
              </a:spcAft>
              <a:buSzPts val="1200"/>
              <a:buNone/>
              <a:defRPr/>
            </a:lvl6pPr>
            <a:lvl7pPr indent="-228600" lvl="6" marL="3200400" algn="l">
              <a:spcBef>
                <a:spcPts val="0"/>
              </a:spcBef>
              <a:spcAft>
                <a:spcPts val="0"/>
              </a:spcAft>
              <a:buSzPts val="1200"/>
              <a:buNone/>
              <a:defRPr/>
            </a:lvl7pPr>
            <a:lvl8pPr indent="-228600" lvl="7" marL="3657600" algn="l">
              <a:spcBef>
                <a:spcPts val="0"/>
              </a:spcBef>
              <a:spcAft>
                <a:spcPts val="0"/>
              </a:spcAft>
              <a:buSzPts val="1200"/>
              <a:buNone/>
              <a:defRPr/>
            </a:lvl8pPr>
            <a:lvl9pPr indent="-228600" lvl="8" marL="4114800" algn="l">
              <a:spcBef>
                <a:spcPts val="0"/>
              </a:spcBef>
              <a:spcAft>
                <a:spcPts val="0"/>
              </a:spcAft>
              <a:buSzPts val="1200"/>
              <a:buNone/>
              <a:defRPr/>
            </a:lvl9pPr>
          </a:lstStyle>
          <a:p/>
        </p:txBody>
      </p:sp>
      <p:sp>
        <p:nvSpPr>
          <p:cNvPr id="160" name="Google Shape;160;p37"/>
          <p:cNvSpPr txBox="1"/>
          <p:nvPr>
            <p:ph idx="2" type="body"/>
          </p:nvPr>
        </p:nvSpPr>
        <p:spPr>
          <a:xfrm>
            <a:off x="4676866" y="1347165"/>
            <a:ext cx="4142955" cy="1635458"/>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200"/>
              <a:buNone/>
              <a:defRPr/>
            </a:lvl1pPr>
            <a:lvl2pPr indent="-228600" lvl="1" marL="914400" algn="l">
              <a:spcBef>
                <a:spcPts val="0"/>
              </a:spcBef>
              <a:spcAft>
                <a:spcPts val="0"/>
              </a:spcAft>
              <a:buSzPts val="1200"/>
              <a:buNone/>
              <a:defRPr/>
            </a:lvl2pPr>
            <a:lvl3pPr indent="-228600" lvl="2" marL="1371600" algn="l">
              <a:spcBef>
                <a:spcPts val="0"/>
              </a:spcBef>
              <a:spcAft>
                <a:spcPts val="0"/>
              </a:spcAft>
              <a:buSzPts val="1200"/>
              <a:buNone/>
              <a:defRPr/>
            </a:lvl3pPr>
            <a:lvl4pPr indent="-228600" lvl="3" marL="1828800" algn="l">
              <a:spcBef>
                <a:spcPts val="0"/>
              </a:spcBef>
              <a:spcAft>
                <a:spcPts val="0"/>
              </a:spcAft>
              <a:buSzPts val="1200"/>
              <a:buNone/>
              <a:defRPr/>
            </a:lvl4pPr>
            <a:lvl5pPr indent="-228600" lvl="4" marL="2286000" algn="l">
              <a:spcBef>
                <a:spcPts val="0"/>
              </a:spcBef>
              <a:spcAft>
                <a:spcPts val="0"/>
              </a:spcAft>
              <a:buSzPts val="1200"/>
              <a:buNone/>
              <a:defRPr/>
            </a:lvl5pPr>
            <a:lvl6pPr indent="-228600" lvl="5" marL="2743200" algn="l">
              <a:spcBef>
                <a:spcPts val="0"/>
              </a:spcBef>
              <a:spcAft>
                <a:spcPts val="0"/>
              </a:spcAft>
              <a:buSzPts val="1200"/>
              <a:buNone/>
              <a:defRPr/>
            </a:lvl6pPr>
            <a:lvl7pPr indent="-228600" lvl="6" marL="3200400" algn="l">
              <a:spcBef>
                <a:spcPts val="0"/>
              </a:spcBef>
              <a:spcAft>
                <a:spcPts val="0"/>
              </a:spcAft>
              <a:buSzPts val="1200"/>
              <a:buNone/>
              <a:defRPr/>
            </a:lvl7pPr>
            <a:lvl8pPr indent="-228600" lvl="7" marL="3657600" algn="l">
              <a:spcBef>
                <a:spcPts val="0"/>
              </a:spcBef>
              <a:spcAft>
                <a:spcPts val="0"/>
              </a:spcAft>
              <a:buSzPts val="1200"/>
              <a:buNone/>
              <a:defRPr/>
            </a:lvl8pPr>
            <a:lvl9pPr indent="-228600" lvl="8" marL="4114800" algn="l">
              <a:spcBef>
                <a:spcPts val="0"/>
              </a:spcBef>
              <a:spcAft>
                <a:spcPts val="0"/>
              </a:spcAft>
              <a:buSzPts val="1200"/>
              <a:buNone/>
              <a:defRPr/>
            </a:lvl9pPr>
          </a:lstStyle>
          <a:p/>
        </p:txBody>
      </p:sp>
      <p:sp>
        <p:nvSpPr>
          <p:cNvPr id="161" name="Google Shape;161;p37"/>
          <p:cNvSpPr txBox="1"/>
          <p:nvPr>
            <p:ph idx="3" type="body"/>
          </p:nvPr>
        </p:nvSpPr>
        <p:spPr>
          <a:xfrm>
            <a:off x="4676866" y="3138160"/>
            <a:ext cx="4142955" cy="1635458"/>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200"/>
              <a:buNone/>
              <a:defRPr/>
            </a:lvl1pPr>
            <a:lvl2pPr indent="-228600" lvl="1" marL="914400" algn="l">
              <a:spcBef>
                <a:spcPts val="0"/>
              </a:spcBef>
              <a:spcAft>
                <a:spcPts val="0"/>
              </a:spcAft>
              <a:buSzPts val="1200"/>
              <a:buNone/>
              <a:defRPr/>
            </a:lvl2pPr>
            <a:lvl3pPr indent="-228600" lvl="2" marL="1371600" algn="l">
              <a:spcBef>
                <a:spcPts val="0"/>
              </a:spcBef>
              <a:spcAft>
                <a:spcPts val="0"/>
              </a:spcAft>
              <a:buSzPts val="1200"/>
              <a:buNone/>
              <a:defRPr/>
            </a:lvl3pPr>
            <a:lvl4pPr indent="-228600" lvl="3" marL="1828800" algn="l">
              <a:spcBef>
                <a:spcPts val="0"/>
              </a:spcBef>
              <a:spcAft>
                <a:spcPts val="0"/>
              </a:spcAft>
              <a:buSzPts val="1200"/>
              <a:buNone/>
              <a:defRPr/>
            </a:lvl4pPr>
            <a:lvl5pPr indent="-228600" lvl="4" marL="2286000" algn="l">
              <a:spcBef>
                <a:spcPts val="0"/>
              </a:spcBef>
              <a:spcAft>
                <a:spcPts val="0"/>
              </a:spcAft>
              <a:buSzPts val="1200"/>
              <a:buNone/>
              <a:defRPr/>
            </a:lvl5pPr>
            <a:lvl6pPr indent="-228600" lvl="5" marL="2743200" algn="l">
              <a:spcBef>
                <a:spcPts val="0"/>
              </a:spcBef>
              <a:spcAft>
                <a:spcPts val="0"/>
              </a:spcAft>
              <a:buSzPts val="1200"/>
              <a:buNone/>
              <a:defRPr/>
            </a:lvl6pPr>
            <a:lvl7pPr indent="-228600" lvl="6" marL="3200400" algn="l">
              <a:spcBef>
                <a:spcPts val="0"/>
              </a:spcBef>
              <a:spcAft>
                <a:spcPts val="0"/>
              </a:spcAft>
              <a:buSzPts val="1200"/>
              <a:buNone/>
              <a:defRPr/>
            </a:lvl7pPr>
            <a:lvl8pPr indent="-228600" lvl="7" marL="3657600" algn="l">
              <a:spcBef>
                <a:spcPts val="0"/>
              </a:spcBef>
              <a:spcAft>
                <a:spcPts val="0"/>
              </a:spcAft>
              <a:buSzPts val="1200"/>
              <a:buNone/>
              <a:defRPr/>
            </a:lvl8pPr>
            <a:lvl9pPr indent="-228600" lvl="8" marL="4114800" algn="l">
              <a:spcBef>
                <a:spcPts val="0"/>
              </a:spcBef>
              <a:spcAft>
                <a:spcPts val="0"/>
              </a:spcAft>
              <a:buSzPts val="1200"/>
              <a:buNone/>
              <a:defRPr/>
            </a:lvl9pPr>
          </a:lstStyle>
          <a:p/>
        </p:txBody>
      </p:sp>
      <p:sp>
        <p:nvSpPr>
          <p:cNvPr id="162" name="Google Shape;162;p37"/>
          <p:cNvSpPr txBox="1"/>
          <p:nvPr>
            <p:ph idx="4" type="body"/>
          </p:nvPr>
        </p:nvSpPr>
        <p:spPr>
          <a:xfrm>
            <a:off x="326551" y="3138160"/>
            <a:ext cx="4142955" cy="1635458"/>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200"/>
              <a:buNone/>
              <a:defRPr/>
            </a:lvl1pPr>
            <a:lvl2pPr indent="-228600" lvl="1" marL="914400" algn="l">
              <a:spcBef>
                <a:spcPts val="0"/>
              </a:spcBef>
              <a:spcAft>
                <a:spcPts val="0"/>
              </a:spcAft>
              <a:buSzPts val="1200"/>
              <a:buNone/>
              <a:defRPr/>
            </a:lvl2pPr>
            <a:lvl3pPr indent="-228600" lvl="2" marL="1371600" algn="l">
              <a:spcBef>
                <a:spcPts val="0"/>
              </a:spcBef>
              <a:spcAft>
                <a:spcPts val="0"/>
              </a:spcAft>
              <a:buSzPts val="1200"/>
              <a:buNone/>
              <a:defRPr/>
            </a:lvl3pPr>
            <a:lvl4pPr indent="-228600" lvl="3" marL="1828800" algn="l">
              <a:spcBef>
                <a:spcPts val="0"/>
              </a:spcBef>
              <a:spcAft>
                <a:spcPts val="0"/>
              </a:spcAft>
              <a:buSzPts val="1200"/>
              <a:buNone/>
              <a:defRPr/>
            </a:lvl4pPr>
            <a:lvl5pPr indent="-228600" lvl="4" marL="2286000" algn="l">
              <a:spcBef>
                <a:spcPts val="0"/>
              </a:spcBef>
              <a:spcAft>
                <a:spcPts val="0"/>
              </a:spcAft>
              <a:buSzPts val="1200"/>
              <a:buNone/>
              <a:defRPr/>
            </a:lvl5pPr>
            <a:lvl6pPr indent="-228600" lvl="5" marL="2743200" algn="l">
              <a:spcBef>
                <a:spcPts val="0"/>
              </a:spcBef>
              <a:spcAft>
                <a:spcPts val="0"/>
              </a:spcAft>
              <a:buSzPts val="1200"/>
              <a:buNone/>
              <a:defRPr/>
            </a:lvl6pPr>
            <a:lvl7pPr indent="-228600" lvl="6" marL="3200400" algn="l">
              <a:spcBef>
                <a:spcPts val="0"/>
              </a:spcBef>
              <a:spcAft>
                <a:spcPts val="0"/>
              </a:spcAft>
              <a:buSzPts val="1200"/>
              <a:buNone/>
              <a:defRPr/>
            </a:lvl7pPr>
            <a:lvl8pPr indent="-228600" lvl="7" marL="3657600" algn="l">
              <a:spcBef>
                <a:spcPts val="0"/>
              </a:spcBef>
              <a:spcAft>
                <a:spcPts val="0"/>
              </a:spcAft>
              <a:buSzPts val="1200"/>
              <a:buNone/>
              <a:defRPr/>
            </a:lvl8pPr>
            <a:lvl9pPr indent="-228600" lvl="8" marL="4114800" algn="l">
              <a:spcBef>
                <a:spcPts val="0"/>
              </a:spcBef>
              <a:spcAft>
                <a:spcPts val="0"/>
              </a:spcAft>
              <a:buSzPts val="12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63" name="Shape 163"/>
        <p:cNvGrpSpPr/>
        <p:nvPr/>
      </p:nvGrpSpPr>
      <p:grpSpPr>
        <a:xfrm>
          <a:off x="0" y="0"/>
          <a:ext cx="0" cy="0"/>
          <a:chOff x="0" y="0"/>
          <a:chExt cx="0" cy="0"/>
        </a:xfrm>
      </p:grpSpPr>
      <p:sp>
        <p:nvSpPr>
          <p:cNvPr id="164" name="Google Shape;164;p38"/>
          <p:cNvSpPr txBox="1"/>
          <p:nvPr>
            <p:ph type="title"/>
          </p:nvPr>
        </p:nvSpPr>
        <p:spPr>
          <a:xfrm>
            <a:off x="326551" y="205014"/>
            <a:ext cx="8490330" cy="652273"/>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p:txBody>
      </p:sp>
      <p:sp>
        <p:nvSpPr>
          <p:cNvPr id="165" name="Google Shape;165;p38"/>
          <p:cNvSpPr txBox="1"/>
          <p:nvPr>
            <p:ph idx="1" type="body"/>
          </p:nvPr>
        </p:nvSpPr>
        <p:spPr>
          <a:xfrm>
            <a:off x="326551" y="1347165"/>
            <a:ext cx="2733560" cy="1635458"/>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200"/>
              <a:buNone/>
              <a:defRPr/>
            </a:lvl1pPr>
            <a:lvl2pPr indent="-228600" lvl="1" marL="914400" algn="l">
              <a:spcBef>
                <a:spcPts val="0"/>
              </a:spcBef>
              <a:spcAft>
                <a:spcPts val="0"/>
              </a:spcAft>
              <a:buSzPts val="1200"/>
              <a:buNone/>
              <a:defRPr/>
            </a:lvl2pPr>
            <a:lvl3pPr indent="-228600" lvl="2" marL="1371600" algn="l">
              <a:spcBef>
                <a:spcPts val="0"/>
              </a:spcBef>
              <a:spcAft>
                <a:spcPts val="0"/>
              </a:spcAft>
              <a:buSzPts val="1200"/>
              <a:buNone/>
              <a:defRPr/>
            </a:lvl3pPr>
            <a:lvl4pPr indent="-228600" lvl="3" marL="1828800" algn="l">
              <a:spcBef>
                <a:spcPts val="0"/>
              </a:spcBef>
              <a:spcAft>
                <a:spcPts val="0"/>
              </a:spcAft>
              <a:buSzPts val="1200"/>
              <a:buNone/>
              <a:defRPr/>
            </a:lvl4pPr>
            <a:lvl5pPr indent="-228600" lvl="4" marL="2286000" algn="l">
              <a:spcBef>
                <a:spcPts val="0"/>
              </a:spcBef>
              <a:spcAft>
                <a:spcPts val="0"/>
              </a:spcAft>
              <a:buSzPts val="1200"/>
              <a:buNone/>
              <a:defRPr/>
            </a:lvl5pPr>
            <a:lvl6pPr indent="-228600" lvl="5" marL="2743200" algn="l">
              <a:spcBef>
                <a:spcPts val="0"/>
              </a:spcBef>
              <a:spcAft>
                <a:spcPts val="0"/>
              </a:spcAft>
              <a:buSzPts val="1200"/>
              <a:buNone/>
              <a:defRPr/>
            </a:lvl6pPr>
            <a:lvl7pPr indent="-228600" lvl="6" marL="3200400" algn="l">
              <a:spcBef>
                <a:spcPts val="0"/>
              </a:spcBef>
              <a:spcAft>
                <a:spcPts val="0"/>
              </a:spcAft>
              <a:buSzPts val="1200"/>
              <a:buNone/>
              <a:defRPr/>
            </a:lvl7pPr>
            <a:lvl8pPr indent="-228600" lvl="7" marL="3657600" algn="l">
              <a:spcBef>
                <a:spcPts val="0"/>
              </a:spcBef>
              <a:spcAft>
                <a:spcPts val="0"/>
              </a:spcAft>
              <a:buSzPts val="1200"/>
              <a:buNone/>
              <a:defRPr/>
            </a:lvl8pPr>
            <a:lvl9pPr indent="-228600" lvl="8" marL="4114800" algn="l">
              <a:spcBef>
                <a:spcPts val="0"/>
              </a:spcBef>
              <a:spcAft>
                <a:spcPts val="0"/>
              </a:spcAft>
              <a:buSzPts val="1200"/>
              <a:buNone/>
              <a:defRPr/>
            </a:lvl9pPr>
          </a:lstStyle>
          <a:p/>
        </p:txBody>
      </p:sp>
      <p:sp>
        <p:nvSpPr>
          <p:cNvPr id="166" name="Google Shape;166;p38"/>
          <p:cNvSpPr txBox="1"/>
          <p:nvPr>
            <p:ph idx="2" type="body"/>
          </p:nvPr>
        </p:nvSpPr>
        <p:spPr>
          <a:xfrm>
            <a:off x="3197263" y="1347165"/>
            <a:ext cx="2733560" cy="1635458"/>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200"/>
              <a:buNone/>
              <a:defRPr/>
            </a:lvl1pPr>
            <a:lvl2pPr indent="-228600" lvl="1" marL="914400" algn="l">
              <a:spcBef>
                <a:spcPts val="0"/>
              </a:spcBef>
              <a:spcAft>
                <a:spcPts val="0"/>
              </a:spcAft>
              <a:buSzPts val="1200"/>
              <a:buNone/>
              <a:defRPr/>
            </a:lvl2pPr>
            <a:lvl3pPr indent="-228600" lvl="2" marL="1371600" algn="l">
              <a:spcBef>
                <a:spcPts val="0"/>
              </a:spcBef>
              <a:spcAft>
                <a:spcPts val="0"/>
              </a:spcAft>
              <a:buSzPts val="1200"/>
              <a:buNone/>
              <a:defRPr/>
            </a:lvl3pPr>
            <a:lvl4pPr indent="-228600" lvl="3" marL="1828800" algn="l">
              <a:spcBef>
                <a:spcPts val="0"/>
              </a:spcBef>
              <a:spcAft>
                <a:spcPts val="0"/>
              </a:spcAft>
              <a:buSzPts val="1200"/>
              <a:buNone/>
              <a:defRPr/>
            </a:lvl4pPr>
            <a:lvl5pPr indent="-228600" lvl="4" marL="2286000" algn="l">
              <a:spcBef>
                <a:spcPts val="0"/>
              </a:spcBef>
              <a:spcAft>
                <a:spcPts val="0"/>
              </a:spcAft>
              <a:buSzPts val="1200"/>
              <a:buNone/>
              <a:defRPr/>
            </a:lvl5pPr>
            <a:lvl6pPr indent="-228600" lvl="5" marL="2743200" algn="l">
              <a:spcBef>
                <a:spcPts val="0"/>
              </a:spcBef>
              <a:spcAft>
                <a:spcPts val="0"/>
              </a:spcAft>
              <a:buSzPts val="1200"/>
              <a:buNone/>
              <a:defRPr/>
            </a:lvl6pPr>
            <a:lvl7pPr indent="-228600" lvl="6" marL="3200400" algn="l">
              <a:spcBef>
                <a:spcPts val="0"/>
              </a:spcBef>
              <a:spcAft>
                <a:spcPts val="0"/>
              </a:spcAft>
              <a:buSzPts val="1200"/>
              <a:buNone/>
              <a:defRPr/>
            </a:lvl7pPr>
            <a:lvl8pPr indent="-228600" lvl="7" marL="3657600" algn="l">
              <a:spcBef>
                <a:spcPts val="0"/>
              </a:spcBef>
              <a:spcAft>
                <a:spcPts val="0"/>
              </a:spcAft>
              <a:buSzPts val="1200"/>
              <a:buNone/>
              <a:defRPr/>
            </a:lvl8pPr>
            <a:lvl9pPr indent="-228600" lvl="8" marL="4114800" algn="l">
              <a:spcBef>
                <a:spcPts val="0"/>
              </a:spcBef>
              <a:spcAft>
                <a:spcPts val="0"/>
              </a:spcAft>
              <a:buSzPts val="1200"/>
              <a:buNone/>
              <a:defRPr/>
            </a:lvl9pPr>
          </a:lstStyle>
          <a:p/>
        </p:txBody>
      </p:sp>
      <p:sp>
        <p:nvSpPr>
          <p:cNvPr id="167" name="Google Shape;167;p38"/>
          <p:cNvSpPr txBox="1"/>
          <p:nvPr>
            <p:ph idx="3" type="body"/>
          </p:nvPr>
        </p:nvSpPr>
        <p:spPr>
          <a:xfrm>
            <a:off x="6067648" y="1347165"/>
            <a:ext cx="2733560" cy="1635458"/>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200"/>
              <a:buNone/>
              <a:defRPr/>
            </a:lvl1pPr>
            <a:lvl2pPr indent="-228600" lvl="1" marL="914400" algn="l">
              <a:spcBef>
                <a:spcPts val="0"/>
              </a:spcBef>
              <a:spcAft>
                <a:spcPts val="0"/>
              </a:spcAft>
              <a:buSzPts val="1200"/>
              <a:buNone/>
              <a:defRPr/>
            </a:lvl2pPr>
            <a:lvl3pPr indent="-228600" lvl="2" marL="1371600" algn="l">
              <a:spcBef>
                <a:spcPts val="0"/>
              </a:spcBef>
              <a:spcAft>
                <a:spcPts val="0"/>
              </a:spcAft>
              <a:buSzPts val="1200"/>
              <a:buNone/>
              <a:defRPr/>
            </a:lvl3pPr>
            <a:lvl4pPr indent="-228600" lvl="3" marL="1828800" algn="l">
              <a:spcBef>
                <a:spcPts val="0"/>
              </a:spcBef>
              <a:spcAft>
                <a:spcPts val="0"/>
              </a:spcAft>
              <a:buSzPts val="1200"/>
              <a:buNone/>
              <a:defRPr/>
            </a:lvl4pPr>
            <a:lvl5pPr indent="-228600" lvl="4" marL="2286000" algn="l">
              <a:spcBef>
                <a:spcPts val="0"/>
              </a:spcBef>
              <a:spcAft>
                <a:spcPts val="0"/>
              </a:spcAft>
              <a:buSzPts val="1200"/>
              <a:buNone/>
              <a:defRPr/>
            </a:lvl5pPr>
            <a:lvl6pPr indent="-228600" lvl="5" marL="2743200" algn="l">
              <a:spcBef>
                <a:spcPts val="0"/>
              </a:spcBef>
              <a:spcAft>
                <a:spcPts val="0"/>
              </a:spcAft>
              <a:buSzPts val="1200"/>
              <a:buNone/>
              <a:defRPr/>
            </a:lvl6pPr>
            <a:lvl7pPr indent="-228600" lvl="6" marL="3200400" algn="l">
              <a:spcBef>
                <a:spcPts val="0"/>
              </a:spcBef>
              <a:spcAft>
                <a:spcPts val="0"/>
              </a:spcAft>
              <a:buSzPts val="1200"/>
              <a:buNone/>
              <a:defRPr/>
            </a:lvl7pPr>
            <a:lvl8pPr indent="-228600" lvl="7" marL="3657600" algn="l">
              <a:spcBef>
                <a:spcPts val="0"/>
              </a:spcBef>
              <a:spcAft>
                <a:spcPts val="0"/>
              </a:spcAft>
              <a:buSzPts val="1200"/>
              <a:buNone/>
              <a:defRPr/>
            </a:lvl8pPr>
            <a:lvl9pPr indent="-228600" lvl="8" marL="4114800" algn="l">
              <a:spcBef>
                <a:spcPts val="0"/>
              </a:spcBef>
              <a:spcAft>
                <a:spcPts val="0"/>
              </a:spcAft>
              <a:buSzPts val="1200"/>
              <a:buNone/>
              <a:defRPr/>
            </a:lvl9pPr>
          </a:lstStyle>
          <a:p/>
        </p:txBody>
      </p:sp>
      <p:sp>
        <p:nvSpPr>
          <p:cNvPr id="168" name="Google Shape;168;p38"/>
          <p:cNvSpPr txBox="1"/>
          <p:nvPr>
            <p:ph idx="4" type="body"/>
          </p:nvPr>
        </p:nvSpPr>
        <p:spPr>
          <a:xfrm>
            <a:off x="6067648" y="3138160"/>
            <a:ext cx="2733560" cy="1635458"/>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200"/>
              <a:buNone/>
              <a:defRPr/>
            </a:lvl1pPr>
            <a:lvl2pPr indent="-228600" lvl="1" marL="914400" algn="l">
              <a:spcBef>
                <a:spcPts val="0"/>
              </a:spcBef>
              <a:spcAft>
                <a:spcPts val="0"/>
              </a:spcAft>
              <a:buSzPts val="1200"/>
              <a:buNone/>
              <a:defRPr/>
            </a:lvl2pPr>
            <a:lvl3pPr indent="-228600" lvl="2" marL="1371600" algn="l">
              <a:spcBef>
                <a:spcPts val="0"/>
              </a:spcBef>
              <a:spcAft>
                <a:spcPts val="0"/>
              </a:spcAft>
              <a:buSzPts val="1200"/>
              <a:buNone/>
              <a:defRPr/>
            </a:lvl3pPr>
            <a:lvl4pPr indent="-228600" lvl="3" marL="1828800" algn="l">
              <a:spcBef>
                <a:spcPts val="0"/>
              </a:spcBef>
              <a:spcAft>
                <a:spcPts val="0"/>
              </a:spcAft>
              <a:buSzPts val="1200"/>
              <a:buNone/>
              <a:defRPr/>
            </a:lvl4pPr>
            <a:lvl5pPr indent="-228600" lvl="4" marL="2286000" algn="l">
              <a:spcBef>
                <a:spcPts val="0"/>
              </a:spcBef>
              <a:spcAft>
                <a:spcPts val="0"/>
              </a:spcAft>
              <a:buSzPts val="1200"/>
              <a:buNone/>
              <a:defRPr/>
            </a:lvl5pPr>
            <a:lvl6pPr indent="-228600" lvl="5" marL="2743200" algn="l">
              <a:spcBef>
                <a:spcPts val="0"/>
              </a:spcBef>
              <a:spcAft>
                <a:spcPts val="0"/>
              </a:spcAft>
              <a:buSzPts val="1200"/>
              <a:buNone/>
              <a:defRPr/>
            </a:lvl6pPr>
            <a:lvl7pPr indent="-228600" lvl="6" marL="3200400" algn="l">
              <a:spcBef>
                <a:spcPts val="0"/>
              </a:spcBef>
              <a:spcAft>
                <a:spcPts val="0"/>
              </a:spcAft>
              <a:buSzPts val="1200"/>
              <a:buNone/>
              <a:defRPr/>
            </a:lvl7pPr>
            <a:lvl8pPr indent="-228600" lvl="7" marL="3657600" algn="l">
              <a:spcBef>
                <a:spcPts val="0"/>
              </a:spcBef>
              <a:spcAft>
                <a:spcPts val="0"/>
              </a:spcAft>
              <a:buSzPts val="1200"/>
              <a:buNone/>
              <a:defRPr/>
            </a:lvl8pPr>
            <a:lvl9pPr indent="-228600" lvl="8" marL="4114800" algn="l">
              <a:spcBef>
                <a:spcPts val="0"/>
              </a:spcBef>
              <a:spcAft>
                <a:spcPts val="0"/>
              </a:spcAft>
              <a:buSzPts val="1200"/>
              <a:buNone/>
              <a:defRPr/>
            </a:lvl9pPr>
          </a:lstStyle>
          <a:p/>
        </p:txBody>
      </p:sp>
      <p:sp>
        <p:nvSpPr>
          <p:cNvPr id="169" name="Google Shape;169;p38"/>
          <p:cNvSpPr txBox="1"/>
          <p:nvPr>
            <p:ph idx="5" type="body"/>
          </p:nvPr>
        </p:nvSpPr>
        <p:spPr>
          <a:xfrm>
            <a:off x="3197263" y="3138160"/>
            <a:ext cx="2733560" cy="1635458"/>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200"/>
              <a:buNone/>
              <a:defRPr/>
            </a:lvl1pPr>
            <a:lvl2pPr indent="-228600" lvl="1" marL="914400" algn="l">
              <a:spcBef>
                <a:spcPts val="0"/>
              </a:spcBef>
              <a:spcAft>
                <a:spcPts val="0"/>
              </a:spcAft>
              <a:buSzPts val="1200"/>
              <a:buNone/>
              <a:defRPr/>
            </a:lvl2pPr>
            <a:lvl3pPr indent="-228600" lvl="2" marL="1371600" algn="l">
              <a:spcBef>
                <a:spcPts val="0"/>
              </a:spcBef>
              <a:spcAft>
                <a:spcPts val="0"/>
              </a:spcAft>
              <a:buSzPts val="1200"/>
              <a:buNone/>
              <a:defRPr/>
            </a:lvl3pPr>
            <a:lvl4pPr indent="-228600" lvl="3" marL="1828800" algn="l">
              <a:spcBef>
                <a:spcPts val="0"/>
              </a:spcBef>
              <a:spcAft>
                <a:spcPts val="0"/>
              </a:spcAft>
              <a:buSzPts val="1200"/>
              <a:buNone/>
              <a:defRPr/>
            </a:lvl4pPr>
            <a:lvl5pPr indent="-228600" lvl="4" marL="2286000" algn="l">
              <a:spcBef>
                <a:spcPts val="0"/>
              </a:spcBef>
              <a:spcAft>
                <a:spcPts val="0"/>
              </a:spcAft>
              <a:buSzPts val="1200"/>
              <a:buNone/>
              <a:defRPr/>
            </a:lvl5pPr>
            <a:lvl6pPr indent="-228600" lvl="5" marL="2743200" algn="l">
              <a:spcBef>
                <a:spcPts val="0"/>
              </a:spcBef>
              <a:spcAft>
                <a:spcPts val="0"/>
              </a:spcAft>
              <a:buSzPts val="1200"/>
              <a:buNone/>
              <a:defRPr/>
            </a:lvl6pPr>
            <a:lvl7pPr indent="-228600" lvl="6" marL="3200400" algn="l">
              <a:spcBef>
                <a:spcPts val="0"/>
              </a:spcBef>
              <a:spcAft>
                <a:spcPts val="0"/>
              </a:spcAft>
              <a:buSzPts val="1200"/>
              <a:buNone/>
              <a:defRPr/>
            </a:lvl7pPr>
            <a:lvl8pPr indent="-228600" lvl="7" marL="3657600" algn="l">
              <a:spcBef>
                <a:spcPts val="0"/>
              </a:spcBef>
              <a:spcAft>
                <a:spcPts val="0"/>
              </a:spcAft>
              <a:buSzPts val="1200"/>
              <a:buNone/>
              <a:defRPr/>
            </a:lvl8pPr>
            <a:lvl9pPr indent="-228600" lvl="8" marL="4114800" algn="l">
              <a:spcBef>
                <a:spcPts val="0"/>
              </a:spcBef>
              <a:spcAft>
                <a:spcPts val="0"/>
              </a:spcAft>
              <a:buSzPts val="1200"/>
              <a:buNone/>
              <a:defRPr/>
            </a:lvl9pPr>
          </a:lstStyle>
          <a:p/>
        </p:txBody>
      </p:sp>
      <p:sp>
        <p:nvSpPr>
          <p:cNvPr id="170" name="Google Shape;170;p38"/>
          <p:cNvSpPr txBox="1"/>
          <p:nvPr>
            <p:ph idx="6" type="body"/>
          </p:nvPr>
        </p:nvSpPr>
        <p:spPr>
          <a:xfrm>
            <a:off x="326551" y="3138160"/>
            <a:ext cx="2733560" cy="1635458"/>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200"/>
              <a:buNone/>
              <a:defRPr/>
            </a:lvl1pPr>
            <a:lvl2pPr indent="-228600" lvl="1" marL="914400" algn="l">
              <a:spcBef>
                <a:spcPts val="0"/>
              </a:spcBef>
              <a:spcAft>
                <a:spcPts val="0"/>
              </a:spcAft>
              <a:buSzPts val="1200"/>
              <a:buNone/>
              <a:defRPr/>
            </a:lvl2pPr>
            <a:lvl3pPr indent="-228600" lvl="2" marL="1371600" algn="l">
              <a:spcBef>
                <a:spcPts val="0"/>
              </a:spcBef>
              <a:spcAft>
                <a:spcPts val="0"/>
              </a:spcAft>
              <a:buSzPts val="1200"/>
              <a:buNone/>
              <a:defRPr/>
            </a:lvl3pPr>
            <a:lvl4pPr indent="-228600" lvl="3" marL="1828800" algn="l">
              <a:spcBef>
                <a:spcPts val="0"/>
              </a:spcBef>
              <a:spcAft>
                <a:spcPts val="0"/>
              </a:spcAft>
              <a:buSzPts val="1200"/>
              <a:buNone/>
              <a:defRPr/>
            </a:lvl4pPr>
            <a:lvl5pPr indent="-228600" lvl="4" marL="2286000" algn="l">
              <a:spcBef>
                <a:spcPts val="0"/>
              </a:spcBef>
              <a:spcAft>
                <a:spcPts val="0"/>
              </a:spcAft>
              <a:buSzPts val="1200"/>
              <a:buNone/>
              <a:defRPr/>
            </a:lvl5pPr>
            <a:lvl6pPr indent="-228600" lvl="5" marL="2743200" algn="l">
              <a:spcBef>
                <a:spcPts val="0"/>
              </a:spcBef>
              <a:spcAft>
                <a:spcPts val="0"/>
              </a:spcAft>
              <a:buSzPts val="1200"/>
              <a:buNone/>
              <a:defRPr/>
            </a:lvl6pPr>
            <a:lvl7pPr indent="-228600" lvl="6" marL="3200400" algn="l">
              <a:spcBef>
                <a:spcPts val="0"/>
              </a:spcBef>
              <a:spcAft>
                <a:spcPts val="0"/>
              </a:spcAft>
              <a:buSzPts val="1200"/>
              <a:buNone/>
              <a:defRPr/>
            </a:lvl7pPr>
            <a:lvl8pPr indent="-228600" lvl="7" marL="3657600" algn="l">
              <a:spcBef>
                <a:spcPts val="0"/>
              </a:spcBef>
              <a:spcAft>
                <a:spcPts val="0"/>
              </a:spcAft>
              <a:buSzPts val="1200"/>
              <a:buNone/>
              <a:defRPr/>
            </a:lvl8pPr>
            <a:lvl9pPr indent="-228600" lvl="8" marL="4114800" algn="l">
              <a:spcBef>
                <a:spcPts val="0"/>
              </a:spcBef>
              <a:spcAft>
                <a:spcPts val="0"/>
              </a:spcAft>
              <a:buSzPts val="12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a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a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a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a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a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a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1.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0" Type="http://schemas.openxmlformats.org/officeDocument/2006/relationships/slideLayout" Target="../slideLayouts/slideLayout33.xml"/><Relationship Id="rId13" Type="http://schemas.openxmlformats.org/officeDocument/2006/relationships/theme" Target="../theme/theme2.xml"/><Relationship Id="rId12" Type="http://schemas.openxmlformats.org/officeDocument/2006/relationships/slideLayout" Target="../slideLayouts/slideLayout35.xml"/><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9" Type="http://schemas.openxmlformats.org/officeDocument/2006/relationships/slideLayout" Target="../slideLayouts/slideLayout32.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a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C3E50"/>
        </a:solidFill>
      </p:bgPr>
    </p:bg>
    <p:spTree>
      <p:nvGrpSpPr>
        <p:cNvPr id="59" name="Shape 59"/>
        <p:cNvGrpSpPr/>
        <p:nvPr/>
      </p:nvGrpSpPr>
      <p:grpSpPr>
        <a:xfrm>
          <a:off x="0" y="0"/>
          <a:ext cx="0" cy="0"/>
          <a:chOff x="0" y="0"/>
          <a:chExt cx="0" cy="0"/>
        </a:xfrm>
      </p:grpSpPr>
      <p:sp>
        <p:nvSpPr>
          <p:cNvPr id="60" name="Google Shape;60;p13"/>
          <p:cNvSpPr/>
          <p:nvPr/>
        </p:nvSpPr>
        <p:spPr>
          <a:xfrm>
            <a:off x="0" y="0"/>
            <a:ext cx="9143433" cy="3429147"/>
          </a:xfrm>
          <a:prstGeom prst="rect">
            <a:avLst/>
          </a:prstGeom>
          <a:solidFill>
            <a:srgbClr val="1ABC9C"/>
          </a:solidFill>
          <a:ln>
            <a:noFill/>
          </a:ln>
        </p:spPr>
        <p:txBody>
          <a:bodyPr anchorCtr="0" anchor="ctr" bIns="76025" lIns="76025" spcFirstLastPara="1" rIns="76025" wrap="square" tIns="76025">
            <a:noAutofit/>
          </a:bodyPr>
          <a:lstStyle/>
          <a:p>
            <a:pPr indent="0" lvl="0" marL="0" rtl="0" algn="l">
              <a:spcBef>
                <a:spcPts val="0"/>
              </a:spcBef>
              <a:spcAft>
                <a:spcPts val="0"/>
              </a:spcAft>
              <a:buNone/>
            </a:pPr>
            <a:r>
              <a:t/>
            </a:r>
            <a:endParaRPr/>
          </a:p>
        </p:txBody>
      </p:sp>
      <p:sp>
        <p:nvSpPr>
          <p:cNvPr id="61" name="Google Shape;61;p13"/>
          <p:cNvSpPr txBox="1"/>
          <p:nvPr>
            <p:ph type="title"/>
          </p:nvPr>
        </p:nvSpPr>
        <p:spPr>
          <a:xfrm>
            <a:off x="326551" y="2571861"/>
            <a:ext cx="8490330" cy="652273"/>
          </a:xfrm>
          <a:prstGeom prst="rect">
            <a:avLst/>
          </a:prstGeom>
          <a:noFill/>
          <a:ln>
            <a:noFill/>
          </a:ln>
        </p:spPr>
        <p:txBody>
          <a:bodyPr anchorCtr="1" anchor="ctr" bIns="0" lIns="0" spcFirstLastPara="1" rIns="0" wrap="square" tIns="0">
            <a:noAutofit/>
          </a:bodyPr>
          <a:lstStyle>
            <a:lvl1pPr lvl="0" marR="0" rtl="0" algn="l">
              <a:spcBef>
                <a:spcPts val="0"/>
              </a:spcBef>
              <a:spcAft>
                <a:spcPts val="0"/>
              </a:spcAft>
              <a:buSzPts val="1200"/>
              <a:buNone/>
              <a:defRPr b="0" i="0" sz="1500" u="none" cap="none" strike="noStrike"/>
            </a:lvl1pPr>
            <a:lvl2pPr lvl="1" marR="0" rtl="0" algn="l">
              <a:spcBef>
                <a:spcPts val="0"/>
              </a:spcBef>
              <a:spcAft>
                <a:spcPts val="0"/>
              </a:spcAft>
              <a:buSzPts val="1200"/>
              <a:buNone/>
              <a:defRPr b="0" i="0" sz="1500" u="none" cap="none" strike="noStrike"/>
            </a:lvl2pPr>
            <a:lvl3pPr lvl="2" marR="0" rtl="0" algn="l">
              <a:spcBef>
                <a:spcPts val="0"/>
              </a:spcBef>
              <a:spcAft>
                <a:spcPts val="0"/>
              </a:spcAft>
              <a:buSzPts val="1200"/>
              <a:buNone/>
              <a:defRPr b="0" i="0" sz="1500" u="none" cap="none" strike="noStrike"/>
            </a:lvl3pPr>
            <a:lvl4pPr lvl="3" marR="0" rtl="0" algn="l">
              <a:spcBef>
                <a:spcPts val="0"/>
              </a:spcBef>
              <a:spcAft>
                <a:spcPts val="0"/>
              </a:spcAft>
              <a:buSzPts val="1200"/>
              <a:buNone/>
              <a:defRPr b="0" i="0" sz="1500" u="none" cap="none" strike="noStrike"/>
            </a:lvl4pPr>
            <a:lvl5pPr lvl="4" marR="0" rtl="0" algn="l">
              <a:spcBef>
                <a:spcPts val="0"/>
              </a:spcBef>
              <a:spcAft>
                <a:spcPts val="0"/>
              </a:spcAft>
              <a:buSzPts val="1200"/>
              <a:buNone/>
              <a:defRPr b="0" i="0" sz="1500" u="none" cap="none" strike="noStrike"/>
            </a:lvl5pPr>
            <a:lvl6pPr lvl="5" marR="0" rtl="0" algn="l">
              <a:spcBef>
                <a:spcPts val="0"/>
              </a:spcBef>
              <a:spcAft>
                <a:spcPts val="0"/>
              </a:spcAft>
              <a:buSzPts val="1200"/>
              <a:buNone/>
              <a:defRPr b="0" i="0" sz="1500" u="none" cap="none" strike="noStrike"/>
            </a:lvl6pPr>
            <a:lvl7pPr lvl="6" marR="0" rtl="0" algn="l">
              <a:spcBef>
                <a:spcPts val="0"/>
              </a:spcBef>
              <a:spcAft>
                <a:spcPts val="0"/>
              </a:spcAft>
              <a:buSzPts val="1200"/>
              <a:buNone/>
              <a:defRPr b="0" i="0" sz="1500" u="none" cap="none" strike="noStrike"/>
            </a:lvl7pPr>
            <a:lvl8pPr lvl="7" marR="0" rtl="0" algn="l">
              <a:spcBef>
                <a:spcPts val="0"/>
              </a:spcBef>
              <a:spcAft>
                <a:spcPts val="0"/>
              </a:spcAft>
              <a:buSzPts val="1200"/>
              <a:buNone/>
              <a:defRPr b="0" i="0" sz="1500" u="none" cap="none" strike="noStrike"/>
            </a:lvl8pPr>
            <a:lvl9pPr lvl="8" marR="0" rtl="0" algn="l">
              <a:spcBef>
                <a:spcPts val="0"/>
              </a:spcBef>
              <a:spcAft>
                <a:spcPts val="0"/>
              </a:spcAft>
              <a:buSzPts val="1200"/>
              <a:buNone/>
              <a:defRPr b="0" i="0" sz="1500" u="none" cap="none" strike="noStrike"/>
            </a:lvl9pPr>
          </a:lstStyle>
          <a:p/>
        </p:txBody>
      </p:sp>
      <p:sp>
        <p:nvSpPr>
          <p:cNvPr id="62" name="Google Shape;62;p13"/>
          <p:cNvSpPr txBox="1"/>
          <p:nvPr>
            <p:ph idx="1" type="body"/>
          </p:nvPr>
        </p:nvSpPr>
        <p:spPr>
          <a:xfrm>
            <a:off x="326551" y="3551617"/>
            <a:ext cx="8490330" cy="1347165"/>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200"/>
              <a:buNone/>
              <a:defRPr b="0" i="0" sz="1500" u="none" cap="none" strike="noStrike"/>
            </a:lvl1pPr>
            <a:lvl2pPr indent="-228600" lvl="1" marL="914400" marR="0" rtl="0" algn="l">
              <a:spcBef>
                <a:spcPts val="0"/>
              </a:spcBef>
              <a:spcAft>
                <a:spcPts val="0"/>
              </a:spcAft>
              <a:buSzPts val="1200"/>
              <a:buNone/>
              <a:defRPr b="0" i="0" sz="1500" u="none" cap="none" strike="noStrike"/>
            </a:lvl2pPr>
            <a:lvl3pPr indent="-228600" lvl="2" marL="1371600" marR="0" rtl="0" algn="l">
              <a:spcBef>
                <a:spcPts val="0"/>
              </a:spcBef>
              <a:spcAft>
                <a:spcPts val="0"/>
              </a:spcAft>
              <a:buSzPts val="1200"/>
              <a:buNone/>
              <a:defRPr b="0" i="0" sz="1500" u="none" cap="none" strike="noStrike"/>
            </a:lvl3pPr>
            <a:lvl4pPr indent="-228600" lvl="3" marL="1828800" marR="0" rtl="0" algn="l">
              <a:spcBef>
                <a:spcPts val="0"/>
              </a:spcBef>
              <a:spcAft>
                <a:spcPts val="0"/>
              </a:spcAft>
              <a:buSzPts val="1200"/>
              <a:buNone/>
              <a:defRPr b="0" i="0" sz="1500" u="none" cap="none" strike="noStrike"/>
            </a:lvl4pPr>
            <a:lvl5pPr indent="-228600" lvl="4" marL="2286000" marR="0" rtl="0" algn="l">
              <a:spcBef>
                <a:spcPts val="0"/>
              </a:spcBef>
              <a:spcAft>
                <a:spcPts val="0"/>
              </a:spcAft>
              <a:buSzPts val="1200"/>
              <a:buNone/>
              <a:defRPr b="0" i="0" sz="1500" u="none" cap="none" strike="noStrike"/>
            </a:lvl5pPr>
            <a:lvl6pPr indent="-228600" lvl="5" marL="2743200" marR="0" rtl="0" algn="l">
              <a:spcBef>
                <a:spcPts val="0"/>
              </a:spcBef>
              <a:spcAft>
                <a:spcPts val="0"/>
              </a:spcAft>
              <a:buSzPts val="1200"/>
              <a:buNone/>
              <a:defRPr b="0" i="0" sz="1500" u="none" cap="none" strike="noStrike"/>
            </a:lvl6pPr>
            <a:lvl7pPr indent="-228600" lvl="6" marL="3200400" marR="0" rtl="0" algn="l">
              <a:spcBef>
                <a:spcPts val="0"/>
              </a:spcBef>
              <a:spcAft>
                <a:spcPts val="0"/>
              </a:spcAft>
              <a:buSzPts val="1200"/>
              <a:buNone/>
              <a:defRPr b="0" i="0" sz="1500" u="none" cap="none" strike="noStrike"/>
            </a:lvl7pPr>
            <a:lvl8pPr indent="-228600" lvl="7" marL="3657600" marR="0" rtl="0" algn="l">
              <a:spcBef>
                <a:spcPts val="0"/>
              </a:spcBef>
              <a:spcAft>
                <a:spcPts val="0"/>
              </a:spcAft>
              <a:buSzPts val="1200"/>
              <a:buNone/>
              <a:defRPr b="0" i="0" sz="1500" u="none" cap="none" strike="noStrike"/>
            </a:lvl8pPr>
            <a:lvl9pPr indent="-228600" lvl="8" marL="4114800" marR="0" rtl="0" algn="l">
              <a:spcBef>
                <a:spcPts val="0"/>
              </a:spcBef>
              <a:spcAft>
                <a:spcPts val="0"/>
              </a:spcAft>
              <a:buSzPts val="1200"/>
              <a:buNone/>
              <a:defRPr b="0" i="0" sz="1500" u="none" cap="none" strike="noStrike"/>
            </a:lvl9pPr>
          </a:lstStyle>
          <a:p/>
        </p:txBody>
      </p:sp>
      <p:sp>
        <p:nvSpPr>
          <p:cNvPr id="63" name="Google Shape;63;p13"/>
          <p:cNvSpPr txBox="1"/>
          <p:nvPr>
            <p:ph idx="10" type="dt"/>
          </p:nvPr>
        </p:nvSpPr>
        <p:spPr>
          <a:xfrm>
            <a:off x="326551" y="4898782"/>
            <a:ext cx="2612409" cy="244939"/>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200"/>
              <a:buNone/>
              <a:defRPr b="0" i="0" sz="1500" u="none" cap="none" strike="noStrike"/>
            </a:lvl1pPr>
            <a:lvl2pPr lvl="1" marR="0" rtl="0" algn="l">
              <a:spcBef>
                <a:spcPts val="0"/>
              </a:spcBef>
              <a:spcAft>
                <a:spcPts val="0"/>
              </a:spcAft>
              <a:buSzPts val="1200"/>
              <a:buNone/>
              <a:defRPr b="0" i="0" sz="1500" u="none" cap="none" strike="noStrike"/>
            </a:lvl2pPr>
            <a:lvl3pPr lvl="2" marR="0" rtl="0" algn="l">
              <a:spcBef>
                <a:spcPts val="0"/>
              </a:spcBef>
              <a:spcAft>
                <a:spcPts val="0"/>
              </a:spcAft>
              <a:buSzPts val="1200"/>
              <a:buNone/>
              <a:defRPr b="0" i="0" sz="1500" u="none" cap="none" strike="noStrike"/>
            </a:lvl3pPr>
            <a:lvl4pPr lvl="3" marR="0" rtl="0" algn="l">
              <a:spcBef>
                <a:spcPts val="0"/>
              </a:spcBef>
              <a:spcAft>
                <a:spcPts val="0"/>
              </a:spcAft>
              <a:buSzPts val="1200"/>
              <a:buNone/>
              <a:defRPr b="0" i="0" sz="1500" u="none" cap="none" strike="noStrike"/>
            </a:lvl4pPr>
            <a:lvl5pPr lvl="4" marR="0" rtl="0" algn="l">
              <a:spcBef>
                <a:spcPts val="0"/>
              </a:spcBef>
              <a:spcAft>
                <a:spcPts val="0"/>
              </a:spcAft>
              <a:buSzPts val="1200"/>
              <a:buNone/>
              <a:defRPr b="0" i="0" sz="1500" u="none" cap="none" strike="noStrike"/>
            </a:lvl5pPr>
            <a:lvl6pPr lvl="5" marR="0" rtl="0" algn="l">
              <a:spcBef>
                <a:spcPts val="0"/>
              </a:spcBef>
              <a:spcAft>
                <a:spcPts val="0"/>
              </a:spcAft>
              <a:buSzPts val="1200"/>
              <a:buNone/>
              <a:defRPr b="0" i="0" sz="1500" u="none" cap="none" strike="noStrike"/>
            </a:lvl6pPr>
            <a:lvl7pPr lvl="6" marR="0" rtl="0" algn="l">
              <a:spcBef>
                <a:spcPts val="0"/>
              </a:spcBef>
              <a:spcAft>
                <a:spcPts val="0"/>
              </a:spcAft>
              <a:buSzPts val="1200"/>
              <a:buNone/>
              <a:defRPr b="0" i="0" sz="1500" u="none" cap="none" strike="noStrike"/>
            </a:lvl7pPr>
            <a:lvl8pPr lvl="7" marR="0" rtl="0" algn="l">
              <a:spcBef>
                <a:spcPts val="0"/>
              </a:spcBef>
              <a:spcAft>
                <a:spcPts val="0"/>
              </a:spcAft>
              <a:buSzPts val="1200"/>
              <a:buNone/>
              <a:defRPr b="0" i="0" sz="1500" u="none" cap="none" strike="noStrike"/>
            </a:lvl8pPr>
            <a:lvl9pPr lvl="8" marR="0" rtl="0" algn="l">
              <a:spcBef>
                <a:spcPts val="0"/>
              </a:spcBef>
              <a:spcAft>
                <a:spcPts val="0"/>
              </a:spcAft>
              <a:buSzPts val="1200"/>
              <a:buNone/>
              <a:defRPr b="0" i="0" sz="1500" u="none" cap="none" strike="noStrike"/>
            </a:lvl9pPr>
          </a:lstStyle>
          <a:p/>
        </p:txBody>
      </p:sp>
      <p:sp>
        <p:nvSpPr>
          <p:cNvPr id="64" name="Google Shape;64;p13"/>
          <p:cNvSpPr txBox="1"/>
          <p:nvPr>
            <p:ph idx="11" type="ftr"/>
          </p:nvPr>
        </p:nvSpPr>
        <p:spPr>
          <a:xfrm>
            <a:off x="3102236" y="4898782"/>
            <a:ext cx="2938961" cy="244939"/>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200"/>
              <a:buNone/>
              <a:defRPr b="0" i="0" sz="1500" u="none" cap="none" strike="noStrike"/>
            </a:lvl1pPr>
            <a:lvl2pPr lvl="1" marR="0" rtl="0" algn="l">
              <a:spcBef>
                <a:spcPts val="0"/>
              </a:spcBef>
              <a:spcAft>
                <a:spcPts val="0"/>
              </a:spcAft>
              <a:buSzPts val="1200"/>
              <a:buNone/>
              <a:defRPr b="0" i="0" sz="1500" u="none" cap="none" strike="noStrike"/>
            </a:lvl2pPr>
            <a:lvl3pPr lvl="2" marR="0" rtl="0" algn="l">
              <a:spcBef>
                <a:spcPts val="0"/>
              </a:spcBef>
              <a:spcAft>
                <a:spcPts val="0"/>
              </a:spcAft>
              <a:buSzPts val="1200"/>
              <a:buNone/>
              <a:defRPr b="0" i="0" sz="1500" u="none" cap="none" strike="noStrike"/>
            </a:lvl3pPr>
            <a:lvl4pPr lvl="3" marR="0" rtl="0" algn="l">
              <a:spcBef>
                <a:spcPts val="0"/>
              </a:spcBef>
              <a:spcAft>
                <a:spcPts val="0"/>
              </a:spcAft>
              <a:buSzPts val="1200"/>
              <a:buNone/>
              <a:defRPr b="0" i="0" sz="1500" u="none" cap="none" strike="noStrike"/>
            </a:lvl4pPr>
            <a:lvl5pPr lvl="4" marR="0" rtl="0" algn="l">
              <a:spcBef>
                <a:spcPts val="0"/>
              </a:spcBef>
              <a:spcAft>
                <a:spcPts val="0"/>
              </a:spcAft>
              <a:buSzPts val="1200"/>
              <a:buNone/>
              <a:defRPr b="0" i="0" sz="1500" u="none" cap="none" strike="noStrike"/>
            </a:lvl5pPr>
            <a:lvl6pPr lvl="5" marR="0" rtl="0" algn="l">
              <a:spcBef>
                <a:spcPts val="0"/>
              </a:spcBef>
              <a:spcAft>
                <a:spcPts val="0"/>
              </a:spcAft>
              <a:buSzPts val="1200"/>
              <a:buNone/>
              <a:defRPr b="0" i="0" sz="1500" u="none" cap="none" strike="noStrike"/>
            </a:lvl6pPr>
            <a:lvl7pPr lvl="6" marR="0" rtl="0" algn="l">
              <a:spcBef>
                <a:spcPts val="0"/>
              </a:spcBef>
              <a:spcAft>
                <a:spcPts val="0"/>
              </a:spcAft>
              <a:buSzPts val="1200"/>
              <a:buNone/>
              <a:defRPr b="0" i="0" sz="1500" u="none" cap="none" strike="noStrike"/>
            </a:lvl7pPr>
            <a:lvl8pPr lvl="7" marR="0" rtl="0" algn="l">
              <a:spcBef>
                <a:spcPts val="0"/>
              </a:spcBef>
              <a:spcAft>
                <a:spcPts val="0"/>
              </a:spcAft>
              <a:buSzPts val="1200"/>
              <a:buNone/>
              <a:defRPr b="0" i="0" sz="1500" u="none" cap="none" strike="noStrike"/>
            </a:lvl8pPr>
            <a:lvl9pPr lvl="8" marR="0" rtl="0" algn="l">
              <a:spcBef>
                <a:spcPts val="0"/>
              </a:spcBef>
              <a:spcAft>
                <a:spcPts val="0"/>
              </a:spcAft>
              <a:buSzPts val="1200"/>
              <a:buNone/>
              <a:defRPr b="0" i="0" sz="1500" u="none" cap="none" strike="noStrike"/>
            </a:lvl9pPr>
          </a:lstStyle>
          <a:p/>
        </p:txBody>
      </p:sp>
      <p:sp>
        <p:nvSpPr>
          <p:cNvPr id="65" name="Google Shape;65;p13"/>
          <p:cNvSpPr txBox="1"/>
          <p:nvPr>
            <p:ph idx="12" type="sldNum"/>
          </p:nvPr>
        </p:nvSpPr>
        <p:spPr>
          <a:xfrm>
            <a:off x="8327055" y="4629349"/>
            <a:ext cx="653102" cy="489878"/>
          </a:xfrm>
          <a:prstGeom prst="rect">
            <a:avLst/>
          </a:prstGeom>
          <a:noFill/>
          <a:ln>
            <a:noFill/>
          </a:ln>
        </p:spPr>
        <p:txBody>
          <a:bodyPr anchorCtr="0" anchor="ctr" bIns="0" lIns="0" spcFirstLastPara="1" rIns="0" wrap="square" tIns="0">
            <a:noAutofit/>
          </a:bodyPr>
          <a:lstStyle>
            <a:lvl1pPr indent="0" lvl="0" marL="0" marR="0" rtl="0" algn="ctr">
              <a:spcBef>
                <a:spcPts val="0"/>
              </a:spcBef>
              <a:buNone/>
              <a:defRPr b="1" i="0" sz="1500" u="none" cap="none" strike="noStrike">
                <a:solidFill>
                  <a:srgbClr val="FFFFFF"/>
                </a:solidFill>
                <a:latin typeface="Source Sans Pro"/>
                <a:ea typeface="Source Sans Pro"/>
                <a:cs typeface="Source Sans Pro"/>
                <a:sym typeface="Source Sans Pro"/>
              </a:defRPr>
            </a:lvl1pPr>
            <a:lvl2pPr indent="0" lvl="1" marL="0" marR="0" rtl="0" algn="ctr">
              <a:spcBef>
                <a:spcPts val="0"/>
              </a:spcBef>
              <a:buNone/>
              <a:defRPr b="1" i="0" sz="1500" u="none" cap="none" strike="noStrike">
                <a:solidFill>
                  <a:srgbClr val="FFFFFF"/>
                </a:solidFill>
                <a:latin typeface="Source Sans Pro"/>
                <a:ea typeface="Source Sans Pro"/>
                <a:cs typeface="Source Sans Pro"/>
                <a:sym typeface="Source Sans Pro"/>
              </a:defRPr>
            </a:lvl2pPr>
            <a:lvl3pPr indent="0" lvl="2" marL="0" marR="0" rtl="0" algn="ctr">
              <a:spcBef>
                <a:spcPts val="0"/>
              </a:spcBef>
              <a:buNone/>
              <a:defRPr b="1" i="0" sz="1500" u="none" cap="none" strike="noStrike">
                <a:solidFill>
                  <a:srgbClr val="FFFFFF"/>
                </a:solidFill>
                <a:latin typeface="Source Sans Pro"/>
                <a:ea typeface="Source Sans Pro"/>
                <a:cs typeface="Source Sans Pro"/>
                <a:sym typeface="Source Sans Pro"/>
              </a:defRPr>
            </a:lvl3pPr>
            <a:lvl4pPr indent="0" lvl="3" marL="0" marR="0" rtl="0" algn="ctr">
              <a:spcBef>
                <a:spcPts val="0"/>
              </a:spcBef>
              <a:buNone/>
              <a:defRPr b="1" i="0" sz="1500" u="none" cap="none" strike="noStrike">
                <a:solidFill>
                  <a:srgbClr val="FFFFFF"/>
                </a:solidFill>
                <a:latin typeface="Source Sans Pro"/>
                <a:ea typeface="Source Sans Pro"/>
                <a:cs typeface="Source Sans Pro"/>
                <a:sym typeface="Source Sans Pro"/>
              </a:defRPr>
            </a:lvl4pPr>
            <a:lvl5pPr indent="0" lvl="4" marL="0" marR="0" rtl="0" algn="ctr">
              <a:spcBef>
                <a:spcPts val="0"/>
              </a:spcBef>
              <a:buNone/>
              <a:defRPr b="1" i="0" sz="1500" u="none" cap="none" strike="noStrike">
                <a:solidFill>
                  <a:srgbClr val="FFFFFF"/>
                </a:solidFill>
                <a:latin typeface="Source Sans Pro"/>
                <a:ea typeface="Source Sans Pro"/>
                <a:cs typeface="Source Sans Pro"/>
                <a:sym typeface="Source Sans Pro"/>
              </a:defRPr>
            </a:lvl5pPr>
            <a:lvl6pPr indent="0" lvl="5" marL="0" marR="0" rtl="0" algn="ctr">
              <a:spcBef>
                <a:spcPts val="0"/>
              </a:spcBef>
              <a:buNone/>
              <a:defRPr b="1" i="0" sz="1500" u="none" cap="none" strike="noStrike">
                <a:solidFill>
                  <a:srgbClr val="FFFFFF"/>
                </a:solidFill>
                <a:latin typeface="Source Sans Pro"/>
                <a:ea typeface="Source Sans Pro"/>
                <a:cs typeface="Source Sans Pro"/>
                <a:sym typeface="Source Sans Pro"/>
              </a:defRPr>
            </a:lvl6pPr>
            <a:lvl7pPr indent="0" lvl="6" marL="0" marR="0" rtl="0" algn="ctr">
              <a:spcBef>
                <a:spcPts val="0"/>
              </a:spcBef>
              <a:buNone/>
              <a:defRPr b="1" i="0" sz="1500" u="none" cap="none" strike="noStrike">
                <a:solidFill>
                  <a:srgbClr val="FFFFFF"/>
                </a:solidFill>
                <a:latin typeface="Source Sans Pro"/>
                <a:ea typeface="Source Sans Pro"/>
                <a:cs typeface="Source Sans Pro"/>
                <a:sym typeface="Source Sans Pro"/>
              </a:defRPr>
            </a:lvl7pPr>
            <a:lvl8pPr indent="0" lvl="7" marL="0" marR="0" rtl="0" algn="ctr">
              <a:spcBef>
                <a:spcPts val="0"/>
              </a:spcBef>
              <a:buNone/>
              <a:defRPr b="1" i="0" sz="1500" u="none" cap="none" strike="noStrike">
                <a:solidFill>
                  <a:srgbClr val="FFFFFF"/>
                </a:solidFill>
                <a:latin typeface="Source Sans Pro"/>
                <a:ea typeface="Source Sans Pro"/>
                <a:cs typeface="Source Sans Pro"/>
                <a:sym typeface="Source Sans Pro"/>
              </a:defRPr>
            </a:lvl8pPr>
            <a:lvl9pPr indent="0" lvl="8" marL="0" marR="0" rtl="0" algn="ctr">
              <a:spcBef>
                <a:spcPts val="0"/>
              </a:spcBef>
              <a:buNone/>
              <a:defRPr b="1" i="0" sz="1500" u="none" cap="none" strike="noStrike">
                <a:solidFill>
                  <a:srgbClr val="FFFFFF"/>
                </a:solidFill>
                <a:latin typeface="Source Sans Pro"/>
                <a:ea typeface="Source Sans Pro"/>
                <a:cs typeface="Source Sans Pro"/>
                <a:sym typeface="Source Sans Pro"/>
              </a:defRPr>
            </a:lvl9pPr>
          </a:lstStyle>
          <a:p>
            <a:pPr indent="0" lvl="0" marL="0" rtl="0" algn="ctr">
              <a:spcBef>
                <a:spcPts val="0"/>
              </a:spcBef>
              <a:spcAft>
                <a:spcPts val="0"/>
              </a:spcAft>
              <a:buNone/>
            </a:pPr>
            <a:fld id="{00000000-1234-1234-1234-123412341234}" type="slidenum">
              <a:rPr lang="ar"/>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6"/>
          <p:cNvSpPr/>
          <p:nvPr/>
        </p:nvSpPr>
        <p:spPr>
          <a:xfrm>
            <a:off x="0" y="4898782"/>
            <a:ext cx="9143433" cy="244939"/>
          </a:xfrm>
          <a:prstGeom prst="rect">
            <a:avLst/>
          </a:prstGeom>
          <a:solidFill>
            <a:srgbClr val="2C3E50"/>
          </a:solidFill>
          <a:ln>
            <a:noFill/>
          </a:ln>
        </p:spPr>
        <p:txBody>
          <a:bodyPr anchorCtr="0" anchor="ctr" bIns="76025" lIns="76025" spcFirstLastPara="1" rIns="76025" wrap="square" tIns="76025">
            <a:noAutofit/>
          </a:bodyPr>
          <a:lstStyle/>
          <a:p>
            <a:pPr indent="0" lvl="0" marL="0" rtl="0" algn="l">
              <a:spcBef>
                <a:spcPts val="0"/>
              </a:spcBef>
              <a:spcAft>
                <a:spcPts val="0"/>
              </a:spcAft>
              <a:buNone/>
            </a:pPr>
            <a:r>
              <a:t/>
            </a:r>
            <a:endParaRPr/>
          </a:p>
        </p:txBody>
      </p:sp>
      <p:sp>
        <p:nvSpPr>
          <p:cNvPr id="116" name="Google Shape;116;p26"/>
          <p:cNvSpPr/>
          <p:nvPr/>
        </p:nvSpPr>
        <p:spPr>
          <a:xfrm>
            <a:off x="0" y="0"/>
            <a:ext cx="9143433" cy="1102226"/>
          </a:xfrm>
          <a:prstGeom prst="rect">
            <a:avLst/>
          </a:prstGeom>
          <a:solidFill>
            <a:srgbClr val="2C3E50"/>
          </a:solidFill>
          <a:ln>
            <a:noFill/>
          </a:ln>
        </p:spPr>
        <p:txBody>
          <a:bodyPr anchorCtr="0" anchor="ctr" bIns="76025" lIns="76025" spcFirstLastPara="1" rIns="76025" wrap="square" tIns="76025">
            <a:noAutofit/>
          </a:bodyPr>
          <a:lstStyle/>
          <a:p>
            <a:pPr indent="0" lvl="0" marL="0" rtl="0" algn="l">
              <a:spcBef>
                <a:spcPts val="0"/>
              </a:spcBef>
              <a:spcAft>
                <a:spcPts val="0"/>
              </a:spcAft>
              <a:buNone/>
            </a:pPr>
            <a:r>
              <a:t/>
            </a:r>
            <a:endParaRPr/>
          </a:p>
        </p:txBody>
      </p:sp>
      <p:sp>
        <p:nvSpPr>
          <p:cNvPr id="117" name="Google Shape;117;p26"/>
          <p:cNvSpPr txBox="1"/>
          <p:nvPr>
            <p:ph type="title"/>
          </p:nvPr>
        </p:nvSpPr>
        <p:spPr>
          <a:xfrm>
            <a:off x="326551" y="205014"/>
            <a:ext cx="8490330" cy="652273"/>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200"/>
              <a:buNone/>
              <a:defRPr b="0" i="0" sz="1500" u="none" cap="none" strike="noStrike"/>
            </a:lvl1pPr>
            <a:lvl2pPr lvl="1" marR="0" rtl="0" algn="l">
              <a:spcBef>
                <a:spcPts val="0"/>
              </a:spcBef>
              <a:spcAft>
                <a:spcPts val="0"/>
              </a:spcAft>
              <a:buSzPts val="1200"/>
              <a:buNone/>
              <a:defRPr b="0" i="0" sz="1500" u="none" cap="none" strike="noStrike"/>
            </a:lvl2pPr>
            <a:lvl3pPr lvl="2" marR="0" rtl="0" algn="l">
              <a:spcBef>
                <a:spcPts val="0"/>
              </a:spcBef>
              <a:spcAft>
                <a:spcPts val="0"/>
              </a:spcAft>
              <a:buSzPts val="1200"/>
              <a:buNone/>
              <a:defRPr b="0" i="0" sz="1500" u="none" cap="none" strike="noStrike"/>
            </a:lvl3pPr>
            <a:lvl4pPr lvl="3" marR="0" rtl="0" algn="l">
              <a:spcBef>
                <a:spcPts val="0"/>
              </a:spcBef>
              <a:spcAft>
                <a:spcPts val="0"/>
              </a:spcAft>
              <a:buSzPts val="1200"/>
              <a:buNone/>
              <a:defRPr b="0" i="0" sz="1500" u="none" cap="none" strike="noStrike"/>
            </a:lvl4pPr>
            <a:lvl5pPr lvl="4" marR="0" rtl="0" algn="l">
              <a:spcBef>
                <a:spcPts val="0"/>
              </a:spcBef>
              <a:spcAft>
                <a:spcPts val="0"/>
              </a:spcAft>
              <a:buSzPts val="1200"/>
              <a:buNone/>
              <a:defRPr b="0" i="0" sz="1500" u="none" cap="none" strike="noStrike"/>
            </a:lvl5pPr>
            <a:lvl6pPr lvl="5" marR="0" rtl="0" algn="l">
              <a:spcBef>
                <a:spcPts val="0"/>
              </a:spcBef>
              <a:spcAft>
                <a:spcPts val="0"/>
              </a:spcAft>
              <a:buSzPts val="1200"/>
              <a:buNone/>
              <a:defRPr b="0" i="0" sz="1500" u="none" cap="none" strike="noStrike"/>
            </a:lvl6pPr>
            <a:lvl7pPr lvl="6" marR="0" rtl="0" algn="l">
              <a:spcBef>
                <a:spcPts val="0"/>
              </a:spcBef>
              <a:spcAft>
                <a:spcPts val="0"/>
              </a:spcAft>
              <a:buSzPts val="1200"/>
              <a:buNone/>
              <a:defRPr b="0" i="0" sz="1500" u="none" cap="none" strike="noStrike"/>
            </a:lvl7pPr>
            <a:lvl8pPr lvl="7" marR="0" rtl="0" algn="l">
              <a:spcBef>
                <a:spcPts val="0"/>
              </a:spcBef>
              <a:spcAft>
                <a:spcPts val="0"/>
              </a:spcAft>
              <a:buSzPts val="1200"/>
              <a:buNone/>
              <a:defRPr b="0" i="0" sz="1500" u="none" cap="none" strike="noStrike"/>
            </a:lvl8pPr>
            <a:lvl9pPr lvl="8" marR="0" rtl="0" algn="l">
              <a:spcBef>
                <a:spcPts val="0"/>
              </a:spcBef>
              <a:spcAft>
                <a:spcPts val="0"/>
              </a:spcAft>
              <a:buSzPts val="1200"/>
              <a:buNone/>
              <a:defRPr b="0" i="0" sz="1500" u="none" cap="none" strike="noStrike"/>
            </a:lvl9pPr>
          </a:lstStyle>
          <a:p/>
        </p:txBody>
      </p:sp>
      <p:sp>
        <p:nvSpPr>
          <p:cNvPr id="118" name="Google Shape;118;p26"/>
          <p:cNvSpPr txBox="1"/>
          <p:nvPr>
            <p:ph idx="1" type="body"/>
          </p:nvPr>
        </p:nvSpPr>
        <p:spPr>
          <a:xfrm>
            <a:off x="326551" y="1347165"/>
            <a:ext cx="8490330" cy="3429147"/>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200"/>
              <a:buNone/>
              <a:defRPr b="0" i="0" sz="1500" u="none" cap="none" strike="noStrike"/>
            </a:lvl1pPr>
            <a:lvl2pPr indent="-228600" lvl="1" marL="914400" marR="0" rtl="0" algn="l">
              <a:spcBef>
                <a:spcPts val="0"/>
              </a:spcBef>
              <a:spcAft>
                <a:spcPts val="0"/>
              </a:spcAft>
              <a:buSzPts val="1200"/>
              <a:buNone/>
              <a:defRPr b="0" i="0" sz="1500" u="none" cap="none" strike="noStrike"/>
            </a:lvl2pPr>
            <a:lvl3pPr indent="-228600" lvl="2" marL="1371600" marR="0" rtl="0" algn="l">
              <a:spcBef>
                <a:spcPts val="0"/>
              </a:spcBef>
              <a:spcAft>
                <a:spcPts val="0"/>
              </a:spcAft>
              <a:buSzPts val="1200"/>
              <a:buNone/>
              <a:defRPr b="0" i="0" sz="1500" u="none" cap="none" strike="noStrike"/>
            </a:lvl3pPr>
            <a:lvl4pPr indent="-228600" lvl="3" marL="1828800" marR="0" rtl="0" algn="l">
              <a:spcBef>
                <a:spcPts val="0"/>
              </a:spcBef>
              <a:spcAft>
                <a:spcPts val="0"/>
              </a:spcAft>
              <a:buSzPts val="1200"/>
              <a:buNone/>
              <a:defRPr b="0" i="0" sz="1500" u="none" cap="none" strike="noStrike"/>
            </a:lvl4pPr>
            <a:lvl5pPr indent="-228600" lvl="4" marL="2286000" marR="0" rtl="0" algn="l">
              <a:spcBef>
                <a:spcPts val="0"/>
              </a:spcBef>
              <a:spcAft>
                <a:spcPts val="0"/>
              </a:spcAft>
              <a:buSzPts val="1200"/>
              <a:buNone/>
              <a:defRPr b="0" i="0" sz="1500" u="none" cap="none" strike="noStrike"/>
            </a:lvl5pPr>
            <a:lvl6pPr indent="-228600" lvl="5" marL="2743200" marR="0" rtl="0" algn="l">
              <a:spcBef>
                <a:spcPts val="0"/>
              </a:spcBef>
              <a:spcAft>
                <a:spcPts val="0"/>
              </a:spcAft>
              <a:buSzPts val="1200"/>
              <a:buNone/>
              <a:defRPr b="0" i="0" sz="1500" u="none" cap="none" strike="noStrike"/>
            </a:lvl6pPr>
            <a:lvl7pPr indent="-228600" lvl="6" marL="3200400" marR="0" rtl="0" algn="l">
              <a:spcBef>
                <a:spcPts val="0"/>
              </a:spcBef>
              <a:spcAft>
                <a:spcPts val="0"/>
              </a:spcAft>
              <a:buSzPts val="1200"/>
              <a:buNone/>
              <a:defRPr b="0" i="0" sz="1500" u="none" cap="none" strike="noStrike"/>
            </a:lvl7pPr>
            <a:lvl8pPr indent="-228600" lvl="7" marL="3657600" marR="0" rtl="0" algn="l">
              <a:spcBef>
                <a:spcPts val="0"/>
              </a:spcBef>
              <a:spcAft>
                <a:spcPts val="0"/>
              </a:spcAft>
              <a:buSzPts val="1200"/>
              <a:buNone/>
              <a:defRPr b="0" i="0" sz="1500" u="none" cap="none" strike="noStrike"/>
            </a:lvl8pPr>
            <a:lvl9pPr indent="-228600" lvl="8" marL="4114800" marR="0" rtl="0" algn="l">
              <a:spcBef>
                <a:spcPts val="0"/>
              </a:spcBef>
              <a:spcAft>
                <a:spcPts val="0"/>
              </a:spcAft>
              <a:buSzPts val="1200"/>
              <a:buNone/>
              <a:defRPr b="0" i="0" sz="1500" u="none" cap="none" strike="noStrike"/>
            </a:lvl9pPr>
          </a:lstStyle>
          <a:p/>
        </p:txBody>
      </p:sp>
      <p:sp>
        <p:nvSpPr>
          <p:cNvPr id="119" name="Google Shape;119;p26"/>
          <p:cNvSpPr txBox="1"/>
          <p:nvPr>
            <p:ph idx="10" type="dt"/>
          </p:nvPr>
        </p:nvSpPr>
        <p:spPr>
          <a:xfrm>
            <a:off x="326551" y="4898782"/>
            <a:ext cx="2612409" cy="244939"/>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200"/>
              <a:buNone/>
              <a:defRPr b="0" i="0" sz="1500" u="none" cap="none" strike="noStrike"/>
            </a:lvl1pPr>
            <a:lvl2pPr lvl="1" marR="0" rtl="0" algn="l">
              <a:spcBef>
                <a:spcPts val="0"/>
              </a:spcBef>
              <a:spcAft>
                <a:spcPts val="0"/>
              </a:spcAft>
              <a:buSzPts val="1200"/>
              <a:buNone/>
              <a:defRPr b="0" i="0" sz="1500" u="none" cap="none" strike="noStrike"/>
            </a:lvl2pPr>
            <a:lvl3pPr lvl="2" marR="0" rtl="0" algn="l">
              <a:spcBef>
                <a:spcPts val="0"/>
              </a:spcBef>
              <a:spcAft>
                <a:spcPts val="0"/>
              </a:spcAft>
              <a:buSzPts val="1200"/>
              <a:buNone/>
              <a:defRPr b="0" i="0" sz="1500" u="none" cap="none" strike="noStrike"/>
            </a:lvl3pPr>
            <a:lvl4pPr lvl="3" marR="0" rtl="0" algn="l">
              <a:spcBef>
                <a:spcPts val="0"/>
              </a:spcBef>
              <a:spcAft>
                <a:spcPts val="0"/>
              </a:spcAft>
              <a:buSzPts val="1200"/>
              <a:buNone/>
              <a:defRPr b="0" i="0" sz="1500" u="none" cap="none" strike="noStrike"/>
            </a:lvl4pPr>
            <a:lvl5pPr lvl="4" marR="0" rtl="0" algn="l">
              <a:spcBef>
                <a:spcPts val="0"/>
              </a:spcBef>
              <a:spcAft>
                <a:spcPts val="0"/>
              </a:spcAft>
              <a:buSzPts val="1200"/>
              <a:buNone/>
              <a:defRPr b="0" i="0" sz="1500" u="none" cap="none" strike="noStrike"/>
            </a:lvl5pPr>
            <a:lvl6pPr lvl="5" marR="0" rtl="0" algn="l">
              <a:spcBef>
                <a:spcPts val="0"/>
              </a:spcBef>
              <a:spcAft>
                <a:spcPts val="0"/>
              </a:spcAft>
              <a:buSzPts val="1200"/>
              <a:buNone/>
              <a:defRPr b="0" i="0" sz="1500" u="none" cap="none" strike="noStrike"/>
            </a:lvl6pPr>
            <a:lvl7pPr lvl="6" marR="0" rtl="0" algn="l">
              <a:spcBef>
                <a:spcPts val="0"/>
              </a:spcBef>
              <a:spcAft>
                <a:spcPts val="0"/>
              </a:spcAft>
              <a:buSzPts val="1200"/>
              <a:buNone/>
              <a:defRPr b="0" i="0" sz="1500" u="none" cap="none" strike="noStrike"/>
            </a:lvl7pPr>
            <a:lvl8pPr lvl="7" marR="0" rtl="0" algn="l">
              <a:spcBef>
                <a:spcPts val="0"/>
              </a:spcBef>
              <a:spcAft>
                <a:spcPts val="0"/>
              </a:spcAft>
              <a:buSzPts val="1200"/>
              <a:buNone/>
              <a:defRPr b="0" i="0" sz="1500" u="none" cap="none" strike="noStrike"/>
            </a:lvl8pPr>
            <a:lvl9pPr lvl="8" marR="0" rtl="0" algn="l">
              <a:spcBef>
                <a:spcPts val="0"/>
              </a:spcBef>
              <a:spcAft>
                <a:spcPts val="0"/>
              </a:spcAft>
              <a:buSzPts val="1200"/>
              <a:buNone/>
              <a:defRPr b="0" i="0" sz="1500" u="none" cap="none" strike="noStrike"/>
            </a:lvl9pPr>
          </a:lstStyle>
          <a:p/>
        </p:txBody>
      </p:sp>
      <p:sp>
        <p:nvSpPr>
          <p:cNvPr id="120" name="Google Shape;120;p26"/>
          <p:cNvSpPr txBox="1"/>
          <p:nvPr>
            <p:ph idx="11" type="ftr"/>
          </p:nvPr>
        </p:nvSpPr>
        <p:spPr>
          <a:xfrm>
            <a:off x="3102236" y="4898782"/>
            <a:ext cx="2938961" cy="244939"/>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200"/>
              <a:buNone/>
              <a:defRPr b="0" i="0" sz="1500" u="none" cap="none" strike="noStrike"/>
            </a:lvl1pPr>
            <a:lvl2pPr lvl="1" marR="0" rtl="0" algn="l">
              <a:spcBef>
                <a:spcPts val="0"/>
              </a:spcBef>
              <a:spcAft>
                <a:spcPts val="0"/>
              </a:spcAft>
              <a:buSzPts val="1200"/>
              <a:buNone/>
              <a:defRPr b="0" i="0" sz="1500" u="none" cap="none" strike="noStrike"/>
            </a:lvl2pPr>
            <a:lvl3pPr lvl="2" marR="0" rtl="0" algn="l">
              <a:spcBef>
                <a:spcPts val="0"/>
              </a:spcBef>
              <a:spcAft>
                <a:spcPts val="0"/>
              </a:spcAft>
              <a:buSzPts val="1200"/>
              <a:buNone/>
              <a:defRPr b="0" i="0" sz="1500" u="none" cap="none" strike="noStrike"/>
            </a:lvl3pPr>
            <a:lvl4pPr lvl="3" marR="0" rtl="0" algn="l">
              <a:spcBef>
                <a:spcPts val="0"/>
              </a:spcBef>
              <a:spcAft>
                <a:spcPts val="0"/>
              </a:spcAft>
              <a:buSzPts val="1200"/>
              <a:buNone/>
              <a:defRPr b="0" i="0" sz="1500" u="none" cap="none" strike="noStrike"/>
            </a:lvl4pPr>
            <a:lvl5pPr lvl="4" marR="0" rtl="0" algn="l">
              <a:spcBef>
                <a:spcPts val="0"/>
              </a:spcBef>
              <a:spcAft>
                <a:spcPts val="0"/>
              </a:spcAft>
              <a:buSzPts val="1200"/>
              <a:buNone/>
              <a:defRPr b="0" i="0" sz="1500" u="none" cap="none" strike="noStrike"/>
            </a:lvl5pPr>
            <a:lvl6pPr lvl="5" marR="0" rtl="0" algn="l">
              <a:spcBef>
                <a:spcPts val="0"/>
              </a:spcBef>
              <a:spcAft>
                <a:spcPts val="0"/>
              </a:spcAft>
              <a:buSzPts val="1200"/>
              <a:buNone/>
              <a:defRPr b="0" i="0" sz="1500" u="none" cap="none" strike="noStrike"/>
            </a:lvl6pPr>
            <a:lvl7pPr lvl="6" marR="0" rtl="0" algn="l">
              <a:spcBef>
                <a:spcPts val="0"/>
              </a:spcBef>
              <a:spcAft>
                <a:spcPts val="0"/>
              </a:spcAft>
              <a:buSzPts val="1200"/>
              <a:buNone/>
              <a:defRPr b="0" i="0" sz="1500" u="none" cap="none" strike="noStrike"/>
            </a:lvl7pPr>
            <a:lvl8pPr lvl="7" marR="0" rtl="0" algn="l">
              <a:spcBef>
                <a:spcPts val="0"/>
              </a:spcBef>
              <a:spcAft>
                <a:spcPts val="0"/>
              </a:spcAft>
              <a:buSzPts val="1200"/>
              <a:buNone/>
              <a:defRPr b="0" i="0" sz="1500" u="none" cap="none" strike="noStrike"/>
            </a:lvl8pPr>
            <a:lvl9pPr lvl="8" marR="0" rtl="0" algn="l">
              <a:spcBef>
                <a:spcPts val="0"/>
              </a:spcBef>
              <a:spcAft>
                <a:spcPts val="0"/>
              </a:spcAft>
              <a:buSzPts val="1200"/>
              <a:buNone/>
              <a:defRPr b="0" i="0" sz="1500" u="none" cap="none" strike="noStrike"/>
            </a:lvl9pPr>
          </a:lstStyle>
          <a:p/>
        </p:txBody>
      </p:sp>
      <p:sp>
        <p:nvSpPr>
          <p:cNvPr id="121" name="Google Shape;121;p26"/>
          <p:cNvSpPr/>
          <p:nvPr/>
        </p:nvSpPr>
        <p:spPr>
          <a:xfrm>
            <a:off x="8408693" y="4690584"/>
            <a:ext cx="489827" cy="367409"/>
          </a:xfrm>
          <a:prstGeom prst="ellipse">
            <a:avLst/>
          </a:prstGeom>
          <a:solidFill>
            <a:srgbClr val="1ABC9C"/>
          </a:solidFill>
          <a:ln>
            <a:noFill/>
          </a:ln>
        </p:spPr>
        <p:txBody>
          <a:bodyPr anchorCtr="0" anchor="ctr" bIns="76025" lIns="76025" spcFirstLastPara="1" rIns="76025" wrap="square" tIns="76025">
            <a:noAutofit/>
          </a:bodyPr>
          <a:lstStyle/>
          <a:p>
            <a:pPr indent="0" lvl="0" marL="0" rtl="0" algn="l">
              <a:spcBef>
                <a:spcPts val="0"/>
              </a:spcBef>
              <a:spcAft>
                <a:spcPts val="0"/>
              </a:spcAft>
              <a:buNone/>
            </a:pPr>
            <a:r>
              <a:t/>
            </a:r>
            <a:endParaRPr/>
          </a:p>
        </p:txBody>
      </p:sp>
      <p:sp>
        <p:nvSpPr>
          <p:cNvPr id="122" name="Google Shape;122;p26"/>
          <p:cNvSpPr txBox="1"/>
          <p:nvPr>
            <p:ph idx="12" type="sldNum"/>
          </p:nvPr>
        </p:nvSpPr>
        <p:spPr>
          <a:xfrm>
            <a:off x="8327055" y="4629349"/>
            <a:ext cx="653102" cy="489878"/>
          </a:xfrm>
          <a:prstGeom prst="rect">
            <a:avLst/>
          </a:prstGeom>
          <a:noFill/>
          <a:ln>
            <a:noFill/>
          </a:ln>
        </p:spPr>
        <p:txBody>
          <a:bodyPr anchorCtr="0" anchor="ctr" bIns="0" lIns="0" spcFirstLastPara="1" rIns="0" wrap="square" tIns="0">
            <a:noAutofit/>
          </a:bodyPr>
          <a:lstStyle>
            <a:lvl1pPr indent="0" lvl="0" marL="0" marR="0" rtl="0" algn="ctr">
              <a:spcBef>
                <a:spcPts val="0"/>
              </a:spcBef>
              <a:buNone/>
              <a:defRPr b="1" i="0" sz="1500" u="none" cap="none" strike="noStrike">
                <a:solidFill>
                  <a:srgbClr val="FFFFFF"/>
                </a:solidFill>
                <a:latin typeface="Source Sans Pro"/>
                <a:ea typeface="Source Sans Pro"/>
                <a:cs typeface="Source Sans Pro"/>
                <a:sym typeface="Source Sans Pro"/>
              </a:defRPr>
            </a:lvl1pPr>
            <a:lvl2pPr indent="0" lvl="1" marL="0" marR="0" rtl="0" algn="ctr">
              <a:spcBef>
                <a:spcPts val="0"/>
              </a:spcBef>
              <a:buNone/>
              <a:defRPr b="1" i="0" sz="1500" u="none" cap="none" strike="noStrike">
                <a:solidFill>
                  <a:srgbClr val="FFFFFF"/>
                </a:solidFill>
                <a:latin typeface="Source Sans Pro"/>
                <a:ea typeface="Source Sans Pro"/>
                <a:cs typeface="Source Sans Pro"/>
                <a:sym typeface="Source Sans Pro"/>
              </a:defRPr>
            </a:lvl2pPr>
            <a:lvl3pPr indent="0" lvl="2" marL="0" marR="0" rtl="0" algn="ctr">
              <a:spcBef>
                <a:spcPts val="0"/>
              </a:spcBef>
              <a:buNone/>
              <a:defRPr b="1" i="0" sz="1500" u="none" cap="none" strike="noStrike">
                <a:solidFill>
                  <a:srgbClr val="FFFFFF"/>
                </a:solidFill>
                <a:latin typeface="Source Sans Pro"/>
                <a:ea typeface="Source Sans Pro"/>
                <a:cs typeface="Source Sans Pro"/>
                <a:sym typeface="Source Sans Pro"/>
              </a:defRPr>
            </a:lvl3pPr>
            <a:lvl4pPr indent="0" lvl="3" marL="0" marR="0" rtl="0" algn="ctr">
              <a:spcBef>
                <a:spcPts val="0"/>
              </a:spcBef>
              <a:buNone/>
              <a:defRPr b="1" i="0" sz="1500" u="none" cap="none" strike="noStrike">
                <a:solidFill>
                  <a:srgbClr val="FFFFFF"/>
                </a:solidFill>
                <a:latin typeface="Source Sans Pro"/>
                <a:ea typeface="Source Sans Pro"/>
                <a:cs typeface="Source Sans Pro"/>
                <a:sym typeface="Source Sans Pro"/>
              </a:defRPr>
            </a:lvl4pPr>
            <a:lvl5pPr indent="0" lvl="4" marL="0" marR="0" rtl="0" algn="ctr">
              <a:spcBef>
                <a:spcPts val="0"/>
              </a:spcBef>
              <a:buNone/>
              <a:defRPr b="1" i="0" sz="1500" u="none" cap="none" strike="noStrike">
                <a:solidFill>
                  <a:srgbClr val="FFFFFF"/>
                </a:solidFill>
                <a:latin typeface="Source Sans Pro"/>
                <a:ea typeface="Source Sans Pro"/>
                <a:cs typeface="Source Sans Pro"/>
                <a:sym typeface="Source Sans Pro"/>
              </a:defRPr>
            </a:lvl5pPr>
            <a:lvl6pPr indent="0" lvl="5" marL="0" marR="0" rtl="0" algn="ctr">
              <a:spcBef>
                <a:spcPts val="0"/>
              </a:spcBef>
              <a:buNone/>
              <a:defRPr b="1" i="0" sz="1500" u="none" cap="none" strike="noStrike">
                <a:solidFill>
                  <a:srgbClr val="FFFFFF"/>
                </a:solidFill>
                <a:latin typeface="Source Sans Pro"/>
                <a:ea typeface="Source Sans Pro"/>
                <a:cs typeface="Source Sans Pro"/>
                <a:sym typeface="Source Sans Pro"/>
              </a:defRPr>
            </a:lvl6pPr>
            <a:lvl7pPr indent="0" lvl="6" marL="0" marR="0" rtl="0" algn="ctr">
              <a:spcBef>
                <a:spcPts val="0"/>
              </a:spcBef>
              <a:buNone/>
              <a:defRPr b="1" i="0" sz="1500" u="none" cap="none" strike="noStrike">
                <a:solidFill>
                  <a:srgbClr val="FFFFFF"/>
                </a:solidFill>
                <a:latin typeface="Source Sans Pro"/>
                <a:ea typeface="Source Sans Pro"/>
                <a:cs typeface="Source Sans Pro"/>
                <a:sym typeface="Source Sans Pro"/>
              </a:defRPr>
            </a:lvl7pPr>
            <a:lvl8pPr indent="0" lvl="7" marL="0" marR="0" rtl="0" algn="ctr">
              <a:spcBef>
                <a:spcPts val="0"/>
              </a:spcBef>
              <a:buNone/>
              <a:defRPr b="1" i="0" sz="1500" u="none" cap="none" strike="noStrike">
                <a:solidFill>
                  <a:srgbClr val="FFFFFF"/>
                </a:solidFill>
                <a:latin typeface="Source Sans Pro"/>
                <a:ea typeface="Source Sans Pro"/>
                <a:cs typeface="Source Sans Pro"/>
                <a:sym typeface="Source Sans Pro"/>
              </a:defRPr>
            </a:lvl8pPr>
            <a:lvl9pPr indent="0" lvl="8" marL="0" marR="0" rtl="0" algn="ctr">
              <a:spcBef>
                <a:spcPts val="0"/>
              </a:spcBef>
              <a:buNone/>
              <a:defRPr b="1" i="0" sz="1500" u="none" cap="none" strike="noStrike">
                <a:solidFill>
                  <a:srgbClr val="FFFFFF"/>
                </a:solidFill>
                <a:latin typeface="Source Sans Pro"/>
                <a:ea typeface="Source Sans Pro"/>
                <a:cs typeface="Source Sans Pro"/>
                <a:sym typeface="Source Sans Pro"/>
              </a:defRPr>
            </a:lvl9pPr>
          </a:lstStyle>
          <a:p>
            <a:pPr indent="0" lvl="0" marL="0" rtl="0" algn="ctr">
              <a:spcBef>
                <a:spcPts val="0"/>
              </a:spcBef>
              <a:spcAft>
                <a:spcPts val="0"/>
              </a:spcAft>
              <a:buNone/>
            </a:pPr>
            <a:fld id="{00000000-1234-1234-1234-123412341234}" type="slidenum">
              <a:rPr lang="ar"/>
              <a:t>‹#›</a:t>
            </a:fld>
            <a:endParaRPr/>
          </a:p>
        </p:txBody>
      </p:sp>
    </p:spTree>
  </p:cSld>
  <p:clrMap accent1="accent1" accent2="accent2" accent3="accent3" accent4="accent4" accent5="accent5" accent6="accent6" bg1="lt1" bg2="dk2" tx1="dk1" tx2="lt2" folHlink="folHlink" hlink="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1.xml"/><Relationship Id="rId3"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2.xml"/><Relationship Id="rId3"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3.xml"/><Relationship Id="rId3"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5.xml"/><Relationship Id="rId3" Type="http://schemas.openxmlformats.org/officeDocument/2006/relationships/image" Target="../media/image19.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6.xml"/><Relationship Id="rId3"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9"/>
          <p:cNvSpPr txBox="1"/>
          <p:nvPr/>
        </p:nvSpPr>
        <p:spPr>
          <a:xfrm>
            <a:off x="326551" y="2081982"/>
            <a:ext cx="8490330" cy="915582"/>
          </a:xfrm>
          <a:prstGeom prst="rect">
            <a:avLst/>
          </a:prstGeom>
          <a:noFill/>
          <a:ln>
            <a:noFill/>
          </a:ln>
        </p:spPr>
        <p:txBody>
          <a:bodyPr anchorCtr="1" anchor="ctr" bIns="0" lIns="0" spcFirstLastPara="1" rIns="0" wrap="square" tIns="0">
            <a:noAutofit/>
          </a:bodyPr>
          <a:lstStyle/>
          <a:p>
            <a:pPr indent="0" lvl="0" marL="0" marR="0" rtl="0" algn="ctr">
              <a:spcBef>
                <a:spcPts val="0"/>
              </a:spcBef>
              <a:spcAft>
                <a:spcPts val="0"/>
              </a:spcAft>
              <a:buNone/>
            </a:pPr>
            <a:r>
              <a:rPr b="1" lang="ar" sz="3000">
                <a:solidFill>
                  <a:srgbClr val="FFFFFF"/>
                </a:solidFill>
                <a:latin typeface="Source Sans Pro"/>
                <a:ea typeface="Source Sans Pro"/>
                <a:cs typeface="Source Sans Pro"/>
                <a:sym typeface="Source Sans Pro"/>
              </a:rPr>
              <a:t>Library Management System</a:t>
            </a:r>
            <a:endParaRPr b="1" i="0" sz="3000" u="none" cap="none" strike="noStrike">
              <a:solidFill>
                <a:srgbClr val="FFFFFF"/>
              </a:solidFill>
              <a:latin typeface="Source Sans Pro"/>
              <a:ea typeface="Source Sans Pro"/>
              <a:cs typeface="Source Sans Pro"/>
              <a:sym typeface="Source Sans Pro"/>
            </a:endParaRPr>
          </a:p>
        </p:txBody>
      </p:sp>
      <p:sp>
        <p:nvSpPr>
          <p:cNvPr id="176" name="Google Shape;176;p39"/>
          <p:cNvSpPr txBox="1"/>
          <p:nvPr/>
        </p:nvSpPr>
        <p:spPr>
          <a:xfrm>
            <a:off x="326551" y="3551617"/>
            <a:ext cx="8490330" cy="1347165"/>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ar" sz="1800">
                <a:solidFill>
                  <a:srgbClr val="FFFFFF"/>
                </a:solidFill>
                <a:latin typeface="Source Sans Pro"/>
                <a:ea typeface="Source Sans Pro"/>
                <a:cs typeface="Source Sans Pro"/>
                <a:sym typeface="Source Sans Pro"/>
              </a:rPr>
              <a:t>Mr Array</a:t>
            </a:r>
            <a:endParaRPr b="0" i="0" sz="1800" u="none" cap="none" strike="noStrike">
              <a:solidFill>
                <a:srgbClr val="FFFFFF"/>
              </a:solidFill>
              <a:latin typeface="Source Sans Pro"/>
              <a:ea typeface="Source Sans Pro"/>
              <a:cs typeface="Source Sans Pro"/>
              <a:sym typeface="Source Sans Pr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8"/>
          <p:cNvSpPr txBox="1"/>
          <p:nvPr>
            <p:ph type="title"/>
          </p:nvPr>
        </p:nvSpPr>
        <p:spPr>
          <a:xfrm>
            <a:off x="326551" y="205014"/>
            <a:ext cx="8490300" cy="652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t/>
            </a:r>
            <a:endParaRPr/>
          </a:p>
        </p:txBody>
      </p:sp>
      <p:sp>
        <p:nvSpPr>
          <p:cNvPr id="233" name="Google Shape;233;p48"/>
          <p:cNvSpPr txBox="1"/>
          <p:nvPr>
            <p:ph idx="1" type="body"/>
          </p:nvPr>
        </p:nvSpPr>
        <p:spPr>
          <a:xfrm>
            <a:off x="326551" y="1347165"/>
            <a:ext cx="8490300" cy="3429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234" name="Google Shape;234;p48"/>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9"/>
          <p:cNvSpPr txBox="1"/>
          <p:nvPr>
            <p:ph type="title"/>
          </p:nvPr>
        </p:nvSpPr>
        <p:spPr>
          <a:xfrm>
            <a:off x="326551" y="205014"/>
            <a:ext cx="8490300" cy="652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t/>
            </a:r>
            <a:endParaRPr/>
          </a:p>
        </p:txBody>
      </p:sp>
      <p:sp>
        <p:nvSpPr>
          <p:cNvPr id="240" name="Google Shape;240;p49"/>
          <p:cNvSpPr txBox="1"/>
          <p:nvPr>
            <p:ph idx="1" type="body"/>
          </p:nvPr>
        </p:nvSpPr>
        <p:spPr>
          <a:xfrm>
            <a:off x="326551" y="1347165"/>
            <a:ext cx="8490300" cy="3429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241" name="Google Shape;241;p49"/>
          <p:cNvPicPr preferRelativeResize="0"/>
          <p:nvPr/>
        </p:nvPicPr>
        <p:blipFill>
          <a:blip r:embed="rId3">
            <a:alphaModFix/>
          </a:blip>
          <a:stretch>
            <a:fillRect/>
          </a:stretch>
        </p:blipFill>
        <p:spPr>
          <a:xfrm>
            <a:off x="0" y="0"/>
            <a:ext cx="9144001"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50"/>
          <p:cNvSpPr txBox="1"/>
          <p:nvPr>
            <p:ph type="title"/>
          </p:nvPr>
        </p:nvSpPr>
        <p:spPr>
          <a:xfrm>
            <a:off x="326551" y="205014"/>
            <a:ext cx="8490300" cy="652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t/>
            </a:r>
            <a:endParaRPr/>
          </a:p>
        </p:txBody>
      </p:sp>
      <p:sp>
        <p:nvSpPr>
          <p:cNvPr id="247" name="Google Shape;247;p50"/>
          <p:cNvSpPr txBox="1"/>
          <p:nvPr>
            <p:ph idx="1" type="body"/>
          </p:nvPr>
        </p:nvSpPr>
        <p:spPr>
          <a:xfrm>
            <a:off x="326551" y="1347165"/>
            <a:ext cx="8490300" cy="3429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248" name="Google Shape;248;p50"/>
          <p:cNvPicPr preferRelativeResize="0"/>
          <p:nvPr/>
        </p:nvPicPr>
        <p:blipFill>
          <a:blip r:embed="rId3">
            <a:alphaModFix/>
          </a:blip>
          <a:stretch>
            <a:fillRect/>
          </a:stretch>
        </p:blipFill>
        <p:spPr>
          <a:xfrm>
            <a:off x="0" y="1255"/>
            <a:ext cx="9144001" cy="514099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51"/>
          <p:cNvSpPr txBox="1"/>
          <p:nvPr>
            <p:ph type="title"/>
          </p:nvPr>
        </p:nvSpPr>
        <p:spPr>
          <a:xfrm>
            <a:off x="326551" y="205014"/>
            <a:ext cx="8490300" cy="652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t/>
            </a:r>
            <a:endParaRPr/>
          </a:p>
        </p:txBody>
      </p:sp>
      <p:sp>
        <p:nvSpPr>
          <p:cNvPr id="254" name="Google Shape;254;p51"/>
          <p:cNvSpPr txBox="1"/>
          <p:nvPr>
            <p:ph idx="1" type="body"/>
          </p:nvPr>
        </p:nvSpPr>
        <p:spPr>
          <a:xfrm>
            <a:off x="326551" y="1347165"/>
            <a:ext cx="8490300" cy="3429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255" name="Google Shape;255;p51"/>
          <p:cNvPicPr preferRelativeResize="0"/>
          <p:nvPr/>
        </p:nvPicPr>
        <p:blipFill>
          <a:blip r:embed="rId3">
            <a:alphaModFix/>
          </a:blip>
          <a:stretch>
            <a:fillRect/>
          </a:stretch>
        </p:blipFill>
        <p:spPr>
          <a:xfrm>
            <a:off x="0" y="1255"/>
            <a:ext cx="9144001" cy="514099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52"/>
          <p:cNvSpPr txBox="1"/>
          <p:nvPr>
            <p:ph type="title"/>
          </p:nvPr>
        </p:nvSpPr>
        <p:spPr>
          <a:xfrm>
            <a:off x="326551" y="205014"/>
            <a:ext cx="8490300" cy="652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t/>
            </a:r>
            <a:endParaRPr/>
          </a:p>
        </p:txBody>
      </p:sp>
      <p:sp>
        <p:nvSpPr>
          <p:cNvPr id="261" name="Google Shape;261;p52"/>
          <p:cNvSpPr txBox="1"/>
          <p:nvPr>
            <p:ph idx="1" type="body"/>
          </p:nvPr>
        </p:nvSpPr>
        <p:spPr>
          <a:xfrm>
            <a:off x="326551" y="1347165"/>
            <a:ext cx="8490300" cy="3429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262" name="Google Shape;262;p52"/>
          <p:cNvPicPr preferRelativeResize="0"/>
          <p:nvPr/>
        </p:nvPicPr>
        <p:blipFill>
          <a:blip r:embed="rId3">
            <a:alphaModFix/>
          </a:blip>
          <a:stretch>
            <a:fillRect/>
          </a:stretch>
        </p:blipFill>
        <p:spPr>
          <a:xfrm>
            <a:off x="0" y="1255"/>
            <a:ext cx="9144001" cy="514099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53"/>
          <p:cNvSpPr txBox="1"/>
          <p:nvPr>
            <p:ph type="title"/>
          </p:nvPr>
        </p:nvSpPr>
        <p:spPr>
          <a:xfrm>
            <a:off x="326551" y="205014"/>
            <a:ext cx="8490300" cy="652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t/>
            </a:r>
            <a:endParaRPr/>
          </a:p>
        </p:txBody>
      </p:sp>
      <p:sp>
        <p:nvSpPr>
          <p:cNvPr id="268" name="Google Shape;268;p53"/>
          <p:cNvSpPr txBox="1"/>
          <p:nvPr>
            <p:ph idx="1" type="body"/>
          </p:nvPr>
        </p:nvSpPr>
        <p:spPr>
          <a:xfrm>
            <a:off x="326551" y="1347165"/>
            <a:ext cx="8490300" cy="3429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269" name="Google Shape;269;p53"/>
          <p:cNvPicPr preferRelativeResize="0"/>
          <p:nvPr/>
        </p:nvPicPr>
        <p:blipFill>
          <a:blip r:embed="rId3">
            <a:alphaModFix/>
          </a:blip>
          <a:stretch>
            <a:fillRect/>
          </a:stretch>
        </p:blipFill>
        <p:spPr>
          <a:xfrm>
            <a:off x="0" y="1255"/>
            <a:ext cx="9144001" cy="514099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54"/>
          <p:cNvSpPr txBox="1"/>
          <p:nvPr>
            <p:ph type="title"/>
          </p:nvPr>
        </p:nvSpPr>
        <p:spPr>
          <a:xfrm>
            <a:off x="326551" y="205014"/>
            <a:ext cx="8490300" cy="652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t/>
            </a:r>
            <a:endParaRPr/>
          </a:p>
        </p:txBody>
      </p:sp>
      <p:sp>
        <p:nvSpPr>
          <p:cNvPr id="275" name="Google Shape;275;p54"/>
          <p:cNvSpPr txBox="1"/>
          <p:nvPr>
            <p:ph idx="1" type="body"/>
          </p:nvPr>
        </p:nvSpPr>
        <p:spPr>
          <a:xfrm>
            <a:off x="326551" y="1347165"/>
            <a:ext cx="8490300" cy="3429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276" name="Google Shape;276;p54"/>
          <p:cNvPicPr preferRelativeResize="0"/>
          <p:nvPr/>
        </p:nvPicPr>
        <p:blipFill>
          <a:blip r:embed="rId3">
            <a:alphaModFix/>
          </a:blip>
          <a:stretch>
            <a:fillRect/>
          </a:stretch>
        </p:blipFill>
        <p:spPr>
          <a:xfrm>
            <a:off x="0" y="1255"/>
            <a:ext cx="9144001" cy="514099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55"/>
          <p:cNvSpPr txBox="1"/>
          <p:nvPr>
            <p:ph type="title"/>
          </p:nvPr>
        </p:nvSpPr>
        <p:spPr>
          <a:xfrm>
            <a:off x="326551" y="205014"/>
            <a:ext cx="8490300" cy="652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t/>
            </a:r>
            <a:endParaRPr/>
          </a:p>
        </p:txBody>
      </p:sp>
      <p:sp>
        <p:nvSpPr>
          <p:cNvPr id="282" name="Google Shape;282;p55"/>
          <p:cNvSpPr txBox="1"/>
          <p:nvPr>
            <p:ph idx="1" type="body"/>
          </p:nvPr>
        </p:nvSpPr>
        <p:spPr>
          <a:xfrm>
            <a:off x="326551" y="1347165"/>
            <a:ext cx="8490300" cy="3429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283" name="Google Shape;283;p55"/>
          <p:cNvPicPr preferRelativeResize="0"/>
          <p:nvPr/>
        </p:nvPicPr>
        <p:blipFill>
          <a:blip r:embed="rId3">
            <a:alphaModFix/>
          </a:blip>
          <a:stretch>
            <a:fillRect/>
          </a:stretch>
        </p:blipFill>
        <p:spPr>
          <a:xfrm>
            <a:off x="0" y="1255"/>
            <a:ext cx="9144001" cy="514099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56"/>
          <p:cNvSpPr txBox="1"/>
          <p:nvPr>
            <p:ph type="title"/>
          </p:nvPr>
        </p:nvSpPr>
        <p:spPr>
          <a:xfrm>
            <a:off x="326551" y="205014"/>
            <a:ext cx="8490300" cy="652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t/>
            </a:r>
            <a:endParaRPr/>
          </a:p>
        </p:txBody>
      </p:sp>
      <p:sp>
        <p:nvSpPr>
          <p:cNvPr id="289" name="Google Shape;289;p56"/>
          <p:cNvSpPr txBox="1"/>
          <p:nvPr>
            <p:ph idx="1" type="body"/>
          </p:nvPr>
        </p:nvSpPr>
        <p:spPr>
          <a:xfrm>
            <a:off x="326551" y="1347165"/>
            <a:ext cx="8490300" cy="3429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290" name="Google Shape;290;p56"/>
          <p:cNvPicPr preferRelativeResize="0"/>
          <p:nvPr/>
        </p:nvPicPr>
        <p:blipFill>
          <a:blip r:embed="rId3">
            <a:alphaModFix/>
          </a:blip>
          <a:stretch>
            <a:fillRect/>
          </a:stretch>
        </p:blipFill>
        <p:spPr>
          <a:xfrm>
            <a:off x="0" y="1255"/>
            <a:ext cx="9144001" cy="514099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57"/>
          <p:cNvSpPr txBox="1"/>
          <p:nvPr>
            <p:ph type="title"/>
          </p:nvPr>
        </p:nvSpPr>
        <p:spPr>
          <a:xfrm>
            <a:off x="326551" y="205014"/>
            <a:ext cx="8490300" cy="652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t/>
            </a:r>
            <a:endParaRPr/>
          </a:p>
        </p:txBody>
      </p:sp>
      <p:sp>
        <p:nvSpPr>
          <p:cNvPr id="296" name="Google Shape;296;p57"/>
          <p:cNvSpPr txBox="1"/>
          <p:nvPr>
            <p:ph idx="1" type="body"/>
          </p:nvPr>
        </p:nvSpPr>
        <p:spPr>
          <a:xfrm>
            <a:off x="326551" y="1347165"/>
            <a:ext cx="8490300" cy="3429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297" name="Google Shape;297;p57"/>
          <p:cNvPicPr preferRelativeResize="0"/>
          <p:nvPr/>
        </p:nvPicPr>
        <p:blipFill>
          <a:blip r:embed="rId3">
            <a:alphaModFix/>
          </a:blip>
          <a:stretch>
            <a:fillRect/>
          </a:stretch>
        </p:blipFill>
        <p:spPr>
          <a:xfrm>
            <a:off x="0" y="1255"/>
            <a:ext cx="9144001" cy="514099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40"/>
          <p:cNvSpPr txBox="1"/>
          <p:nvPr/>
        </p:nvSpPr>
        <p:spPr>
          <a:xfrm>
            <a:off x="326551" y="205014"/>
            <a:ext cx="8490330" cy="652273"/>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i="0" lang="ar" sz="3000" u="none" cap="none" strike="noStrike">
                <a:solidFill>
                  <a:srgbClr val="FFFFFF"/>
                </a:solidFill>
                <a:latin typeface="Source Sans Pro"/>
                <a:ea typeface="Source Sans Pro"/>
                <a:cs typeface="Source Sans Pro"/>
                <a:sym typeface="Source Sans Pro"/>
              </a:rPr>
              <a:t>About Myself</a:t>
            </a:r>
            <a:endParaRPr b="1" i="0" sz="3000" u="none" cap="none" strike="noStrike">
              <a:solidFill>
                <a:srgbClr val="FFFFFF"/>
              </a:solidFill>
              <a:latin typeface="Source Sans Pro"/>
              <a:ea typeface="Source Sans Pro"/>
              <a:cs typeface="Source Sans Pro"/>
              <a:sym typeface="Source Sans Pro"/>
            </a:endParaRPr>
          </a:p>
        </p:txBody>
      </p:sp>
      <p:sp>
        <p:nvSpPr>
          <p:cNvPr id="182" name="Google Shape;182;p40"/>
          <p:cNvSpPr txBox="1"/>
          <p:nvPr/>
        </p:nvSpPr>
        <p:spPr>
          <a:xfrm>
            <a:off x="163276" y="1347165"/>
            <a:ext cx="8490300" cy="3429000"/>
          </a:xfrm>
          <a:prstGeom prst="rect">
            <a:avLst/>
          </a:prstGeom>
          <a:noFill/>
          <a:ln>
            <a:noFill/>
          </a:ln>
        </p:spPr>
        <p:txBody>
          <a:bodyPr anchorCtr="0" anchor="t" bIns="0" lIns="0" spcFirstLastPara="1" rIns="0" wrap="square" tIns="0">
            <a:noAutofit/>
          </a:bodyPr>
          <a:lstStyle/>
          <a:p>
            <a:pPr indent="-260350" lvl="0" marL="355600" marR="0" rtl="0" algn="l">
              <a:spcBef>
                <a:spcPts val="0"/>
              </a:spcBef>
              <a:spcAft>
                <a:spcPts val="0"/>
              </a:spcAft>
              <a:buClr>
                <a:srgbClr val="2C3E50"/>
              </a:buClr>
              <a:buSzPts val="900"/>
              <a:buFont typeface="Noto Sans Symbols"/>
              <a:buChar char="●"/>
            </a:pPr>
            <a:r>
              <a:rPr b="1" lang="ar" sz="2000">
                <a:solidFill>
                  <a:srgbClr val="2C3E50"/>
                </a:solidFill>
                <a:latin typeface="Source Sans Pro"/>
                <a:ea typeface="Source Sans Pro"/>
                <a:cs typeface="Source Sans Pro"/>
                <a:sym typeface="Source Sans Pro"/>
              </a:rPr>
              <a:t>Mohamed Nasser </a:t>
            </a:r>
            <a:r>
              <a:rPr b="1" i="0" lang="ar" sz="2000" u="none" cap="none" strike="noStrike">
                <a:solidFill>
                  <a:srgbClr val="2C3E50"/>
                </a:solidFill>
                <a:latin typeface="Source Sans Pro"/>
                <a:ea typeface="Source Sans Pro"/>
                <a:cs typeface="Source Sans Pro"/>
                <a:sym typeface="Source Sans Pro"/>
              </a:rPr>
              <a:t>(@</a:t>
            </a:r>
            <a:r>
              <a:rPr b="1" lang="ar" sz="2000">
                <a:solidFill>
                  <a:srgbClr val="2C3E50"/>
                </a:solidFill>
                <a:latin typeface="Source Sans Pro"/>
                <a:ea typeface="Source Sans Pro"/>
                <a:cs typeface="Source Sans Pro"/>
                <a:sym typeface="Source Sans Pro"/>
              </a:rPr>
              <a:t>Mr_Array</a:t>
            </a:r>
            <a:r>
              <a:rPr b="1" i="0" lang="ar" sz="2000" u="none" cap="none" strike="noStrike">
                <a:solidFill>
                  <a:srgbClr val="2C3E50"/>
                </a:solidFill>
                <a:latin typeface="Source Sans Pro"/>
                <a:ea typeface="Source Sans Pro"/>
                <a:cs typeface="Source Sans Pro"/>
                <a:sym typeface="Source Sans Pro"/>
              </a:rPr>
              <a:t>)</a:t>
            </a:r>
            <a:endParaRPr b="1" i="0" sz="2000" u="none" cap="none" strike="noStrike">
              <a:solidFill>
                <a:srgbClr val="2C3E50"/>
              </a:solidFill>
              <a:latin typeface="Source Sans Pro"/>
              <a:ea typeface="Source Sans Pro"/>
              <a:cs typeface="Source Sans Pro"/>
              <a:sym typeface="Source Sans Pr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58"/>
          <p:cNvSpPr txBox="1"/>
          <p:nvPr>
            <p:ph type="title"/>
          </p:nvPr>
        </p:nvSpPr>
        <p:spPr>
          <a:xfrm>
            <a:off x="326551" y="205014"/>
            <a:ext cx="8490300" cy="652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t/>
            </a:r>
            <a:endParaRPr/>
          </a:p>
        </p:txBody>
      </p:sp>
      <p:sp>
        <p:nvSpPr>
          <p:cNvPr id="303" name="Google Shape;303;p58"/>
          <p:cNvSpPr txBox="1"/>
          <p:nvPr>
            <p:ph idx="1" type="body"/>
          </p:nvPr>
        </p:nvSpPr>
        <p:spPr>
          <a:xfrm>
            <a:off x="326551" y="1347165"/>
            <a:ext cx="8490300" cy="3429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304" name="Google Shape;304;p58"/>
          <p:cNvPicPr preferRelativeResize="0"/>
          <p:nvPr/>
        </p:nvPicPr>
        <p:blipFill>
          <a:blip r:embed="rId3">
            <a:alphaModFix/>
          </a:blip>
          <a:stretch>
            <a:fillRect/>
          </a:stretch>
        </p:blipFill>
        <p:spPr>
          <a:xfrm>
            <a:off x="0" y="1255"/>
            <a:ext cx="9144001" cy="514099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59"/>
          <p:cNvSpPr txBox="1"/>
          <p:nvPr>
            <p:ph type="title"/>
          </p:nvPr>
        </p:nvSpPr>
        <p:spPr>
          <a:xfrm>
            <a:off x="326551" y="205014"/>
            <a:ext cx="8490300" cy="652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t/>
            </a:r>
            <a:endParaRPr/>
          </a:p>
        </p:txBody>
      </p:sp>
      <p:sp>
        <p:nvSpPr>
          <p:cNvPr id="310" name="Google Shape;310;p59"/>
          <p:cNvSpPr txBox="1"/>
          <p:nvPr>
            <p:ph idx="1" type="body"/>
          </p:nvPr>
        </p:nvSpPr>
        <p:spPr>
          <a:xfrm>
            <a:off x="326551" y="1347165"/>
            <a:ext cx="8490300" cy="3429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311" name="Google Shape;311;p59"/>
          <p:cNvPicPr preferRelativeResize="0"/>
          <p:nvPr/>
        </p:nvPicPr>
        <p:blipFill>
          <a:blip r:embed="rId3">
            <a:alphaModFix/>
          </a:blip>
          <a:stretch>
            <a:fillRect/>
          </a:stretch>
        </p:blipFill>
        <p:spPr>
          <a:xfrm>
            <a:off x="0" y="1255"/>
            <a:ext cx="9144001" cy="514099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60"/>
          <p:cNvSpPr txBox="1"/>
          <p:nvPr>
            <p:ph type="title"/>
          </p:nvPr>
        </p:nvSpPr>
        <p:spPr>
          <a:xfrm>
            <a:off x="326551" y="205014"/>
            <a:ext cx="8490300" cy="652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t/>
            </a:r>
            <a:endParaRPr/>
          </a:p>
        </p:txBody>
      </p:sp>
      <p:sp>
        <p:nvSpPr>
          <p:cNvPr id="317" name="Google Shape;317;p60"/>
          <p:cNvSpPr txBox="1"/>
          <p:nvPr>
            <p:ph idx="1" type="body"/>
          </p:nvPr>
        </p:nvSpPr>
        <p:spPr>
          <a:xfrm>
            <a:off x="326551" y="1347165"/>
            <a:ext cx="8490300" cy="3429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318" name="Google Shape;318;p60"/>
          <p:cNvPicPr preferRelativeResize="0"/>
          <p:nvPr/>
        </p:nvPicPr>
        <p:blipFill>
          <a:blip r:embed="rId3">
            <a:alphaModFix/>
          </a:blip>
          <a:stretch>
            <a:fillRect/>
          </a:stretch>
        </p:blipFill>
        <p:spPr>
          <a:xfrm>
            <a:off x="0" y="1255"/>
            <a:ext cx="9144001" cy="514099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61"/>
          <p:cNvSpPr txBox="1"/>
          <p:nvPr>
            <p:ph type="title"/>
          </p:nvPr>
        </p:nvSpPr>
        <p:spPr>
          <a:xfrm>
            <a:off x="326551" y="205014"/>
            <a:ext cx="8490300" cy="652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t/>
            </a:r>
            <a:endParaRPr/>
          </a:p>
        </p:txBody>
      </p:sp>
      <p:sp>
        <p:nvSpPr>
          <p:cNvPr id="324" name="Google Shape;324;p61"/>
          <p:cNvSpPr txBox="1"/>
          <p:nvPr>
            <p:ph idx="1" type="body"/>
          </p:nvPr>
        </p:nvSpPr>
        <p:spPr>
          <a:xfrm>
            <a:off x="326551" y="1347165"/>
            <a:ext cx="8490300" cy="3429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325" name="Google Shape;325;p61"/>
          <p:cNvPicPr preferRelativeResize="0"/>
          <p:nvPr/>
        </p:nvPicPr>
        <p:blipFill>
          <a:blip r:embed="rId3">
            <a:alphaModFix/>
          </a:blip>
          <a:stretch>
            <a:fillRect/>
          </a:stretch>
        </p:blipFill>
        <p:spPr>
          <a:xfrm>
            <a:off x="0" y="1255"/>
            <a:ext cx="9144001" cy="514099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62"/>
          <p:cNvSpPr txBox="1"/>
          <p:nvPr>
            <p:ph type="title"/>
          </p:nvPr>
        </p:nvSpPr>
        <p:spPr>
          <a:xfrm>
            <a:off x="326551" y="205014"/>
            <a:ext cx="8490300" cy="652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t/>
            </a:r>
            <a:endParaRPr/>
          </a:p>
        </p:txBody>
      </p:sp>
      <p:sp>
        <p:nvSpPr>
          <p:cNvPr id="331" name="Google Shape;331;p62"/>
          <p:cNvSpPr txBox="1"/>
          <p:nvPr>
            <p:ph idx="1" type="body"/>
          </p:nvPr>
        </p:nvSpPr>
        <p:spPr>
          <a:xfrm>
            <a:off x="326551" y="1347165"/>
            <a:ext cx="8490300" cy="3429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332" name="Google Shape;332;p62"/>
          <p:cNvPicPr preferRelativeResize="0"/>
          <p:nvPr/>
        </p:nvPicPr>
        <p:blipFill>
          <a:blip r:embed="rId3">
            <a:alphaModFix/>
          </a:blip>
          <a:stretch>
            <a:fillRect/>
          </a:stretch>
        </p:blipFill>
        <p:spPr>
          <a:xfrm>
            <a:off x="0" y="1255"/>
            <a:ext cx="9144001" cy="514099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63"/>
          <p:cNvSpPr txBox="1"/>
          <p:nvPr>
            <p:ph type="title"/>
          </p:nvPr>
        </p:nvSpPr>
        <p:spPr>
          <a:xfrm>
            <a:off x="326551" y="205014"/>
            <a:ext cx="8490300" cy="652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t/>
            </a:r>
            <a:endParaRPr/>
          </a:p>
        </p:txBody>
      </p:sp>
      <p:sp>
        <p:nvSpPr>
          <p:cNvPr id="338" name="Google Shape;338;p63"/>
          <p:cNvSpPr txBox="1"/>
          <p:nvPr>
            <p:ph idx="1" type="body"/>
          </p:nvPr>
        </p:nvSpPr>
        <p:spPr>
          <a:xfrm>
            <a:off x="326551" y="1347165"/>
            <a:ext cx="8490300" cy="3429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339" name="Google Shape;339;p63"/>
          <p:cNvPicPr preferRelativeResize="0"/>
          <p:nvPr/>
        </p:nvPicPr>
        <p:blipFill>
          <a:blip r:embed="rId3">
            <a:alphaModFix/>
          </a:blip>
          <a:stretch>
            <a:fillRect/>
          </a:stretch>
        </p:blipFill>
        <p:spPr>
          <a:xfrm>
            <a:off x="0" y="0"/>
            <a:ext cx="9144000" cy="514349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64"/>
          <p:cNvSpPr txBox="1"/>
          <p:nvPr>
            <p:ph type="title"/>
          </p:nvPr>
        </p:nvSpPr>
        <p:spPr>
          <a:xfrm>
            <a:off x="326551" y="205014"/>
            <a:ext cx="8490300" cy="652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t/>
            </a:r>
            <a:endParaRPr/>
          </a:p>
        </p:txBody>
      </p:sp>
      <p:sp>
        <p:nvSpPr>
          <p:cNvPr id="345" name="Google Shape;345;p64"/>
          <p:cNvSpPr txBox="1"/>
          <p:nvPr>
            <p:ph idx="1" type="body"/>
          </p:nvPr>
        </p:nvSpPr>
        <p:spPr>
          <a:xfrm>
            <a:off x="326551" y="1347165"/>
            <a:ext cx="8490300" cy="3429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346" name="Google Shape;346;p64"/>
          <p:cNvPicPr preferRelativeResize="0"/>
          <p:nvPr/>
        </p:nvPicPr>
        <p:blipFill>
          <a:blip r:embed="rId3">
            <a:alphaModFix/>
          </a:blip>
          <a:stretch>
            <a:fillRect/>
          </a:stretch>
        </p:blipFill>
        <p:spPr>
          <a:xfrm>
            <a:off x="0" y="0"/>
            <a:ext cx="9143999" cy="51434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41"/>
          <p:cNvSpPr txBox="1"/>
          <p:nvPr/>
        </p:nvSpPr>
        <p:spPr>
          <a:xfrm>
            <a:off x="326551" y="205014"/>
            <a:ext cx="8490330" cy="652273"/>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1" lang="ar" sz="3000">
                <a:solidFill>
                  <a:srgbClr val="FFFFFF"/>
                </a:solidFill>
                <a:latin typeface="Source Sans Pro"/>
                <a:ea typeface="Source Sans Pro"/>
                <a:cs typeface="Source Sans Pro"/>
                <a:sym typeface="Source Sans Pro"/>
              </a:rPr>
              <a:t>                                                  </a:t>
            </a:r>
            <a:r>
              <a:rPr b="1" i="0" lang="ar" sz="3000" u="none" cap="none" strike="noStrike">
                <a:solidFill>
                  <a:srgbClr val="FFFFFF"/>
                </a:solidFill>
                <a:latin typeface="Source Sans Pro"/>
                <a:ea typeface="Source Sans Pro"/>
                <a:cs typeface="Source Sans Pro"/>
                <a:sym typeface="Source Sans Pro"/>
              </a:rPr>
              <a:t>Agenda</a:t>
            </a:r>
            <a:endParaRPr b="1" i="0" sz="3000" u="none" cap="none" strike="noStrike">
              <a:solidFill>
                <a:srgbClr val="FFFFFF"/>
              </a:solidFill>
              <a:latin typeface="Source Sans Pro"/>
              <a:ea typeface="Source Sans Pro"/>
              <a:cs typeface="Source Sans Pro"/>
              <a:sym typeface="Source Sans Pro"/>
            </a:endParaRPr>
          </a:p>
        </p:txBody>
      </p:sp>
      <p:sp>
        <p:nvSpPr>
          <p:cNvPr id="188" name="Google Shape;188;p41"/>
          <p:cNvSpPr txBox="1"/>
          <p:nvPr/>
        </p:nvSpPr>
        <p:spPr>
          <a:xfrm>
            <a:off x="326551" y="1347165"/>
            <a:ext cx="8490330" cy="3429147"/>
          </a:xfrm>
          <a:prstGeom prst="rect">
            <a:avLst/>
          </a:prstGeom>
          <a:noFill/>
          <a:ln>
            <a:noFill/>
          </a:ln>
        </p:spPr>
        <p:txBody>
          <a:bodyPr anchorCtr="0" anchor="t" bIns="0" lIns="0" spcFirstLastPara="1" rIns="0" wrap="square" tIns="0">
            <a:noAutofit/>
          </a:bodyPr>
          <a:lstStyle/>
          <a:p>
            <a:pPr indent="-273050" lvl="0" marL="355600" marR="0" rtl="0" algn="l">
              <a:spcBef>
                <a:spcPts val="0"/>
              </a:spcBef>
              <a:spcAft>
                <a:spcPts val="0"/>
              </a:spcAft>
              <a:buClr>
                <a:srgbClr val="2C3E50"/>
              </a:buClr>
              <a:buSzPts val="2700"/>
              <a:buFont typeface="Noto Sans Symbols"/>
              <a:buAutoNum type="arabicParenR"/>
            </a:pPr>
            <a:r>
              <a:rPr b="1" i="0" lang="ar" sz="2700" u="none" cap="none" strike="noStrike">
                <a:solidFill>
                  <a:srgbClr val="2C3E50"/>
                </a:solidFill>
                <a:latin typeface="Source Sans Pro"/>
                <a:ea typeface="Source Sans Pro"/>
                <a:cs typeface="Source Sans Pro"/>
                <a:sym typeface="Source Sans Pro"/>
              </a:rPr>
              <a:t> </a:t>
            </a:r>
            <a:r>
              <a:rPr b="1" lang="ar" sz="2700">
                <a:solidFill>
                  <a:srgbClr val="2C3E50"/>
                </a:solidFill>
                <a:latin typeface="Source Sans Pro"/>
                <a:ea typeface="Source Sans Pro"/>
                <a:cs typeface="Source Sans Pro"/>
                <a:sym typeface="Source Sans Pro"/>
              </a:rPr>
              <a:t>OVERVIEW</a:t>
            </a:r>
            <a:endParaRPr b="1" i="0" sz="2700" u="none" cap="none" strike="noStrike">
              <a:solidFill>
                <a:srgbClr val="2C3E50"/>
              </a:solidFill>
              <a:latin typeface="Source Sans Pro"/>
              <a:ea typeface="Source Sans Pro"/>
              <a:cs typeface="Source Sans Pro"/>
              <a:sym typeface="Source Sans Pro"/>
            </a:endParaRPr>
          </a:p>
          <a:p>
            <a:pPr indent="-273050" lvl="0" marL="355600" marR="0" rtl="0" algn="l">
              <a:spcBef>
                <a:spcPts val="1200"/>
              </a:spcBef>
              <a:spcAft>
                <a:spcPts val="0"/>
              </a:spcAft>
              <a:buClr>
                <a:srgbClr val="2C3E50"/>
              </a:buClr>
              <a:buSzPts val="2700"/>
              <a:buFont typeface="Noto Sans Symbols"/>
              <a:buAutoNum type="arabicParenR"/>
            </a:pPr>
            <a:r>
              <a:rPr b="1" i="0" lang="ar" sz="2700" u="none" cap="none" strike="noStrike">
                <a:solidFill>
                  <a:srgbClr val="2C3E50"/>
                </a:solidFill>
                <a:latin typeface="Source Sans Pro"/>
                <a:ea typeface="Source Sans Pro"/>
                <a:cs typeface="Source Sans Pro"/>
                <a:sym typeface="Source Sans Pro"/>
              </a:rPr>
              <a:t> </a:t>
            </a:r>
            <a:r>
              <a:rPr b="1" lang="ar" sz="2700">
                <a:solidFill>
                  <a:srgbClr val="2C3E50"/>
                </a:solidFill>
                <a:latin typeface="Source Sans Pro"/>
                <a:ea typeface="Source Sans Pro"/>
                <a:cs typeface="Source Sans Pro"/>
                <a:sym typeface="Source Sans Pro"/>
              </a:rPr>
              <a:t>ER DIAGRAM </a:t>
            </a:r>
            <a:endParaRPr b="1" i="0" sz="2700" u="none" cap="none" strike="noStrike">
              <a:solidFill>
                <a:srgbClr val="2C3E50"/>
              </a:solidFill>
              <a:latin typeface="Source Sans Pro"/>
              <a:ea typeface="Source Sans Pro"/>
              <a:cs typeface="Source Sans Pro"/>
              <a:sym typeface="Source Sans Pro"/>
            </a:endParaRPr>
          </a:p>
          <a:p>
            <a:pPr indent="-400050" lvl="0" marL="457200" rtl="0" algn="l">
              <a:spcBef>
                <a:spcPts val="1200"/>
              </a:spcBef>
              <a:spcAft>
                <a:spcPts val="0"/>
              </a:spcAft>
              <a:buClr>
                <a:srgbClr val="2C3E50"/>
              </a:buClr>
              <a:buSzPts val="2700"/>
              <a:buFont typeface="Noto Sans Symbols"/>
              <a:buAutoNum type="arabicParenR"/>
            </a:pPr>
            <a:r>
              <a:rPr b="1" lang="ar" sz="2700">
                <a:solidFill>
                  <a:srgbClr val="2C3E50"/>
                </a:solidFill>
                <a:latin typeface="Source Sans Pro"/>
                <a:ea typeface="Source Sans Pro"/>
                <a:cs typeface="Source Sans Pro"/>
                <a:sym typeface="Source Sans Pro"/>
              </a:rPr>
              <a:t>Module 1 - Student Login /Librarian Login  /System User Login</a:t>
            </a:r>
            <a:endParaRPr b="1" i="0" sz="2700" u="none" cap="none" strike="noStrike">
              <a:solidFill>
                <a:srgbClr val="2C3E50"/>
              </a:solidFill>
              <a:latin typeface="Source Sans Pro"/>
              <a:ea typeface="Source Sans Pro"/>
              <a:cs typeface="Source Sans Pro"/>
              <a:sym typeface="Source Sans Pro"/>
            </a:endParaRPr>
          </a:p>
          <a:p>
            <a:pPr indent="-400050" lvl="0" marL="457200" rtl="0" algn="l">
              <a:spcBef>
                <a:spcPts val="1200"/>
              </a:spcBef>
              <a:spcAft>
                <a:spcPts val="0"/>
              </a:spcAft>
              <a:buClr>
                <a:srgbClr val="2C3E50"/>
              </a:buClr>
              <a:buSzPts val="2700"/>
              <a:buFont typeface="Noto Sans Symbols"/>
              <a:buAutoNum type="arabicParenR"/>
            </a:pPr>
            <a:r>
              <a:rPr b="1" lang="ar" sz="2700">
                <a:solidFill>
                  <a:srgbClr val="2C3E50"/>
                </a:solidFill>
                <a:latin typeface="Source Sans Pro"/>
                <a:ea typeface="Source Sans Pro"/>
                <a:cs typeface="Source Sans Pro"/>
                <a:sym typeface="Source Sans Pro"/>
              </a:rPr>
              <a:t>Module 2 - Signup For New Uses</a:t>
            </a:r>
            <a:endParaRPr b="1" i="0" sz="2700" u="none" cap="none" strike="noStrike">
              <a:solidFill>
                <a:srgbClr val="2C3E50"/>
              </a:solidFill>
              <a:latin typeface="Source Sans Pro"/>
              <a:ea typeface="Source Sans Pro"/>
              <a:cs typeface="Source Sans Pro"/>
              <a:sym typeface="Source Sans Pro"/>
            </a:endParaRPr>
          </a:p>
          <a:p>
            <a:pPr indent="-273050" lvl="0" marL="355600" marR="0" rtl="0" algn="l">
              <a:spcBef>
                <a:spcPts val="1200"/>
              </a:spcBef>
              <a:spcAft>
                <a:spcPts val="0"/>
              </a:spcAft>
              <a:buClr>
                <a:srgbClr val="2C3E50"/>
              </a:buClr>
              <a:buSzPts val="2700"/>
              <a:buFont typeface="Noto Sans Symbols"/>
              <a:buAutoNum type="arabicParenR"/>
            </a:pPr>
            <a:r>
              <a:rPr b="1" i="0" lang="ar" sz="2700" u="none" cap="none" strike="noStrike">
                <a:solidFill>
                  <a:srgbClr val="2C3E50"/>
                </a:solidFill>
                <a:latin typeface="Source Sans Pro"/>
                <a:ea typeface="Source Sans Pro"/>
                <a:cs typeface="Source Sans Pro"/>
                <a:sym typeface="Source Sans Pro"/>
              </a:rPr>
              <a:t> </a:t>
            </a:r>
            <a:r>
              <a:rPr b="1" lang="ar" sz="2700">
                <a:solidFill>
                  <a:srgbClr val="2C3E50"/>
                </a:solidFill>
                <a:latin typeface="Source Sans Pro"/>
                <a:ea typeface="Source Sans Pro"/>
                <a:cs typeface="Source Sans Pro"/>
                <a:sym typeface="Source Sans Pro"/>
              </a:rPr>
              <a:t>Module 3 - Admin Panel</a:t>
            </a:r>
            <a:endParaRPr b="1" i="0" sz="2700" u="none" cap="none" strike="noStrike">
              <a:solidFill>
                <a:srgbClr val="2C3E50"/>
              </a:solidFill>
              <a:latin typeface="Source Sans Pro"/>
              <a:ea typeface="Source Sans Pro"/>
              <a:cs typeface="Source Sans Pro"/>
              <a:sym typeface="Source Sans Pro"/>
            </a:endParaRPr>
          </a:p>
          <a:p>
            <a:pPr indent="0" lvl="0" marL="457200" marR="0" rtl="0" algn="l">
              <a:spcBef>
                <a:spcPts val="1200"/>
              </a:spcBef>
              <a:spcAft>
                <a:spcPts val="0"/>
              </a:spcAft>
              <a:buNone/>
            </a:pPr>
            <a:r>
              <a:t/>
            </a:r>
            <a:endParaRPr b="1" i="0" sz="2700" u="none" cap="none" strike="noStrike">
              <a:solidFill>
                <a:srgbClr val="2C3E50"/>
              </a:solidFill>
              <a:latin typeface="Source Sans Pro"/>
              <a:ea typeface="Source Sans Pro"/>
              <a:cs typeface="Source Sans Pro"/>
              <a:sym typeface="Source Sans Pr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42"/>
          <p:cNvSpPr txBox="1"/>
          <p:nvPr>
            <p:ph type="title"/>
          </p:nvPr>
        </p:nvSpPr>
        <p:spPr>
          <a:xfrm>
            <a:off x="326551" y="205014"/>
            <a:ext cx="8490300" cy="6522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1" lang="ar" sz="3000">
                <a:solidFill>
                  <a:srgbClr val="FFFFFF"/>
                </a:solidFill>
                <a:latin typeface="Source Sans Pro"/>
                <a:ea typeface="Source Sans Pro"/>
                <a:cs typeface="Source Sans Pro"/>
                <a:sym typeface="Source Sans Pro"/>
              </a:rPr>
              <a:t>OVERVIEW</a:t>
            </a:r>
            <a:endParaRPr/>
          </a:p>
        </p:txBody>
      </p:sp>
      <p:sp>
        <p:nvSpPr>
          <p:cNvPr id="194" name="Google Shape;194;p42"/>
          <p:cNvSpPr txBox="1"/>
          <p:nvPr>
            <p:ph idx="1" type="body"/>
          </p:nvPr>
        </p:nvSpPr>
        <p:spPr>
          <a:xfrm>
            <a:off x="0" y="1104176"/>
            <a:ext cx="8817000" cy="3672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ar" sz="2300"/>
              <a:t>It is a Desktop application (Library Management System) that is designed to help libraries to manage all processes efficiently. There are many problems that face librarians such as It is difficult for them to access books quickly, to know who borrowed books, and to know the quantity and location of books. our software solve all these problems and help Student to search for any book, issue books ,show all books in library and help The librarian to Add or Delete books, Return books and help Admin to Add or Remove librarian and Student .</a:t>
            </a:r>
            <a:endParaRPr sz="2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43"/>
          <p:cNvSpPr txBox="1"/>
          <p:nvPr>
            <p:ph type="title"/>
          </p:nvPr>
        </p:nvSpPr>
        <p:spPr>
          <a:xfrm>
            <a:off x="326551" y="205014"/>
            <a:ext cx="8490300" cy="652200"/>
          </a:xfrm>
          <a:prstGeom prst="rect">
            <a:avLst/>
          </a:prstGeom>
        </p:spPr>
        <p:txBody>
          <a:bodyPr anchorCtr="0" anchor="ctr" bIns="0" lIns="0" spcFirstLastPara="1" rIns="0" wrap="square" tIns="0">
            <a:noAutofit/>
          </a:bodyPr>
          <a:lstStyle/>
          <a:p>
            <a:pPr indent="0" lvl="0" marL="0" rtl="0" algn="l">
              <a:spcBef>
                <a:spcPts val="0"/>
              </a:spcBef>
              <a:spcAft>
                <a:spcPts val="0"/>
              </a:spcAft>
              <a:buClr>
                <a:srgbClr val="000000"/>
              </a:buClr>
              <a:buFont typeface="Arial"/>
              <a:buNone/>
            </a:pPr>
            <a:r>
              <a:rPr b="1" lang="ar" sz="3000">
                <a:solidFill>
                  <a:srgbClr val="FFFFFF"/>
                </a:solidFill>
                <a:latin typeface="Source Sans Pro"/>
                <a:ea typeface="Source Sans Pro"/>
                <a:cs typeface="Source Sans Pro"/>
                <a:sym typeface="Source Sans Pro"/>
              </a:rPr>
              <a:t>                                      We Used Technolgies</a:t>
            </a:r>
            <a:endParaRPr b="1" sz="3000">
              <a:solidFill>
                <a:srgbClr val="FFFFFF"/>
              </a:solidFill>
              <a:latin typeface="Source Sans Pro"/>
              <a:ea typeface="Source Sans Pro"/>
              <a:cs typeface="Source Sans Pro"/>
              <a:sym typeface="Source Sans Pro"/>
            </a:endParaRPr>
          </a:p>
          <a:p>
            <a:pPr indent="0" lvl="0" marL="0" rtl="0" algn="l">
              <a:spcBef>
                <a:spcPts val="0"/>
              </a:spcBef>
              <a:spcAft>
                <a:spcPts val="0"/>
              </a:spcAft>
              <a:buNone/>
            </a:pPr>
            <a:r>
              <a:t/>
            </a:r>
            <a:endParaRPr/>
          </a:p>
        </p:txBody>
      </p:sp>
      <p:sp>
        <p:nvSpPr>
          <p:cNvPr id="200" name="Google Shape;200;p43"/>
          <p:cNvSpPr txBox="1"/>
          <p:nvPr>
            <p:ph idx="1" type="body"/>
          </p:nvPr>
        </p:nvSpPr>
        <p:spPr>
          <a:xfrm>
            <a:off x="326551" y="1347165"/>
            <a:ext cx="8490300" cy="3429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ar" sz="3600"/>
              <a:t>We Used Technologies:</a:t>
            </a:r>
            <a:endParaRPr sz="3600"/>
          </a:p>
          <a:p>
            <a:pPr indent="0" lvl="0" marL="0" rtl="0" algn="l">
              <a:spcBef>
                <a:spcPts val="0"/>
              </a:spcBef>
              <a:spcAft>
                <a:spcPts val="0"/>
              </a:spcAft>
              <a:buClr>
                <a:schemeClr val="dk1"/>
              </a:buClr>
              <a:buSzPts val="1100"/>
              <a:buFont typeface="Arial"/>
              <a:buNone/>
            </a:pPr>
            <a:r>
              <a:rPr lang="ar" sz="3600"/>
              <a:t>- C# . Net ( Desktop application )</a:t>
            </a:r>
            <a:endParaRPr sz="3600"/>
          </a:p>
          <a:p>
            <a:pPr indent="0" lvl="0" marL="0" rtl="0" algn="l">
              <a:spcBef>
                <a:spcPts val="0"/>
              </a:spcBef>
              <a:spcAft>
                <a:spcPts val="0"/>
              </a:spcAft>
              <a:buClr>
                <a:schemeClr val="dk1"/>
              </a:buClr>
              <a:buSzPts val="1100"/>
              <a:buFont typeface="Arial"/>
              <a:buNone/>
            </a:pPr>
            <a:r>
              <a:rPr lang="ar" sz="3600"/>
              <a:t>- Windows Form</a:t>
            </a:r>
            <a:endParaRPr sz="3600"/>
          </a:p>
          <a:p>
            <a:pPr indent="0" lvl="0" marL="0" rtl="0" algn="l">
              <a:spcBef>
                <a:spcPts val="0"/>
              </a:spcBef>
              <a:spcAft>
                <a:spcPts val="0"/>
              </a:spcAft>
              <a:buClr>
                <a:schemeClr val="dk1"/>
              </a:buClr>
              <a:buSzPts val="1100"/>
              <a:buFont typeface="Arial"/>
              <a:buNone/>
            </a:pPr>
            <a:r>
              <a:rPr lang="ar" sz="3600"/>
              <a:t>- SQL Server (DBMS)</a:t>
            </a:r>
            <a:endParaRPr sz="3600"/>
          </a:p>
          <a:p>
            <a:pPr indent="0" lvl="0" marL="0" rtl="0" algn="l">
              <a:spcBef>
                <a:spcPts val="0"/>
              </a:spcBef>
              <a:spcAft>
                <a:spcPts val="0"/>
              </a:spcAft>
              <a:buNone/>
            </a:pPr>
            <a:r>
              <a:t/>
            </a:r>
            <a:endParaRPr sz="3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44"/>
          <p:cNvSpPr txBox="1"/>
          <p:nvPr/>
        </p:nvSpPr>
        <p:spPr>
          <a:xfrm>
            <a:off x="326551" y="205014"/>
            <a:ext cx="8490330" cy="652273"/>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ar" sz="3000">
                <a:solidFill>
                  <a:srgbClr val="FFFFFF"/>
                </a:solidFill>
                <a:latin typeface="Source Sans Pro"/>
                <a:ea typeface="Source Sans Pro"/>
                <a:cs typeface="Source Sans Pro"/>
                <a:sym typeface="Source Sans Pro"/>
              </a:rPr>
              <a:t>ER DIAGRAM  </a:t>
            </a:r>
            <a:endParaRPr b="1" i="0" sz="3000" u="none" cap="none" strike="noStrike">
              <a:solidFill>
                <a:srgbClr val="FFFFFF"/>
              </a:solidFill>
              <a:latin typeface="Source Sans Pro"/>
              <a:ea typeface="Source Sans Pro"/>
              <a:cs typeface="Source Sans Pro"/>
              <a:sym typeface="Source Sans Pro"/>
            </a:endParaRPr>
          </a:p>
        </p:txBody>
      </p:sp>
      <p:sp>
        <p:nvSpPr>
          <p:cNvPr id="206" name="Google Shape;206;p44"/>
          <p:cNvSpPr txBox="1"/>
          <p:nvPr/>
        </p:nvSpPr>
        <p:spPr>
          <a:xfrm>
            <a:off x="237600" y="1132125"/>
            <a:ext cx="8705100" cy="3815700"/>
          </a:xfrm>
          <a:prstGeom prst="rect">
            <a:avLst/>
          </a:prstGeom>
          <a:noFill/>
          <a:ln>
            <a:noFill/>
          </a:ln>
        </p:spPr>
        <p:txBody>
          <a:bodyPr anchorCtr="0" anchor="t" bIns="0" lIns="0" spcFirstLastPara="1" rIns="0" wrap="square" tIns="0">
            <a:noAutofit/>
          </a:bodyPr>
          <a:lstStyle/>
          <a:p>
            <a:pPr indent="-266700" lvl="0" marL="355600" marR="0" rtl="0" algn="l">
              <a:spcBef>
                <a:spcPts val="1200"/>
              </a:spcBef>
              <a:spcAft>
                <a:spcPts val="0"/>
              </a:spcAft>
              <a:buClr>
                <a:srgbClr val="2C3E50"/>
              </a:buClr>
              <a:buSzPts val="1200"/>
              <a:buFont typeface="Noto Sans Symbols"/>
              <a:buChar char="●"/>
            </a:pPr>
            <a:r>
              <a:rPr b="1" lang="ar" sz="2700">
                <a:solidFill>
                  <a:srgbClr val="2C3E50"/>
                </a:solidFill>
                <a:latin typeface="Source Sans Pro"/>
                <a:ea typeface="Source Sans Pro"/>
                <a:cs typeface="Source Sans Pro"/>
                <a:sym typeface="Source Sans Pro"/>
              </a:rPr>
              <a:t>– It is clear that the physical objects from the previous section – the member, books, library – correspond to entities in the Entity-Relationship model, and the operations to be done on those entities – holds, checkouts, and so on – correspond to relationships. However, a good design will minimize redundancy and attempt to store all the required information in as small a space as possible.</a:t>
            </a:r>
            <a:endParaRPr b="1" i="0" sz="2700" u="none" cap="none" strike="noStrike">
              <a:solidFill>
                <a:srgbClr val="2C3E50"/>
              </a:solidFill>
              <a:latin typeface="Source Sans Pro"/>
              <a:ea typeface="Source Sans Pro"/>
              <a:cs typeface="Source Sans Pro"/>
              <a:sym typeface="Source Sans Pr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45"/>
          <p:cNvSpPr txBox="1"/>
          <p:nvPr>
            <p:ph type="title"/>
          </p:nvPr>
        </p:nvSpPr>
        <p:spPr>
          <a:xfrm>
            <a:off x="326551" y="205014"/>
            <a:ext cx="8490300" cy="652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t/>
            </a:r>
            <a:endParaRPr/>
          </a:p>
        </p:txBody>
      </p:sp>
      <p:sp>
        <p:nvSpPr>
          <p:cNvPr id="212" name="Google Shape;212;p45"/>
          <p:cNvSpPr txBox="1"/>
          <p:nvPr>
            <p:ph idx="1" type="body"/>
          </p:nvPr>
        </p:nvSpPr>
        <p:spPr>
          <a:xfrm>
            <a:off x="326551" y="1347165"/>
            <a:ext cx="8490300" cy="3429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213" name="Google Shape;213;p45"/>
          <p:cNvPicPr preferRelativeResize="0"/>
          <p:nvPr/>
        </p:nvPicPr>
        <p:blipFill>
          <a:blip r:embed="rId3">
            <a:alphaModFix/>
          </a:blip>
          <a:stretch>
            <a:fillRect/>
          </a:stretch>
        </p:blipFill>
        <p:spPr>
          <a:xfrm>
            <a:off x="0" y="0"/>
            <a:ext cx="9144001"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46"/>
          <p:cNvSpPr txBox="1"/>
          <p:nvPr>
            <p:ph type="title"/>
          </p:nvPr>
        </p:nvSpPr>
        <p:spPr>
          <a:xfrm>
            <a:off x="326551" y="205014"/>
            <a:ext cx="8490300" cy="652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t/>
            </a:r>
            <a:endParaRPr/>
          </a:p>
        </p:txBody>
      </p:sp>
      <p:sp>
        <p:nvSpPr>
          <p:cNvPr id="219" name="Google Shape;219;p46"/>
          <p:cNvSpPr txBox="1"/>
          <p:nvPr>
            <p:ph idx="1" type="body"/>
          </p:nvPr>
        </p:nvSpPr>
        <p:spPr>
          <a:xfrm>
            <a:off x="326551" y="1347165"/>
            <a:ext cx="8490300" cy="3429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220" name="Google Shape;220;p46"/>
          <p:cNvPicPr preferRelativeResize="0"/>
          <p:nvPr/>
        </p:nvPicPr>
        <p:blipFill>
          <a:blip r:embed="rId3">
            <a:alphaModFix/>
          </a:blip>
          <a:stretch>
            <a:fillRect/>
          </a:stretch>
        </p:blipFill>
        <p:spPr>
          <a:xfrm>
            <a:off x="0" y="-354425"/>
            <a:ext cx="9144000" cy="5497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7"/>
          <p:cNvSpPr txBox="1"/>
          <p:nvPr>
            <p:ph type="title"/>
          </p:nvPr>
        </p:nvSpPr>
        <p:spPr>
          <a:xfrm>
            <a:off x="326551" y="205014"/>
            <a:ext cx="8490300" cy="652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t/>
            </a:r>
            <a:endParaRPr/>
          </a:p>
        </p:txBody>
      </p:sp>
      <p:sp>
        <p:nvSpPr>
          <p:cNvPr id="226" name="Google Shape;226;p47"/>
          <p:cNvSpPr txBox="1"/>
          <p:nvPr>
            <p:ph idx="1" type="body"/>
          </p:nvPr>
        </p:nvSpPr>
        <p:spPr>
          <a:xfrm>
            <a:off x="326551" y="1347165"/>
            <a:ext cx="8490300" cy="3429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227" name="Google Shape;227;p47"/>
          <p:cNvPicPr preferRelativeResize="0"/>
          <p:nvPr/>
        </p:nvPicPr>
        <p:blipFill>
          <a:blip r:embed="rId3">
            <a:alphaModFix/>
          </a:blip>
          <a:stretch>
            <a:fillRect/>
          </a:stretch>
        </p:blipFill>
        <p:spPr>
          <a:xfrm>
            <a:off x="0" y="0"/>
            <a:ext cx="9144001"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