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A2534F-4B92-4C8A-950C-EE9DB463075C}" v="6" dt="2022-07-08T18:08:48.6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phael Adegunle" userId="ba03e94f0f957d50" providerId="LiveId" clId="{9FA2534F-4B92-4C8A-950C-EE9DB463075C}"/>
    <pc:docChg chg="undo custSel addSld delSld modSld">
      <pc:chgData name="Raphael Adegunle" userId="ba03e94f0f957d50" providerId="LiveId" clId="{9FA2534F-4B92-4C8A-950C-EE9DB463075C}" dt="2022-07-09T11:46:33.972" v="995" actId="20577"/>
      <pc:docMkLst>
        <pc:docMk/>
      </pc:docMkLst>
      <pc:sldChg chg="addSp modSp mod">
        <pc:chgData name="Raphael Adegunle" userId="ba03e94f0f957d50" providerId="LiveId" clId="{9FA2534F-4B92-4C8A-950C-EE9DB463075C}" dt="2022-07-08T17:59:48.538" v="326" actId="20577"/>
        <pc:sldMkLst>
          <pc:docMk/>
          <pc:sldMk cId="1123492937" sldId="256"/>
        </pc:sldMkLst>
        <pc:spChg chg="add mod">
          <ac:chgData name="Raphael Adegunle" userId="ba03e94f0f957d50" providerId="LiveId" clId="{9FA2534F-4B92-4C8A-950C-EE9DB463075C}" dt="2022-07-08T17:58:26.079" v="223" actId="2085"/>
          <ac:spMkLst>
            <pc:docMk/>
            <pc:sldMk cId="1123492937" sldId="256"/>
            <ac:spMk id="8" creationId="{8D078F95-70D1-E765-AF06-BD129C87DE63}"/>
          </ac:spMkLst>
        </pc:spChg>
        <pc:spChg chg="add mod">
          <ac:chgData name="Raphael Adegunle" userId="ba03e94f0f957d50" providerId="LiveId" clId="{9FA2534F-4B92-4C8A-950C-EE9DB463075C}" dt="2022-07-08T17:59:48.538" v="326" actId="20577"/>
          <ac:spMkLst>
            <pc:docMk/>
            <pc:sldMk cId="1123492937" sldId="256"/>
            <ac:spMk id="9" creationId="{EAFAEF1E-75B2-63BE-30A2-A69FF125F6F9}"/>
          </ac:spMkLst>
        </pc:spChg>
        <pc:spChg chg="add mod">
          <ac:chgData name="Raphael Adegunle" userId="ba03e94f0f957d50" providerId="LiveId" clId="{9FA2534F-4B92-4C8A-950C-EE9DB463075C}" dt="2022-07-08T17:59:35.632" v="296" actId="14100"/>
          <ac:spMkLst>
            <pc:docMk/>
            <pc:sldMk cId="1123492937" sldId="256"/>
            <ac:spMk id="10" creationId="{A2042E9B-08A5-98D7-0668-13CDEAD546B6}"/>
          </ac:spMkLst>
        </pc:spChg>
        <pc:picChg chg="add mod">
          <ac:chgData name="Raphael Adegunle" userId="ba03e94f0f957d50" providerId="LiveId" clId="{9FA2534F-4B92-4C8A-950C-EE9DB463075C}" dt="2022-07-08T17:55:33.614" v="9" actId="1076"/>
          <ac:picMkLst>
            <pc:docMk/>
            <pc:sldMk cId="1123492937" sldId="256"/>
            <ac:picMk id="7" creationId="{8B5CA22E-162F-DE25-2759-21B5070E12AA}"/>
          </ac:picMkLst>
        </pc:picChg>
      </pc:sldChg>
      <pc:sldChg chg="addSp modSp new del mod">
        <pc:chgData name="Raphael Adegunle" userId="ba03e94f0f957d50" providerId="LiveId" clId="{9FA2534F-4B92-4C8A-950C-EE9DB463075C}" dt="2022-07-08T18:00:55.355" v="334" actId="47"/>
        <pc:sldMkLst>
          <pc:docMk/>
          <pc:sldMk cId="933127821" sldId="257"/>
        </pc:sldMkLst>
        <pc:spChg chg="add mod">
          <ac:chgData name="Raphael Adegunle" userId="ba03e94f0f957d50" providerId="LiveId" clId="{9FA2534F-4B92-4C8A-950C-EE9DB463075C}" dt="2022-07-08T18:00:38.593" v="332" actId="13822"/>
          <ac:spMkLst>
            <pc:docMk/>
            <pc:sldMk cId="933127821" sldId="257"/>
            <ac:spMk id="2" creationId="{2862EA87-CA39-5D60-828D-9E75AD53CFF1}"/>
          </ac:spMkLst>
        </pc:spChg>
      </pc:sldChg>
      <pc:sldChg chg="addSp delSp modSp add mod">
        <pc:chgData name="Raphael Adegunle" userId="ba03e94f0f957d50" providerId="LiveId" clId="{9FA2534F-4B92-4C8A-950C-EE9DB463075C}" dt="2022-07-09T11:46:33.972" v="995" actId="20577"/>
        <pc:sldMkLst>
          <pc:docMk/>
          <pc:sldMk cId="458129005" sldId="258"/>
        </pc:sldMkLst>
        <pc:spChg chg="add mod">
          <ac:chgData name="Raphael Adegunle" userId="ba03e94f0f957d50" providerId="LiveId" clId="{9FA2534F-4B92-4C8A-950C-EE9DB463075C}" dt="2022-07-08T18:14:53.234" v="979" actId="20577"/>
          <ac:spMkLst>
            <pc:docMk/>
            <pc:sldMk cId="458129005" sldId="258"/>
            <ac:spMk id="2" creationId="{EB0EA75D-E58B-CEE7-124D-59A0CCAF3B38}"/>
          </ac:spMkLst>
        </pc:spChg>
        <pc:spChg chg="add mod">
          <ac:chgData name="Raphael Adegunle" userId="ba03e94f0f957d50" providerId="LiveId" clId="{9FA2534F-4B92-4C8A-950C-EE9DB463075C}" dt="2022-07-08T18:07:20.702" v="609" actId="208"/>
          <ac:spMkLst>
            <pc:docMk/>
            <pc:sldMk cId="458129005" sldId="258"/>
            <ac:spMk id="3" creationId="{56D45A65-BAC2-B473-5E9E-4ACFC31849EC}"/>
          </ac:spMkLst>
        </pc:spChg>
        <pc:spChg chg="add del mod">
          <ac:chgData name="Raphael Adegunle" userId="ba03e94f0f957d50" providerId="LiveId" clId="{9FA2534F-4B92-4C8A-950C-EE9DB463075C}" dt="2022-07-08T18:03:53.628" v="477" actId="1076"/>
          <ac:spMkLst>
            <pc:docMk/>
            <pc:sldMk cId="458129005" sldId="258"/>
            <ac:spMk id="5" creationId="{E5C2E70B-4665-BCAD-C2A1-610594B768B3}"/>
          </ac:spMkLst>
        </pc:spChg>
        <pc:spChg chg="del">
          <ac:chgData name="Raphael Adegunle" userId="ba03e94f0f957d50" providerId="LiveId" clId="{9FA2534F-4B92-4C8A-950C-EE9DB463075C}" dt="2022-07-08T18:01:03.424" v="336" actId="478"/>
          <ac:spMkLst>
            <pc:docMk/>
            <pc:sldMk cId="458129005" sldId="258"/>
            <ac:spMk id="8" creationId="{8D078F95-70D1-E765-AF06-BD129C87DE63}"/>
          </ac:spMkLst>
        </pc:spChg>
        <pc:spChg chg="del">
          <ac:chgData name="Raphael Adegunle" userId="ba03e94f0f957d50" providerId="LiveId" clId="{9FA2534F-4B92-4C8A-950C-EE9DB463075C}" dt="2022-07-08T18:01:11.373" v="340" actId="478"/>
          <ac:spMkLst>
            <pc:docMk/>
            <pc:sldMk cId="458129005" sldId="258"/>
            <ac:spMk id="9" creationId="{EAFAEF1E-75B2-63BE-30A2-A69FF125F6F9}"/>
          </ac:spMkLst>
        </pc:spChg>
        <pc:spChg chg="del">
          <ac:chgData name="Raphael Adegunle" userId="ba03e94f0f957d50" providerId="LiveId" clId="{9FA2534F-4B92-4C8A-950C-EE9DB463075C}" dt="2022-07-08T18:01:08.826" v="339" actId="478"/>
          <ac:spMkLst>
            <pc:docMk/>
            <pc:sldMk cId="458129005" sldId="258"/>
            <ac:spMk id="10" creationId="{A2042E9B-08A5-98D7-0668-13CDEAD546B6}"/>
          </ac:spMkLst>
        </pc:spChg>
        <pc:spChg chg="add del mod">
          <ac:chgData name="Raphael Adegunle" userId="ba03e94f0f957d50" providerId="LiveId" clId="{9FA2534F-4B92-4C8A-950C-EE9DB463075C}" dt="2022-07-08T18:14:04.383" v="899" actId="478"/>
          <ac:spMkLst>
            <pc:docMk/>
            <pc:sldMk cId="458129005" sldId="258"/>
            <ac:spMk id="11" creationId="{DBA1245A-908D-46F2-2F71-4A181ADF366A}"/>
          </ac:spMkLst>
        </pc:spChg>
        <pc:spChg chg="add mod">
          <ac:chgData name="Raphael Adegunle" userId="ba03e94f0f957d50" providerId="LiveId" clId="{9FA2534F-4B92-4C8A-950C-EE9DB463075C}" dt="2022-07-09T11:46:33.972" v="995" actId="20577"/>
          <ac:spMkLst>
            <pc:docMk/>
            <pc:sldMk cId="458129005" sldId="258"/>
            <ac:spMk id="12" creationId="{729A5E42-46E7-DE17-0F79-B9C348DEABBF}"/>
          </ac:spMkLst>
        </pc:spChg>
        <pc:picChg chg="del">
          <ac:chgData name="Raphael Adegunle" userId="ba03e94f0f957d50" providerId="LiveId" clId="{9FA2534F-4B92-4C8A-950C-EE9DB463075C}" dt="2022-07-08T18:00:59.234" v="335" actId="478"/>
          <ac:picMkLst>
            <pc:docMk/>
            <pc:sldMk cId="458129005" sldId="258"/>
            <ac:picMk id="7" creationId="{8B5CA22E-162F-DE25-2759-21B5070E12AA}"/>
          </ac:picMkLst>
        </pc:picChg>
      </pc:sldChg>
      <pc:sldChg chg="add del">
        <pc:chgData name="Raphael Adegunle" userId="ba03e94f0f957d50" providerId="LiveId" clId="{9FA2534F-4B92-4C8A-950C-EE9DB463075C}" dt="2022-07-08T18:07:36.920" v="611" actId="47"/>
        <pc:sldMkLst>
          <pc:docMk/>
          <pc:sldMk cId="1063604279" sldId="259"/>
        </pc:sldMkLst>
      </pc:sldChg>
      <pc:sldChg chg="add del">
        <pc:chgData name="Raphael Adegunle" userId="ba03e94f0f957d50" providerId="LiveId" clId="{9FA2534F-4B92-4C8A-950C-EE9DB463075C}" dt="2022-07-08T18:07:37.885" v="612" actId="47"/>
        <pc:sldMkLst>
          <pc:docMk/>
          <pc:sldMk cId="3790826987" sldId="260"/>
        </pc:sldMkLst>
      </pc:sldChg>
      <pc:sldChg chg="addSp delSp modSp add mod">
        <pc:chgData name="Raphael Adegunle" userId="ba03e94f0f957d50" providerId="LiveId" clId="{9FA2534F-4B92-4C8A-950C-EE9DB463075C}" dt="2022-07-08T18:11:03.814" v="783" actId="20577"/>
        <pc:sldMkLst>
          <pc:docMk/>
          <pc:sldMk cId="1769944225" sldId="261"/>
        </pc:sldMkLst>
        <pc:spChg chg="del">
          <ac:chgData name="Raphael Adegunle" userId="ba03e94f0f957d50" providerId="LiveId" clId="{9FA2534F-4B92-4C8A-950C-EE9DB463075C}" dt="2022-07-08T18:07:40.584" v="613" actId="478"/>
          <ac:spMkLst>
            <pc:docMk/>
            <pc:sldMk cId="1769944225" sldId="261"/>
            <ac:spMk id="2" creationId="{EB0EA75D-E58B-CEE7-124D-59A0CCAF3B38}"/>
          </ac:spMkLst>
        </pc:spChg>
        <pc:spChg chg="add mod">
          <ac:chgData name="Raphael Adegunle" userId="ba03e94f0f957d50" providerId="LiveId" clId="{9FA2534F-4B92-4C8A-950C-EE9DB463075C}" dt="2022-07-08T18:11:03.814" v="783" actId="20577"/>
          <ac:spMkLst>
            <pc:docMk/>
            <pc:sldMk cId="1769944225" sldId="261"/>
            <ac:spMk id="6" creationId="{C8DA92CA-8B11-E83D-E746-3403C9543429}"/>
          </ac:spMkLst>
        </pc:spChg>
        <pc:spChg chg="add mod">
          <ac:chgData name="Raphael Adegunle" userId="ba03e94f0f957d50" providerId="LiveId" clId="{9FA2534F-4B92-4C8A-950C-EE9DB463075C}" dt="2022-07-08T18:10:12.185" v="753" actId="13822"/>
          <ac:spMkLst>
            <pc:docMk/>
            <pc:sldMk cId="1769944225" sldId="261"/>
            <ac:spMk id="7" creationId="{8A20DE02-439E-0F9D-3996-7E7F5B139120}"/>
          </ac:spMkLst>
        </pc:spChg>
        <pc:spChg chg="add mod">
          <ac:chgData name="Raphael Adegunle" userId="ba03e94f0f957d50" providerId="LiveId" clId="{9FA2534F-4B92-4C8A-950C-EE9DB463075C}" dt="2022-07-08T18:09:29.992" v="705" actId="20577"/>
          <ac:spMkLst>
            <pc:docMk/>
            <pc:sldMk cId="1769944225" sldId="261"/>
            <ac:spMk id="9" creationId="{78F7A872-3E7C-864E-D4C8-E6662FD49EF0}"/>
          </ac:spMkLst>
        </pc:spChg>
        <pc:spChg chg="del">
          <ac:chgData name="Raphael Adegunle" userId="ba03e94f0f957d50" providerId="LiveId" clId="{9FA2534F-4B92-4C8A-950C-EE9DB463075C}" dt="2022-07-08T18:07:41.904" v="614" actId="478"/>
          <ac:spMkLst>
            <pc:docMk/>
            <pc:sldMk cId="1769944225" sldId="261"/>
            <ac:spMk id="11" creationId="{DBA1245A-908D-46F2-2F71-4A181ADF366A}"/>
          </ac:spMkLst>
        </pc:spChg>
        <pc:spChg chg="del">
          <ac:chgData name="Raphael Adegunle" userId="ba03e94f0f957d50" providerId="LiveId" clId="{9FA2534F-4B92-4C8A-950C-EE9DB463075C}" dt="2022-07-08T18:07:43.157" v="615" actId="478"/>
          <ac:spMkLst>
            <pc:docMk/>
            <pc:sldMk cId="1769944225" sldId="261"/>
            <ac:spMk id="12" creationId="{729A5E42-46E7-DE17-0F79-B9C348DEABBF}"/>
          </ac:spMkLst>
        </pc:spChg>
      </pc:sldChg>
      <pc:sldChg chg="addSp delSp modSp add mod">
        <pc:chgData name="Raphael Adegunle" userId="ba03e94f0f957d50" providerId="LiveId" clId="{9FA2534F-4B92-4C8A-950C-EE9DB463075C}" dt="2022-07-08T18:11:53.803" v="898" actId="13822"/>
        <pc:sldMkLst>
          <pc:docMk/>
          <pc:sldMk cId="911477481" sldId="262"/>
        </pc:sldMkLst>
        <pc:spChg chg="add mod">
          <ac:chgData name="Raphael Adegunle" userId="ba03e94f0f957d50" providerId="LiveId" clId="{9FA2534F-4B92-4C8A-950C-EE9DB463075C}" dt="2022-07-08T18:11:53.803" v="898" actId="13822"/>
          <ac:spMkLst>
            <pc:docMk/>
            <pc:sldMk cId="911477481" sldId="262"/>
            <ac:spMk id="2" creationId="{85AEE7D7-F67E-9939-35A6-7B39CF0619AB}"/>
          </ac:spMkLst>
        </pc:spChg>
        <pc:spChg chg="del mod">
          <ac:chgData name="Raphael Adegunle" userId="ba03e94f0f957d50" providerId="LiveId" clId="{9FA2534F-4B92-4C8A-950C-EE9DB463075C}" dt="2022-07-08T18:10:24.675" v="756" actId="478"/>
          <ac:spMkLst>
            <pc:docMk/>
            <pc:sldMk cId="911477481" sldId="262"/>
            <ac:spMk id="6" creationId="{C8DA92CA-8B11-E83D-E746-3403C9543429}"/>
          </ac:spMkLst>
        </pc:spChg>
        <pc:spChg chg="del">
          <ac:chgData name="Raphael Adegunle" userId="ba03e94f0f957d50" providerId="LiveId" clId="{9FA2534F-4B92-4C8A-950C-EE9DB463075C}" dt="2022-07-08T18:10:27.642" v="758" actId="478"/>
          <ac:spMkLst>
            <pc:docMk/>
            <pc:sldMk cId="911477481" sldId="262"/>
            <ac:spMk id="7" creationId="{8A20DE02-439E-0F9D-3996-7E7F5B139120}"/>
          </ac:spMkLst>
        </pc:spChg>
        <pc:spChg chg="del">
          <ac:chgData name="Raphael Adegunle" userId="ba03e94f0f957d50" providerId="LiveId" clId="{9FA2534F-4B92-4C8A-950C-EE9DB463075C}" dt="2022-07-08T18:10:25.941" v="757" actId="478"/>
          <ac:spMkLst>
            <pc:docMk/>
            <pc:sldMk cId="911477481" sldId="262"/>
            <ac:spMk id="9" creationId="{78F7A872-3E7C-864E-D4C8-E6662FD49EF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F0B8F-4EEA-14E9-DE1C-48DACB325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3CAB17-B626-3E07-BC5D-1348B6D60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6B399-DB19-DF97-D2EE-DF97D046E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6EB3-D92C-4819-8376-DC5570DB9D02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24169-93B6-8F10-7D0E-7817F8AA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E8BCB-1F65-BF19-0DD8-AD2B92166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23C2-9F33-47E9-81D2-837CAA8B5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4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931D5-C228-B72F-F639-FF51232BA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4E1DB-2D2A-6584-191B-3880DDA53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54E01-BF6D-6E64-4F85-B6EAA79D4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6EB3-D92C-4819-8376-DC5570DB9D02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48233-2E45-77B5-524D-9B7D1587F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25F40-0FEF-E2FB-C397-00466FF8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23C2-9F33-47E9-81D2-837CAA8B5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01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00B5E0-DF93-DF43-60FD-1ADFE0DD50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D0546D-21BD-EA04-4340-B26789A06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ECCB6-1A7A-84BF-527D-2BB8F2608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6EB3-D92C-4819-8376-DC5570DB9D02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35B61-4EFF-F425-6116-6A40EFB76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E8768-85C7-EB3C-EBEE-CC8A60487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23C2-9F33-47E9-81D2-837CAA8B5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1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3D64C-35DE-0245-85D6-FA6E2B38E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60826-E909-25B3-53DB-49CC506AA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2E309-E04B-C122-35AC-D7D5EA9F6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6EB3-D92C-4819-8376-DC5570DB9D02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1DD3-B529-2828-7ECC-28828532C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407ED-F30E-9A2A-B40D-6205D81E6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23C2-9F33-47E9-81D2-837CAA8B5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55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875F-55CF-61F7-FC84-47CDA242D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84D15-3F63-E05E-3D44-29DFE6F3D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FC23F-53F1-7725-CAA1-30EE1D83E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6EB3-D92C-4819-8376-DC5570DB9D02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72395-8864-D7FA-848E-3F5FAC54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82DD6-BF91-1FD9-0A54-59E503EC1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23C2-9F33-47E9-81D2-837CAA8B5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37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38BB7-E00B-ACBE-3B7C-0C8059B2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63F2D-EE43-8B80-8073-6AEB445420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1834D3-2DA7-6CD1-1837-2ED188A6B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9594F-AFF3-4C5D-A49E-69892BEEB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6EB3-D92C-4819-8376-DC5570DB9D02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ECA30-5253-9DF5-9ED9-CA9CF14B4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58E62-4019-4012-E2ED-E6726D2D0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23C2-9F33-47E9-81D2-837CAA8B5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77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B2B0C-E7AD-DE14-8689-0A35B5CD6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25AAF-C490-CD61-D305-F4B010C20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13F159-980F-DF92-1387-DDA63D24E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4CB744-E2C1-9730-7C98-F71617CE3A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035BB4-01FE-376A-1AC0-4618A05DFB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551B30-5B72-EE06-75E2-041E34396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6EB3-D92C-4819-8376-DC5570DB9D02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8727AC-B953-7D8B-2BD5-2E11EB0D0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31B2AD-E787-D4FE-960F-EFB48524F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23C2-9F33-47E9-81D2-837CAA8B5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295FE-849C-3012-458C-E966FCF96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765FFD-DB04-CD83-EF65-39888FE0E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6EB3-D92C-4819-8376-DC5570DB9D02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791FBA-E1B4-40A7-346B-D28F3FDC5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5B4EF-7BDB-7442-EA51-A6F550B76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23C2-9F33-47E9-81D2-837CAA8B5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13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F6F4D6-C521-3536-2A3B-FE4315081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6EB3-D92C-4819-8376-DC5570DB9D02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4433B2-9C43-CD1C-EC95-5BD3C68DD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0B8E5-5614-197D-F8EC-3ACE8CC01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23C2-9F33-47E9-81D2-837CAA8B5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44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E6DCA-FD33-77C6-8DC7-3574C7AC6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37FC2-FB56-C1FB-6AAA-8AC474BE2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50B9F-AD62-66F7-1202-BC686FA5C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2DF55-0A65-3E63-727B-A50067A3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6EB3-D92C-4819-8376-DC5570DB9D02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F0670-1CEE-B765-0407-02DDEBA70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BF721-C13C-7F3B-F4A2-8536911C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23C2-9F33-47E9-81D2-837CAA8B5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15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B64D0-114A-D196-4725-7B63456AB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07C1B0-062F-7895-9CC5-67E7FFBF08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201F6F-591B-92D9-B7A3-1681D9B04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BE336-B8D4-742A-1A37-F963C6F7B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6EB3-D92C-4819-8376-DC5570DB9D02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AE9ED-A2F2-B2E8-2B3B-F16FCA00E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67DCC-8DA3-E65C-6FAA-00E08125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23C2-9F33-47E9-81D2-837CAA8B5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61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A51234-B0FB-594C-482E-98380DAEC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7A3B-C071-A818-5947-CC96858A7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C9A63-A5CA-7105-ABB9-CB2993809C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26EB3-D92C-4819-8376-DC5570DB9D02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885C-B5CE-3047-AE1C-767B8FB110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068CB-0CE5-DF5F-8AEB-95F98D03A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723C2-9F33-47E9-81D2-837CAA8B5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0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5C2E70B-4665-BCAD-C2A1-610594B768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6CA987-EA30-F9C1-0145-7ECC59F18CB9}"/>
              </a:ext>
            </a:extLst>
          </p:cNvPr>
          <p:cNvSpPr/>
          <p:nvPr/>
        </p:nvSpPr>
        <p:spPr>
          <a:xfrm>
            <a:off x="4240696" y="0"/>
            <a:ext cx="7951304" cy="9939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		 PROJECTS	 ABOUT 		CONTACT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5CA22E-162F-DE25-2759-21B5070E1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69491" cy="3429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D078F95-70D1-E765-AF06-BD129C87DE63}"/>
              </a:ext>
            </a:extLst>
          </p:cNvPr>
          <p:cNvSpPr/>
          <p:nvPr/>
        </p:nvSpPr>
        <p:spPr>
          <a:xfrm>
            <a:off x="4469491" y="993913"/>
            <a:ext cx="7404457" cy="24350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Adegunle Raphael Tobi is……………… write little in About and write Read More… or used Iframe to frame About.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FAEF1E-75B2-63BE-30A2-A69FF125F6F9}"/>
              </a:ext>
            </a:extLst>
          </p:cNvPr>
          <p:cNvSpPr/>
          <p:nvPr/>
        </p:nvSpPr>
        <p:spPr>
          <a:xfrm>
            <a:off x="0" y="5864087"/>
            <a:ext cx="12192000" cy="101379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PEOPLE SAYS ABOUT RAPHAEL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042E9B-08A5-98D7-0668-13CDEAD546B6}"/>
              </a:ext>
            </a:extLst>
          </p:cNvPr>
          <p:cNvSpPr/>
          <p:nvPr/>
        </p:nvSpPr>
        <p:spPr>
          <a:xfrm>
            <a:off x="0" y="3863009"/>
            <a:ext cx="12192000" cy="190831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 SLIDER AND OTHER DEPARTMENTAL AND AWARD IMAGE</a:t>
            </a:r>
          </a:p>
        </p:txBody>
      </p:sp>
    </p:spTree>
    <p:extLst>
      <p:ext uri="{BB962C8B-B14F-4D97-AF65-F5344CB8AC3E}">
        <p14:creationId xmlns:p14="http://schemas.microsoft.com/office/powerpoint/2010/main" val="1123492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5C2E70B-4665-BCAD-C2A1-610594B768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6CA987-EA30-F9C1-0145-7ECC59F18CB9}"/>
              </a:ext>
            </a:extLst>
          </p:cNvPr>
          <p:cNvSpPr/>
          <p:nvPr/>
        </p:nvSpPr>
        <p:spPr>
          <a:xfrm>
            <a:off x="4240696" y="0"/>
            <a:ext cx="7951304" cy="9939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		 PROJECTS	 ABOUT 		CONTACT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0EA75D-E58B-CEE7-124D-59A0CCAF3B38}"/>
              </a:ext>
            </a:extLst>
          </p:cNvPr>
          <p:cNvSpPr/>
          <p:nvPr/>
        </p:nvSpPr>
        <p:spPr>
          <a:xfrm>
            <a:off x="0" y="980661"/>
            <a:ext cx="12192000" cy="33130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 OF PROJECTS:</a:t>
            </a:r>
          </a:p>
          <a:p>
            <a:pPr algn="ctr"/>
            <a:r>
              <a:rPr lang="en-US" dirty="0"/>
              <a:t>Data Analysis</a:t>
            </a:r>
          </a:p>
          <a:p>
            <a:pPr algn="ctr"/>
            <a:r>
              <a:rPr lang="en-US" dirty="0"/>
              <a:t>Slides</a:t>
            </a:r>
          </a:p>
          <a:p>
            <a:pPr algn="ctr"/>
            <a:r>
              <a:rPr lang="en-US" dirty="0"/>
              <a:t>Then write up</a:t>
            </a:r>
          </a:p>
          <a:p>
            <a:pPr algn="ctr"/>
            <a:r>
              <a:rPr lang="en-US" dirty="0"/>
              <a:t>Website</a:t>
            </a:r>
          </a:p>
          <a:p>
            <a:pPr algn="ctr"/>
            <a:r>
              <a:rPr lang="en-US" dirty="0"/>
              <a:t>Slides </a:t>
            </a:r>
          </a:p>
          <a:p>
            <a:pPr algn="ctr"/>
            <a:r>
              <a:rPr lang="en-US" dirty="0"/>
              <a:t>Then Write up</a:t>
            </a:r>
          </a:p>
          <a:p>
            <a:pPr algn="ctr"/>
            <a:r>
              <a:rPr lang="en-US" dirty="0"/>
              <a:t>Bibliographies</a:t>
            </a:r>
          </a:p>
          <a:p>
            <a:pPr algn="ctr"/>
            <a:r>
              <a:rPr lang="en-US" dirty="0"/>
              <a:t>Slides</a:t>
            </a:r>
          </a:p>
          <a:p>
            <a:pPr algn="ctr"/>
            <a:r>
              <a:rPr lang="en-US"/>
              <a:t>Then Write up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9A5E42-46E7-DE17-0F79-B9C348DEABBF}"/>
              </a:ext>
            </a:extLst>
          </p:cNvPr>
          <p:cNvSpPr/>
          <p:nvPr/>
        </p:nvSpPr>
        <p:spPr>
          <a:xfrm>
            <a:off x="0" y="4479235"/>
            <a:ext cx="12192000" cy="23787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QUOTE WHICH WILL CHANGE Using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D45A65-BAC2-B473-5E9E-4ACFC31849EC}"/>
              </a:ext>
            </a:extLst>
          </p:cNvPr>
          <p:cNvSpPr/>
          <p:nvPr/>
        </p:nvSpPr>
        <p:spPr>
          <a:xfrm>
            <a:off x="212035" y="145774"/>
            <a:ext cx="4028661" cy="6493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PORTFOLIO</a:t>
            </a:r>
          </a:p>
        </p:txBody>
      </p:sp>
    </p:spTree>
    <p:extLst>
      <p:ext uri="{BB962C8B-B14F-4D97-AF65-F5344CB8AC3E}">
        <p14:creationId xmlns:p14="http://schemas.microsoft.com/office/powerpoint/2010/main" val="458129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5C2E70B-4665-BCAD-C2A1-610594B768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6CA987-EA30-F9C1-0145-7ECC59F18CB9}"/>
              </a:ext>
            </a:extLst>
          </p:cNvPr>
          <p:cNvSpPr/>
          <p:nvPr/>
        </p:nvSpPr>
        <p:spPr>
          <a:xfrm>
            <a:off x="4240696" y="0"/>
            <a:ext cx="7951304" cy="9939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		 PROJECTS	 ABOUT 		CONTACT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D45A65-BAC2-B473-5E9E-4ACFC31849EC}"/>
              </a:ext>
            </a:extLst>
          </p:cNvPr>
          <p:cNvSpPr/>
          <p:nvPr/>
        </p:nvSpPr>
        <p:spPr>
          <a:xfrm>
            <a:off x="212035" y="145774"/>
            <a:ext cx="4028661" cy="6493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PORTFOLIO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DA92CA-8B11-E83D-E746-3403C9543429}"/>
              </a:ext>
            </a:extLst>
          </p:cNvPr>
          <p:cNvSpPr/>
          <p:nvPr/>
        </p:nvSpPr>
        <p:spPr>
          <a:xfrm>
            <a:off x="0" y="1722782"/>
            <a:ext cx="3922643" cy="51617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SLIDER OF PERSONAL IMAGE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USING GRID DISPLAY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F7A872-3E7C-864E-D4C8-E6662FD49EF0}"/>
              </a:ext>
            </a:extLst>
          </p:cNvPr>
          <p:cNvSpPr/>
          <p:nvPr/>
        </p:nvSpPr>
        <p:spPr>
          <a:xfrm>
            <a:off x="5599044" y="1696278"/>
            <a:ext cx="6592956" cy="51617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 WHICH INCLUDE:</a:t>
            </a:r>
          </a:p>
          <a:p>
            <a:pPr algn="ctr"/>
            <a:r>
              <a:rPr lang="en-US" dirty="0"/>
              <a:t>BACKGROUND</a:t>
            </a:r>
          </a:p>
          <a:p>
            <a:pPr algn="ctr"/>
            <a:r>
              <a:rPr lang="en-US" dirty="0"/>
              <a:t>SKILLS</a:t>
            </a:r>
          </a:p>
          <a:p>
            <a:pPr algn="ctr"/>
            <a:r>
              <a:rPr lang="en-US" dirty="0"/>
              <a:t>ACADEMIC</a:t>
            </a:r>
          </a:p>
          <a:p>
            <a:pPr algn="ctr"/>
            <a:r>
              <a:rPr lang="en-US" dirty="0"/>
              <a:t>EXPERIENCE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20DE02-439E-0F9D-3996-7E7F5B139120}"/>
              </a:ext>
            </a:extLst>
          </p:cNvPr>
          <p:cNvSpPr/>
          <p:nvPr/>
        </p:nvSpPr>
        <p:spPr>
          <a:xfrm>
            <a:off x="0" y="5161722"/>
            <a:ext cx="12192000" cy="16962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QUOTE WHICH WILL CHANGE ON HOVER</a:t>
            </a:r>
          </a:p>
        </p:txBody>
      </p:sp>
    </p:spTree>
    <p:extLst>
      <p:ext uri="{BB962C8B-B14F-4D97-AF65-F5344CB8AC3E}">
        <p14:creationId xmlns:p14="http://schemas.microsoft.com/office/powerpoint/2010/main" val="1769944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5C2E70B-4665-BCAD-C2A1-610594B768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6CA987-EA30-F9C1-0145-7ECC59F18CB9}"/>
              </a:ext>
            </a:extLst>
          </p:cNvPr>
          <p:cNvSpPr/>
          <p:nvPr/>
        </p:nvSpPr>
        <p:spPr>
          <a:xfrm>
            <a:off x="4240696" y="0"/>
            <a:ext cx="7951304" cy="9939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		 PROJECTS	 ABOUT 		CONTACT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D45A65-BAC2-B473-5E9E-4ACFC31849EC}"/>
              </a:ext>
            </a:extLst>
          </p:cNvPr>
          <p:cNvSpPr/>
          <p:nvPr/>
        </p:nvSpPr>
        <p:spPr>
          <a:xfrm>
            <a:off x="212035" y="145774"/>
            <a:ext cx="4028661" cy="6493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PORTFOLIO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AEE7D7-F67E-9939-35A6-7B39CF0619AB}"/>
              </a:ext>
            </a:extLst>
          </p:cNvPr>
          <p:cNvSpPr/>
          <p:nvPr/>
        </p:nvSpPr>
        <p:spPr>
          <a:xfrm>
            <a:off x="0" y="2544417"/>
            <a:ext cx="12192000" cy="43135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 ADDRESS</a:t>
            </a:r>
          </a:p>
          <a:p>
            <a:pPr algn="ctr"/>
            <a:r>
              <a:rPr lang="en-US" dirty="0"/>
              <a:t>EMAIL ADDRESS</a:t>
            </a:r>
          </a:p>
          <a:p>
            <a:pPr algn="ctr"/>
            <a:r>
              <a:rPr lang="en-US" dirty="0"/>
              <a:t>PHONE NUMBER</a:t>
            </a:r>
          </a:p>
          <a:p>
            <a:pPr algn="ctr"/>
            <a:r>
              <a:rPr lang="en-US" dirty="0"/>
              <a:t>LINKEDIN</a:t>
            </a:r>
          </a:p>
          <a:p>
            <a:pPr algn="ctr"/>
            <a:r>
              <a:rPr lang="en-US" dirty="0"/>
              <a:t>FACEBOOK PAGE</a:t>
            </a:r>
          </a:p>
          <a:p>
            <a:pPr algn="ctr"/>
            <a:r>
              <a:rPr lang="en-US" dirty="0"/>
              <a:t>TWITTER</a:t>
            </a:r>
          </a:p>
          <a:p>
            <a:pPr algn="ctr"/>
            <a:r>
              <a:rPr lang="en-US" dirty="0"/>
              <a:t>GITHUB PAGE</a:t>
            </a:r>
          </a:p>
        </p:txBody>
      </p:sp>
    </p:spTree>
    <p:extLst>
      <p:ext uri="{BB962C8B-B14F-4D97-AF65-F5344CB8AC3E}">
        <p14:creationId xmlns:p14="http://schemas.microsoft.com/office/powerpoint/2010/main" val="911477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143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Raphael Adegunle</dc:creator>
  <cp:lastModifiedBy>Raphael Adegunle</cp:lastModifiedBy>
  <cp:revision>1</cp:revision>
  <dcterms:created xsi:type="dcterms:W3CDTF">2022-07-08T17:50:30Z</dcterms:created>
  <dcterms:modified xsi:type="dcterms:W3CDTF">2022-07-10T12:44:57Z</dcterms:modified>
</cp:coreProperties>
</file>